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5D9DA-6325-A343-A89F-A26D5DB9DD68}" type="datetimeFigureOut">
              <a:rPr lang="en-US" smtClean="0"/>
              <a:t>9/5/20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C3E5A-767A-7645-B8DE-588F89A7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6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 Yang, </a:t>
            </a:r>
            <a:r>
              <a:rPr lang="en-US" dirty="0" err="1"/>
              <a:t>Ph.D</a:t>
            </a:r>
            <a:r>
              <a:rPr lang="en-US"/>
              <a:t> @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C3E5A-767A-7645-B8DE-588F89A7E4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1149-EAAF-E849-BFAB-13B9A096B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5EB6-05C1-3346-9121-589D3E2B6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EF5D-A487-4E45-917A-6D3D735D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22762-B87D-3743-8811-513CF123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7E0B3-D4FE-6D4C-9D39-70E3F15A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5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0DF3-2029-6245-84DA-FCCB3BD1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73A35-7314-FB4D-879F-D67E343B3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80D9B-4B12-3845-A7EC-6FA05116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E8EE8-6E4F-1546-8FB8-698CA26E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6641F-2DDA-2D4E-9D45-FB9C0F9E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5A0FC-75FC-B243-94E6-BE0601EC6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B3EA7-A26D-A945-BD5B-5CAE2D66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71531-21FB-1C49-AED9-0E80BC04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3B16-CF1A-FE41-9751-13EF6CB9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806D-1D7E-4848-8076-2630921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6018-C07C-D144-92FB-463E09DD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2AA3-3984-464F-BB72-CE20EC20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5D337-A3E0-6142-AEF9-69E929E7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EFCB-FE10-DA43-934F-0052169A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0AD3-51E6-F44A-94C1-FEEEA07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9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BE1D-4DEC-794D-876C-CE4413B0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6E869-C127-D54B-BE87-31F64128E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D5FE-884B-D149-9780-71348573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A4FD3-B006-FD4F-8C26-F2EEB9BC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8CBC-E778-9243-BA79-EB722E74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1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2AE8-BE2A-B740-B9D4-4857516D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2E72-8ADD-D14F-9B9B-295870757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8867E-AE82-974F-BBDE-BE580C10B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BDB54-0CEC-C345-9D30-623122E5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977FE-D649-4347-BF97-7A882745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03A36-0297-6D49-8BA3-C3A16E3F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F0CC-E2D6-6E45-9219-1159BCF5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98E72-8627-0045-A138-80EF4E0D2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6E63D-9FBC-BE4D-BA5A-B0706F159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7E847-FE30-1C40-85C6-8A885E61C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F5C84-A137-9540-BEFF-C4792BAB2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62C29-DFD7-084A-998F-736D621E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1C338-D6C0-7E4F-862F-56EC9CE5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F15AD-6BAA-7B48-9429-432047E3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5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D627-B772-4248-A3DA-E298D901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DB649-4D8F-D846-B02A-351D10F2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310C7-D4DF-1E4D-AC67-79F74BCD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1813D-2826-554A-AEBD-EE59F54A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7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35524-7827-A14A-A52D-0F87678D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B0EF9-81D6-B449-9546-BE30B8F2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7CDDF-A8BE-2F41-A11F-83EC68A3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5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63AC-C46D-6542-8C55-57738CFC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2D713-8742-3142-901D-D84E26FE5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DA787-6D77-C84A-BCDA-A9FA5F7E2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01C2A-7592-414C-96B2-18CE9DEE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634AA-2084-3346-AD78-38B95FF5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E28D3-0A66-3A4E-A9E2-E69214A7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1FC3-AF95-134A-88CB-93C376FA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5D3BB-86BD-2C44-8BD2-43509B51A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62727-314F-8C48-A1C6-C9E1C0B9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6ED9D-7CE1-F642-8F9A-EAAE94E7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4AAA-C3BA-8842-AA2A-B0FFA18CC649}" type="datetimeFigureOut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5E39A-ED67-1C4A-8DA7-56C61CD0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280D1-30D8-FC41-9803-8B06F7C3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2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8C90F-3CE7-1641-9425-C9801864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D426F-DE84-1B4F-960E-7111E773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97C55-06C1-634B-9DDC-930A4FF1B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4AAA-C3BA-8842-AA2A-B0FFA18CC649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15B4-47D5-8C42-8095-1C15893B4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C6E3-9062-0543-A095-FAB86B4AA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01111-E544-7D48-99B8-93D9E38E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59339-8045-1344-935F-F32C1983EFE6}"/>
                  </a:ext>
                </a:extLst>
              </p:cNvPr>
              <p:cNvSpPr txBox="1"/>
              <p:nvPr/>
            </p:nvSpPr>
            <p:spPr>
              <a:xfrm>
                <a:off x="1719866" y="0"/>
                <a:ext cx="8753871" cy="9481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−42=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Thus, we have two eigenvalues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=−7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those numbers,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becomes singular (zero determinant).</a:t>
                </a:r>
              </a:p>
              <a:p>
                <a:endParaRPr lang="en-US" dirty="0"/>
              </a:p>
              <a:p>
                <a:r>
                  <a:rPr lang="en-US" dirty="0"/>
                  <a:t>To obtain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two equations are equivalent, so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non-zero multiple of the following: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Also we want to ensure that the eigenvectors have length=1, that is,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+16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thus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=−1/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</m:ra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1/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Similarly, we can find that,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Note that A is not symmetric, thus the two eigenvectors are NOT orthogonal.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59339-8045-1344-935F-F32C1983E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66" y="0"/>
                <a:ext cx="8753871" cy="9481763"/>
              </a:xfrm>
              <a:prstGeom prst="rect">
                <a:avLst/>
              </a:prstGeom>
              <a:blipFill>
                <a:blip r:embed="rId3"/>
                <a:stretch>
                  <a:fillRect l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21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165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6</cp:revision>
  <dcterms:created xsi:type="dcterms:W3CDTF">2020-09-06T03:37:22Z</dcterms:created>
  <dcterms:modified xsi:type="dcterms:W3CDTF">2020-09-06T04:42:25Z</dcterms:modified>
</cp:coreProperties>
</file>