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259" d="100"/>
          <a:sy n="259" d="100"/>
        </p:scale>
        <p:origin x="-4664" y="-3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87E1-EA25-7041-AC17-80E4629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A6C4-0990-C543-845D-69967A46B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B849-5DEC-4D4B-AACC-4DDE9C7A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9759-F1A9-784A-BC8E-EAB0CD8B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F210-4682-F549-B213-098B782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6CE3-FE8F-4447-A15B-77D18DB1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8413-545F-4A41-9B1D-427F88DE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2DFA-41DB-414D-A35D-92C9E9BF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C9-515A-A94F-ABEF-9E4BF062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D724-C254-4148-837E-D4F3311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67F26-B597-1D4D-9E4C-2F4004528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24D3-33FA-8F45-BCAE-40ABD18B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0F17-BAA7-0C4D-AF4B-202B0E7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5616-B619-1642-AE02-64E08AC9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805A-8C72-4F49-BF32-5FFC765A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B44F-782A-0741-902E-78E2C5A1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7CC1-8BE0-9447-970D-9577A925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39EF-D05E-BE46-9E36-111DFCC0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D843-6A20-3841-BB17-9C04B671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CACE-2AD3-9C49-A7F7-6CF69302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EF31-F6FE-CD4D-9316-0F79B4F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ADC2-2973-7146-9BCC-C9263D0C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EA6-87AC-8742-BC15-5391991F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EB2B-0B25-5F42-8B83-8519AA7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71D9D-CC4D-A24E-A6EF-227307F5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9511-69EB-C845-864E-0AF8E03F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B5A5-99F0-B94D-AB76-0A04C57B8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EBFC3-1AA3-DA4B-A89F-29ACFABD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9F08B-7B22-974F-B252-EA4491AC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4F3BD-EEA3-174C-B4E3-35345AA0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25AB-BB06-A845-8CE7-251748FA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DFB6-8187-AD42-8630-D226D1B6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8518-8CC3-4D43-A57F-672CE9CD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82B7D-9778-7042-AC0B-76577F84F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D27E9-FC31-F14D-A8E9-6787C18A4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65916-A776-D845-9EA2-1FA18AAF0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78B80-5457-C941-B76B-D06B18A4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45767-5F51-364C-9B0C-3C4F1B58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D77C-B6E6-DB48-8DCF-E2CD30F5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B808-A141-BD41-9DB4-EF495F07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D0410-BB1C-9C47-8C3B-F6565FF3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CD9FE-2127-C946-BFF9-1D25459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21A1-9D22-7A4D-8178-B3991F4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F2881-7BD8-464B-9CAD-02D4E19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0CFC-6EC5-0B4C-BB0A-CDF07029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1194A-9B1B-7946-8F25-B7DF8A5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1233-E89D-6746-A01A-B5A0B254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9335-2FBF-3E47-B526-C9FE1B21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05FC-0333-0E42-967C-E2042BF74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FA937-BAC1-2947-82EC-E970A142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533-3954-B041-9D4E-583E948A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4C7F-4618-A14F-BFEA-12526A0E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54F7-D234-2B40-AA1C-74A45C3F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A9C20-BF32-8B46-8103-9F1633E4A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EC695-98F5-1F47-A078-BFB7BC961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B053B-EEF0-9149-8FF5-AA691E4A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7D2A8-D0B0-DD41-951D-E29E075E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DAB9-2803-A744-9ACC-6C61C32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4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3AAE-26B5-0C45-86F1-781D32AC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0F54-F638-3D45-B5BD-9ACE9C05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7B59-5D73-E149-A1D3-F3FFCA944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6353-9BD6-8B40-BA22-384EE9DEB58A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A40B-76EC-4348-A89C-E7F93A440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D77D-297D-034D-B95F-FE25BF1D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7524-4D7D-994B-9D28-355C0D4E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3FB2F-5406-1F43-95D9-28DCA9CCF38E}"/>
              </a:ext>
            </a:extLst>
          </p:cNvPr>
          <p:cNvGrpSpPr/>
          <p:nvPr/>
        </p:nvGrpSpPr>
        <p:grpSpPr>
          <a:xfrm>
            <a:off x="4646698" y="2140894"/>
            <a:ext cx="2776452" cy="2687595"/>
            <a:chOff x="4646698" y="2140894"/>
            <a:chExt cx="2776452" cy="26875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C03F98-2E65-9349-8E39-DDF1E415F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850" y="2178050"/>
              <a:ext cx="2654300" cy="25019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64AB73-00D5-8C4A-9D03-D6E7D514968A}"/>
                    </a:ext>
                  </a:extLst>
                </p:cNvPr>
                <p:cNvSpPr txBox="1"/>
                <p:nvPr/>
              </p:nvSpPr>
              <p:spPr>
                <a:xfrm>
                  <a:off x="5076457" y="4541744"/>
                  <a:ext cx="2203680" cy="28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64AB73-00D5-8C4A-9D03-D6E7D5149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57" y="4541744"/>
                  <a:ext cx="2203680" cy="2867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5DA707-0D92-924A-BC78-5125CA1EE369}"/>
                    </a:ext>
                  </a:extLst>
                </p:cNvPr>
                <p:cNvSpPr txBox="1"/>
                <p:nvPr/>
              </p:nvSpPr>
              <p:spPr>
                <a:xfrm rot="16200000">
                  <a:off x="3589646" y="3197946"/>
                  <a:ext cx="2400850" cy="28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recision</m:t>
                        </m:r>
                        <m:r>
                          <m:rPr>
                            <m:nor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5DA707-0D92-924A-BC78-5125CA1EE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89646" y="3197946"/>
                  <a:ext cx="2400850" cy="2867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BA5A00-61E1-C440-889E-B90DA4BEE5AD}"/>
                </a:ext>
              </a:extLst>
            </p:cNvPr>
            <p:cNvSpPr txBox="1"/>
            <p:nvPr/>
          </p:nvSpPr>
          <p:spPr>
            <a:xfrm>
              <a:off x="5120703" y="2861186"/>
              <a:ext cx="85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Lower FDR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6DF9BE5-B262-4741-9E12-BBFCE0D78022}"/>
                    </a:ext>
                  </a:extLst>
                </p:cNvPr>
                <p:cNvSpPr txBox="1"/>
                <p:nvPr/>
              </p:nvSpPr>
              <p:spPr>
                <a:xfrm>
                  <a:off x="6005607" y="3602294"/>
                  <a:ext cx="7019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Lower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6DF9BE5-B262-4741-9E12-BBFCE0D78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607" y="3602294"/>
                  <a:ext cx="70198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185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1</cp:revision>
  <dcterms:created xsi:type="dcterms:W3CDTF">2020-09-13T02:39:59Z</dcterms:created>
  <dcterms:modified xsi:type="dcterms:W3CDTF">2020-09-13T02:46:55Z</dcterms:modified>
</cp:coreProperties>
</file>