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465"/>
    <a:srgbClr val="FFA95A"/>
    <a:srgbClr val="FF9F4F"/>
    <a:srgbClr val="A5FF6B"/>
    <a:srgbClr val="FF9444"/>
    <a:srgbClr val="FF8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493</Words>
  <Application>Microsoft Macintosh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14</cp:revision>
  <dcterms:created xsi:type="dcterms:W3CDTF">2020-09-13T03:18:58Z</dcterms:created>
  <dcterms:modified xsi:type="dcterms:W3CDTF">2020-09-13T14:08:11Z</dcterms:modified>
</cp:coreProperties>
</file>