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200" b="0" dirty="0"/>
                  <a:t>TN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6749142" y="335882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6096000" y="3358826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6749142" y="120345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6096000" y="2968486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6099409" y="729926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5930820" y="973253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5277678" y="549893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5930820" y="437077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5277678" y="317879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5277678" y="2809460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E805A-4979-B840-912E-351302787F30}"/>
              </a:ext>
            </a:extLst>
          </p:cNvPr>
          <p:cNvGrpSpPr/>
          <p:nvPr/>
        </p:nvGrpSpPr>
        <p:grpSpPr>
          <a:xfrm>
            <a:off x="188845" y="685940"/>
            <a:ext cx="11809469" cy="5276355"/>
            <a:chOff x="188845" y="685940"/>
            <a:chExt cx="11809469" cy="5276355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F8FCFD2-0506-DA48-B22E-6C2E9C6B462E}"/>
                </a:ext>
              </a:extLst>
            </p:cNvPr>
            <p:cNvSpPr/>
            <p:nvPr/>
          </p:nvSpPr>
          <p:spPr>
            <a:xfrm>
              <a:off x="841987" y="3333397"/>
              <a:ext cx="2481944" cy="1436915"/>
            </a:xfrm>
            <a:custGeom>
              <a:avLst/>
              <a:gdLst>
                <a:gd name="connsiteX0" fmla="*/ 0 w 2481944"/>
                <a:gd name="connsiteY0" fmla="*/ 0 h 1436915"/>
                <a:gd name="connsiteX1" fmla="*/ 2481944 w 2481944"/>
                <a:gd name="connsiteY1" fmla="*/ 0 h 1436915"/>
                <a:gd name="connsiteX2" fmla="*/ 1240972 w 2481944"/>
                <a:gd name="connsiteY2" fmla="*/ 1436915 h 1436915"/>
                <a:gd name="connsiteX3" fmla="*/ 0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0" y="0"/>
                  </a:moveTo>
                  <a:lnTo>
                    <a:pt x="2481944" y="0"/>
                  </a:lnTo>
                  <a:cubicBezTo>
                    <a:pt x="2481944" y="793586"/>
                    <a:pt x="1926342" y="1436915"/>
                    <a:pt x="1240972" y="1436915"/>
                  </a:cubicBezTo>
                  <a:cubicBezTo>
                    <a:pt x="555602" y="1436915"/>
                    <a:pt x="0" y="793586"/>
                    <a:pt x="0" y="0"/>
                  </a:cubicBez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AE7645-8464-8545-8CA9-62B88C3A04E9}"/>
                </a:ext>
              </a:extLst>
            </p:cNvPr>
            <p:cNvSpPr/>
            <p:nvPr/>
          </p:nvSpPr>
          <p:spPr>
            <a:xfrm>
              <a:off x="188845" y="33333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0 w 3788228"/>
                <a:gd name="connsiteY3" fmla="*/ 2628900 h 2628900"/>
                <a:gd name="connsiteX4" fmla="*/ 0 w 3788228"/>
                <a:gd name="connsiteY4" fmla="*/ 0 h 2628900"/>
                <a:gd name="connsiteX5" fmla="*/ 653142 w 3788228"/>
                <a:gd name="connsiteY5" fmla="*/ 1 h 2628900"/>
                <a:gd name="connsiteX6" fmla="*/ 1894114 w 3788228"/>
                <a:gd name="connsiteY6" fmla="*/ 1436916 h 2628900"/>
                <a:gd name="connsiteX7" fmla="*/ 3135086 w 3788228"/>
                <a:gd name="connsiteY7" fmla="*/ 1 h 2628900"/>
                <a:gd name="connsiteX8" fmla="*/ 653142 w 3788228"/>
                <a:gd name="connsiteY8" fmla="*/ 1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  <a:moveTo>
                    <a:pt x="653142" y="1"/>
                  </a:moveTo>
                  <a:cubicBezTo>
                    <a:pt x="653142" y="793587"/>
                    <a:pt x="1208744" y="1436916"/>
                    <a:pt x="1894114" y="1436916"/>
                  </a:cubicBezTo>
                  <a:cubicBezTo>
                    <a:pt x="2579484" y="1436916"/>
                    <a:pt x="3135086" y="793587"/>
                    <a:pt x="3135086" y="1"/>
                  </a:cubicBezTo>
                  <a:lnTo>
                    <a:pt x="653142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0FB79E9-0D77-2246-BDDC-B92BC134DECE}"/>
                </a:ext>
              </a:extLst>
            </p:cNvPr>
            <p:cNvSpPr/>
            <p:nvPr/>
          </p:nvSpPr>
          <p:spPr>
            <a:xfrm>
              <a:off x="841987" y="1896481"/>
              <a:ext cx="2481944" cy="1436915"/>
            </a:xfrm>
            <a:custGeom>
              <a:avLst/>
              <a:gdLst>
                <a:gd name="connsiteX0" fmla="*/ 1240972 w 2481944"/>
                <a:gd name="connsiteY0" fmla="*/ 0 h 1436915"/>
                <a:gd name="connsiteX1" fmla="*/ 2481944 w 2481944"/>
                <a:gd name="connsiteY1" fmla="*/ 1436915 h 1436915"/>
                <a:gd name="connsiteX2" fmla="*/ 0 w 2481944"/>
                <a:gd name="connsiteY2" fmla="*/ 1436915 h 1436915"/>
                <a:gd name="connsiteX3" fmla="*/ 1240972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lnTo>
                    <a:pt x="0" y="1436915"/>
                  </a:ln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425CB09-E260-C548-97AD-6E283FCDE461}"/>
                </a:ext>
              </a:extLst>
            </p:cNvPr>
            <p:cNvSpPr/>
            <p:nvPr/>
          </p:nvSpPr>
          <p:spPr>
            <a:xfrm>
              <a:off x="188845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135086 w 3788228"/>
                <a:gd name="connsiteY3" fmla="*/ 2628900 h 2628900"/>
                <a:gd name="connsiteX4" fmla="*/ 1894114 w 3788228"/>
                <a:gd name="connsiteY4" fmla="*/ 1191985 h 2628900"/>
                <a:gd name="connsiteX5" fmla="*/ 653142 w 3788228"/>
                <a:gd name="connsiteY5" fmla="*/ 2628900 h 2628900"/>
                <a:gd name="connsiteX6" fmla="*/ 0 w 3788228"/>
                <a:gd name="connsiteY6" fmla="*/ 2628900 h 2628900"/>
                <a:gd name="connsiteX7" fmla="*/ 0 w 3788228"/>
                <a:gd name="connsiteY7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135086" y="2628900"/>
                  </a:lnTo>
                  <a:cubicBezTo>
                    <a:pt x="3135086" y="1835314"/>
                    <a:pt x="2579484" y="1191985"/>
                    <a:pt x="1894114" y="1191985"/>
                  </a:cubicBezTo>
                  <a:cubicBezTo>
                    <a:pt x="1208744" y="1191985"/>
                    <a:pt x="653142" y="1835314"/>
                    <a:pt x="653142" y="2628900"/>
                  </a:cubicBez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FBC10-3869-7247-B8FB-B3CBC442C216}"/>
                </a:ext>
              </a:extLst>
            </p:cNvPr>
            <p:cNvSpPr/>
            <p:nvPr/>
          </p:nvSpPr>
          <p:spPr>
            <a:xfrm>
              <a:off x="188845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9B20D4-35BA-F546-802B-ED89E44F5607}"/>
                </a:ext>
              </a:extLst>
            </p:cNvPr>
            <p:cNvSpPr/>
            <p:nvPr/>
          </p:nvSpPr>
          <p:spPr>
            <a:xfrm>
              <a:off x="4186639" y="3314840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0B96EF0-AFEA-584D-A681-0D64151F0C62}"/>
                </a:ext>
              </a:extLst>
            </p:cNvPr>
            <p:cNvSpPr/>
            <p:nvPr/>
          </p:nvSpPr>
          <p:spPr>
            <a:xfrm>
              <a:off x="4954918" y="2479578"/>
              <a:ext cx="2251670" cy="835263"/>
            </a:xfrm>
            <a:custGeom>
              <a:avLst/>
              <a:gdLst>
                <a:gd name="connsiteX0" fmla="*/ 1125835 w 2251670"/>
                <a:gd name="connsiteY0" fmla="*/ 0 h 835263"/>
                <a:gd name="connsiteX1" fmla="*/ 2217028 w 2251670"/>
                <a:gd name="connsiteY1" fmla="*/ 751996 h 835263"/>
                <a:gd name="connsiteX2" fmla="*/ 2251670 w 2251670"/>
                <a:gd name="connsiteY2" fmla="*/ 835263 h 835263"/>
                <a:gd name="connsiteX3" fmla="*/ 0 w 2251670"/>
                <a:gd name="connsiteY3" fmla="*/ 835263 h 835263"/>
                <a:gd name="connsiteX4" fmla="*/ 34642 w 2251670"/>
                <a:gd name="connsiteY4" fmla="*/ 751996 h 835263"/>
                <a:gd name="connsiteX5" fmla="*/ 1125835 w 2251670"/>
                <a:gd name="connsiteY5" fmla="*/ 0 h 8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1670" h="835263">
                  <a:moveTo>
                    <a:pt x="1125835" y="0"/>
                  </a:moveTo>
                  <a:cubicBezTo>
                    <a:pt x="1597027" y="0"/>
                    <a:pt x="2006883" y="304074"/>
                    <a:pt x="2217028" y="751996"/>
                  </a:cubicBezTo>
                  <a:lnTo>
                    <a:pt x="2251670" y="835263"/>
                  </a:lnTo>
                  <a:lnTo>
                    <a:pt x="0" y="835263"/>
                  </a:lnTo>
                  <a:lnTo>
                    <a:pt x="34642" y="751996"/>
                  </a:lnTo>
                  <a:cubicBezTo>
                    <a:pt x="244787" y="304074"/>
                    <a:pt x="654643" y="0"/>
                    <a:pt x="1125835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A63388-7D9A-5C48-BA6D-E22E49CAB01F}"/>
                </a:ext>
              </a:extLst>
            </p:cNvPr>
            <p:cNvSpPr/>
            <p:nvPr/>
          </p:nvSpPr>
          <p:spPr>
            <a:xfrm>
              <a:off x="4186639" y="685940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019949 w 3788228"/>
                <a:gd name="connsiteY3" fmla="*/ 2628900 h 2628900"/>
                <a:gd name="connsiteX4" fmla="*/ 2985307 w 3788228"/>
                <a:gd name="connsiteY4" fmla="*/ 2545633 h 2628900"/>
                <a:gd name="connsiteX5" fmla="*/ 1894114 w 3788228"/>
                <a:gd name="connsiteY5" fmla="*/ 1793637 h 2628900"/>
                <a:gd name="connsiteX6" fmla="*/ 802921 w 3788228"/>
                <a:gd name="connsiteY6" fmla="*/ 2545633 h 2628900"/>
                <a:gd name="connsiteX7" fmla="*/ 768279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019949" y="2628900"/>
                  </a:lnTo>
                  <a:lnTo>
                    <a:pt x="2985307" y="2545633"/>
                  </a:lnTo>
                  <a:cubicBezTo>
                    <a:pt x="2775162" y="2097711"/>
                    <a:pt x="2365306" y="1793637"/>
                    <a:pt x="1894114" y="1793637"/>
                  </a:cubicBezTo>
                  <a:cubicBezTo>
                    <a:pt x="1422922" y="1793637"/>
                    <a:pt x="1013066" y="2097711"/>
                    <a:pt x="802921" y="2545633"/>
                  </a:cubicBezTo>
                  <a:lnTo>
                    <a:pt x="768279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6F363C9-992D-7040-A046-7300EF0686B7}"/>
                </a:ext>
              </a:extLst>
            </p:cNvPr>
            <p:cNvSpPr/>
            <p:nvPr/>
          </p:nvSpPr>
          <p:spPr>
            <a:xfrm>
              <a:off x="4839781" y="3314841"/>
              <a:ext cx="2481944" cy="2038567"/>
            </a:xfrm>
            <a:custGeom>
              <a:avLst/>
              <a:gdLst>
                <a:gd name="connsiteX0" fmla="*/ 115137 w 2481944"/>
                <a:gd name="connsiteY0" fmla="*/ 0 h 2038567"/>
                <a:gd name="connsiteX1" fmla="*/ 2366807 w 2481944"/>
                <a:gd name="connsiteY1" fmla="*/ 0 h 2038567"/>
                <a:gd name="connsiteX2" fmla="*/ 2384422 w 2481944"/>
                <a:gd name="connsiteY2" fmla="*/ 42340 h 2038567"/>
                <a:gd name="connsiteX3" fmla="*/ 2481944 w 2481944"/>
                <a:gd name="connsiteY3" fmla="*/ 601652 h 2038567"/>
                <a:gd name="connsiteX4" fmla="*/ 1240972 w 2481944"/>
                <a:gd name="connsiteY4" fmla="*/ 2038567 h 2038567"/>
                <a:gd name="connsiteX5" fmla="*/ 0 w 2481944"/>
                <a:gd name="connsiteY5" fmla="*/ 601652 h 2038567"/>
                <a:gd name="connsiteX6" fmla="*/ 97522 w 2481944"/>
                <a:gd name="connsiteY6" fmla="*/ 42340 h 2038567"/>
                <a:gd name="connsiteX7" fmla="*/ 115137 w 2481944"/>
                <a:gd name="connsiteY7" fmla="*/ 0 h 203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038567">
                  <a:moveTo>
                    <a:pt x="115137" y="0"/>
                  </a:moveTo>
                  <a:lnTo>
                    <a:pt x="2366807" y="0"/>
                  </a:lnTo>
                  <a:lnTo>
                    <a:pt x="2384422" y="42340"/>
                  </a:lnTo>
                  <a:cubicBezTo>
                    <a:pt x="2447219" y="214250"/>
                    <a:pt x="2481944" y="403256"/>
                    <a:pt x="2481944" y="601652"/>
                  </a:cubicBezTo>
                  <a:cubicBezTo>
                    <a:pt x="2481944" y="1395238"/>
                    <a:pt x="1926342" y="2038567"/>
                    <a:pt x="1240972" y="2038567"/>
                  </a:cubicBezTo>
                  <a:cubicBezTo>
                    <a:pt x="555602" y="2038567"/>
                    <a:pt x="0" y="1395238"/>
                    <a:pt x="0" y="601652"/>
                  </a:cubicBezTo>
                  <a:cubicBezTo>
                    <a:pt x="0" y="403256"/>
                    <a:pt x="34725" y="214250"/>
                    <a:pt x="97522" y="42340"/>
                  </a:cubicBezTo>
                  <a:lnTo>
                    <a:pt x="115137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7D44AF-227A-D743-B6DA-64F4962C8B60}"/>
                </a:ext>
              </a:extLst>
            </p:cNvPr>
            <p:cNvSpPr/>
            <p:nvPr/>
          </p:nvSpPr>
          <p:spPr>
            <a:xfrm>
              <a:off x="4186639" y="685940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8801-5F36-3446-B082-3AF653FC22A1}"/>
                </a:ext>
              </a:extLst>
            </p:cNvPr>
            <p:cNvSpPr/>
            <p:nvPr/>
          </p:nvSpPr>
          <p:spPr>
            <a:xfrm>
              <a:off x="8210086" y="3333395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D36B79-7594-6C4C-9F28-E4426358D820}"/>
                </a:ext>
              </a:extLst>
            </p:cNvPr>
            <p:cNvSpPr/>
            <p:nvPr/>
          </p:nvSpPr>
          <p:spPr>
            <a:xfrm>
              <a:off x="9263589" y="2951353"/>
              <a:ext cx="1681222" cy="382043"/>
            </a:xfrm>
            <a:custGeom>
              <a:avLst/>
              <a:gdLst>
                <a:gd name="connsiteX0" fmla="*/ 840611 w 1681222"/>
                <a:gd name="connsiteY0" fmla="*/ 0 h 382043"/>
                <a:gd name="connsiteX1" fmla="*/ 1629984 w 1681222"/>
                <a:gd name="connsiteY1" fmla="*/ 328122 h 382043"/>
                <a:gd name="connsiteX2" fmla="*/ 1681222 w 1681222"/>
                <a:gd name="connsiteY2" fmla="*/ 382043 h 382043"/>
                <a:gd name="connsiteX3" fmla="*/ 0 w 1681222"/>
                <a:gd name="connsiteY3" fmla="*/ 382043 h 382043"/>
                <a:gd name="connsiteX4" fmla="*/ 51238 w 1681222"/>
                <a:gd name="connsiteY4" fmla="*/ 328122 h 382043"/>
                <a:gd name="connsiteX5" fmla="*/ 840611 w 1681222"/>
                <a:gd name="connsiteY5" fmla="*/ 0 h 38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1222" h="382043">
                  <a:moveTo>
                    <a:pt x="840611" y="0"/>
                  </a:moveTo>
                  <a:cubicBezTo>
                    <a:pt x="1140460" y="0"/>
                    <a:pt x="1415471" y="123137"/>
                    <a:pt x="1629984" y="328122"/>
                  </a:cubicBezTo>
                  <a:lnTo>
                    <a:pt x="1681222" y="382043"/>
                  </a:lnTo>
                  <a:lnTo>
                    <a:pt x="0" y="382043"/>
                  </a:lnTo>
                  <a:lnTo>
                    <a:pt x="51238" y="328122"/>
                  </a:lnTo>
                  <a:cubicBezTo>
                    <a:pt x="265751" y="123137"/>
                    <a:pt x="540762" y="0"/>
                    <a:pt x="840611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71BDE1-A145-6448-8B00-A60DC89BBDA3}"/>
                </a:ext>
              </a:extLst>
            </p:cNvPr>
            <p:cNvSpPr/>
            <p:nvPr/>
          </p:nvSpPr>
          <p:spPr>
            <a:xfrm>
              <a:off x="8210086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2734725 w 3788228"/>
                <a:gd name="connsiteY3" fmla="*/ 2628900 h 2628900"/>
                <a:gd name="connsiteX4" fmla="*/ 2683487 w 3788228"/>
                <a:gd name="connsiteY4" fmla="*/ 2574979 h 2628900"/>
                <a:gd name="connsiteX5" fmla="*/ 1894114 w 3788228"/>
                <a:gd name="connsiteY5" fmla="*/ 2246857 h 2628900"/>
                <a:gd name="connsiteX6" fmla="*/ 1104741 w 3788228"/>
                <a:gd name="connsiteY6" fmla="*/ 2574979 h 2628900"/>
                <a:gd name="connsiteX7" fmla="*/ 1053503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2734725" y="2628900"/>
                  </a:lnTo>
                  <a:lnTo>
                    <a:pt x="2683487" y="2574979"/>
                  </a:lnTo>
                  <a:cubicBezTo>
                    <a:pt x="2468974" y="2369994"/>
                    <a:pt x="2193963" y="2246857"/>
                    <a:pt x="1894114" y="2246857"/>
                  </a:cubicBezTo>
                  <a:cubicBezTo>
                    <a:pt x="1594265" y="2246857"/>
                    <a:pt x="1319254" y="2369994"/>
                    <a:pt x="1104741" y="2574979"/>
                  </a:cubicBezTo>
                  <a:lnTo>
                    <a:pt x="1053503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807E519-284F-374A-A451-B03E6F639D22}"/>
                </a:ext>
              </a:extLst>
            </p:cNvPr>
            <p:cNvSpPr/>
            <p:nvPr/>
          </p:nvSpPr>
          <p:spPr>
            <a:xfrm>
              <a:off x="8863228" y="3333396"/>
              <a:ext cx="2481944" cy="2491787"/>
            </a:xfrm>
            <a:custGeom>
              <a:avLst/>
              <a:gdLst>
                <a:gd name="connsiteX0" fmla="*/ 400361 w 2481944"/>
                <a:gd name="connsiteY0" fmla="*/ 0 h 2491787"/>
                <a:gd name="connsiteX1" fmla="*/ 2081583 w 2481944"/>
                <a:gd name="connsiteY1" fmla="*/ 0 h 2491787"/>
                <a:gd name="connsiteX2" fmla="*/ 2118472 w 2481944"/>
                <a:gd name="connsiteY2" fmla="*/ 38820 h 2491787"/>
                <a:gd name="connsiteX3" fmla="*/ 2481944 w 2481944"/>
                <a:gd name="connsiteY3" fmla="*/ 1054872 h 2491787"/>
                <a:gd name="connsiteX4" fmla="*/ 1240972 w 2481944"/>
                <a:gd name="connsiteY4" fmla="*/ 2491787 h 2491787"/>
                <a:gd name="connsiteX5" fmla="*/ 0 w 2481944"/>
                <a:gd name="connsiteY5" fmla="*/ 1054872 h 2491787"/>
                <a:gd name="connsiteX6" fmla="*/ 363472 w 2481944"/>
                <a:gd name="connsiteY6" fmla="*/ 38820 h 2491787"/>
                <a:gd name="connsiteX7" fmla="*/ 400361 w 2481944"/>
                <a:gd name="connsiteY7" fmla="*/ 0 h 249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491787">
                  <a:moveTo>
                    <a:pt x="400361" y="0"/>
                  </a:moveTo>
                  <a:lnTo>
                    <a:pt x="2081583" y="0"/>
                  </a:lnTo>
                  <a:lnTo>
                    <a:pt x="2118472" y="38820"/>
                  </a:lnTo>
                  <a:cubicBezTo>
                    <a:pt x="2343044" y="298850"/>
                    <a:pt x="2481944" y="658079"/>
                    <a:pt x="2481944" y="1054872"/>
                  </a:cubicBezTo>
                  <a:cubicBezTo>
                    <a:pt x="2481944" y="1848458"/>
                    <a:pt x="1926342" y="2491787"/>
                    <a:pt x="1240972" y="2491787"/>
                  </a:cubicBezTo>
                  <a:cubicBezTo>
                    <a:pt x="555602" y="2491787"/>
                    <a:pt x="0" y="1848458"/>
                    <a:pt x="0" y="1054872"/>
                  </a:cubicBezTo>
                  <a:cubicBezTo>
                    <a:pt x="0" y="658079"/>
                    <a:pt x="138900" y="298850"/>
                    <a:pt x="363472" y="38820"/>
                  </a:cubicBezTo>
                  <a:lnTo>
                    <a:pt x="400361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3E081C-881C-5248-BCD4-8BD38C784BE8}"/>
                </a:ext>
              </a:extLst>
            </p:cNvPr>
            <p:cNvSpPr/>
            <p:nvPr/>
          </p:nvSpPr>
          <p:spPr>
            <a:xfrm>
              <a:off x="8210086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2344801-CA55-E941-A640-D81C0026E8FC}"/>
                </a:ext>
              </a:extLst>
            </p:cNvPr>
            <p:cNvSpPr/>
            <p:nvPr/>
          </p:nvSpPr>
          <p:spPr>
            <a:xfrm>
              <a:off x="829161" y="1877925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49529F9-999E-5C47-B33F-3A994557D761}"/>
                </a:ext>
              </a:extLst>
            </p:cNvPr>
            <p:cNvSpPr/>
            <p:nvPr/>
          </p:nvSpPr>
          <p:spPr>
            <a:xfrm>
              <a:off x="4852607" y="247957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ABC4DE8-4D1B-8C44-88B9-45EA79F408DF}"/>
                </a:ext>
              </a:extLst>
            </p:cNvPr>
            <p:cNvSpPr/>
            <p:nvPr/>
          </p:nvSpPr>
          <p:spPr>
            <a:xfrm>
              <a:off x="8903278" y="2951353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552</Words>
  <Application>Microsoft Macintosh PowerPoint</Application>
  <PresentationFormat>Widescreen</PresentationFormat>
  <Paragraphs>124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20</cp:revision>
  <dcterms:created xsi:type="dcterms:W3CDTF">2020-09-13T03:18:58Z</dcterms:created>
  <dcterms:modified xsi:type="dcterms:W3CDTF">2020-09-13T15:34:20Z</dcterms:modified>
</cp:coreProperties>
</file>