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14A4-001F-9C4B-ACDF-C6B642B88424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9D46E-50DD-1543-93B4-43D731AAF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9D46E-50DD-1543-93B4-43D731AAF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05FB-2E18-0B40-A396-F4609DCC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DDCD-167D-DF49-B8AB-988FA044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30EB-57C5-2F40-AA12-B1A2AECC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4576-DAAA-9448-850A-6B21A80F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3090-80EB-EF43-8EF0-444FC90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432-E973-FF4D-BEEC-6FA3080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CF4A-673C-F542-A049-552A4C82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6547-5A14-7E44-989C-B9D1D483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EDE6-77DF-A345-A90D-FB73536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7CFE-8F9C-334C-AFEA-894E17DE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1BF8-EA0B-1145-A2D3-DBF503A3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7FB24-2E52-444B-B748-C58E048C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A3AD-2DE4-9B45-881A-8FA4B7B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2CB4-BD0F-6942-AC11-4AE369BE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6BA4-94D4-CD43-BFE4-8A764AD9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DA5C-1557-694F-811F-02FF1FCE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6736-91B0-6C44-AF3C-5459C678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574E-AB40-6344-A52B-5289879E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F062-5E25-D648-AD92-1085862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94DA-C6CE-144A-B2FF-21D49AB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616A-3810-CB46-ACD2-4615E72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13AE-2E1D-A04E-8F96-7E13E574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A161-52CC-4944-8E6E-14931509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2B92-9D4D-F44A-90F5-E535D52F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328B-232B-474F-AB46-9B93CFB2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24E-E93C-3340-BC07-2DAB4D4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DBA9-4CBA-254D-B338-32FE0FC3E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6573-5849-3146-9119-3B3F0CE8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8BA2-8336-F140-A92D-09FC7650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2C6A7-756A-DE4E-94F1-D2504EA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C300-117A-8447-B2A3-BFAEB31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5FE2-AA24-B142-A464-48E64FC1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831-982D-8A49-9B41-C244BF41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6F95-C2E2-CA49-A0CA-64A6E35E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65E53-9F32-254C-B1DC-AF623B750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A62-6C69-2447-90C1-E3B77128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A9220-E933-F34B-8A7B-A4CF1F5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A57B6-5BEA-7B4D-B828-1B088F4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6E05F-C60F-F748-AE19-51897643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3DD-42A7-014F-8C9C-96A8AB4A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15A4-26EB-614A-923E-CF69C11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2C741-4451-B440-9353-DD2B10E5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4119A-DAFE-564F-9215-7D81ED2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969F-1C46-3E48-A95C-68D14778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0A63-C5F0-6D44-8998-E3F07EA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9DEB-B9A2-354D-AC1A-CDC7C445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2B-E914-4140-9877-1A7BEC1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3E04-A1DB-344A-82E6-C18152F4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2D58-F7FE-F543-BB57-1EE4E055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B01D-3D32-AD46-9BAE-E34D395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C756-147D-B649-B5DE-E6524482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25C6-6D77-FB47-9B0E-83A91CC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6C1B-5C7C-BA48-9749-3438F39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BF102-1EFA-D041-A0EF-55F27BB5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8706-F4E5-D947-B38B-AFA741E6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7D46-885B-EF40-B056-15AE25A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590F-1E98-5A44-9D2B-6A3B217A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E55F-A73F-5E46-8E7A-4A64CA3A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AA69B-90D2-FF40-9EE2-04E96788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665-5F08-2C42-8643-5F05F51F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5828-10EC-E64E-B3E9-89E1E7A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2929-325C-B649-8FAF-02CC6412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5130-ADC4-124F-9CF7-AC0BC89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7513366-BEEB-FA4B-A877-F2DBAC96073F}"/>
              </a:ext>
            </a:extLst>
          </p:cNvPr>
          <p:cNvGrpSpPr/>
          <p:nvPr/>
        </p:nvGrpSpPr>
        <p:grpSpPr>
          <a:xfrm>
            <a:off x="463667" y="513567"/>
            <a:ext cx="11173493" cy="5989475"/>
            <a:chOff x="463667" y="513567"/>
            <a:chExt cx="11173493" cy="59894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A899D8-3127-D841-9079-9C1663F9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11" y="4174645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C43ED3-906A-BF4D-84D8-7B3A17ECA15C}"/>
                </a:ext>
              </a:extLst>
            </p:cNvPr>
            <p:cNvCxnSpPr>
              <a:cxnSpLocks/>
            </p:cNvCxnSpPr>
            <p:nvPr/>
          </p:nvCxnSpPr>
          <p:spPr>
            <a:xfrm>
              <a:off x="6303973" y="4174644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CBB0590-5445-1A45-ABDE-00ACFCA2129D}"/>
                </a:ext>
              </a:extLst>
            </p:cNvPr>
            <p:cNvSpPr/>
            <p:nvPr/>
          </p:nvSpPr>
          <p:spPr>
            <a:xfrm>
              <a:off x="5886132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F303984-6C0B-7449-9787-E007A407ADBC}"/>
                </a:ext>
              </a:extLst>
            </p:cNvPr>
            <p:cNvSpPr/>
            <p:nvPr/>
          </p:nvSpPr>
          <p:spPr>
            <a:xfrm>
              <a:off x="2684831" y="4510956"/>
              <a:ext cx="1969525" cy="1992086"/>
            </a:xfrm>
            <a:custGeom>
              <a:avLst/>
              <a:gdLst>
                <a:gd name="connsiteX0" fmla="*/ 1281434 w 1969525"/>
                <a:gd name="connsiteY0" fmla="*/ 0 h 1992086"/>
                <a:gd name="connsiteX1" fmla="*/ 1892241 w 1969525"/>
                <a:gd name="connsiteY1" fmla="*/ 120217 h 1992086"/>
                <a:gd name="connsiteX2" fmla="*/ 1969525 w 1969525"/>
                <a:gd name="connsiteY2" fmla="*/ 156712 h 1992086"/>
                <a:gd name="connsiteX3" fmla="*/ 1918219 w 1969525"/>
                <a:gd name="connsiteY3" fmla="*/ 170109 h 1992086"/>
                <a:gd name="connsiteX4" fmla="*/ 896517 w 1969525"/>
                <a:gd name="connsiteY4" fmla="*/ 996043 h 1992086"/>
                <a:gd name="connsiteX5" fmla="*/ 1918219 w 1969525"/>
                <a:gd name="connsiteY5" fmla="*/ 1821977 h 1992086"/>
                <a:gd name="connsiteX6" fmla="*/ 1969525 w 1969525"/>
                <a:gd name="connsiteY6" fmla="*/ 1835374 h 1992086"/>
                <a:gd name="connsiteX7" fmla="*/ 1892241 w 1969525"/>
                <a:gd name="connsiteY7" fmla="*/ 1871869 h 1992086"/>
                <a:gd name="connsiteX8" fmla="*/ 1281434 w 1969525"/>
                <a:gd name="connsiteY8" fmla="*/ 1992086 h 1992086"/>
                <a:gd name="connsiteX9" fmla="*/ 0 w 1969525"/>
                <a:gd name="connsiteY9" fmla="*/ 996043 h 1992086"/>
                <a:gd name="connsiteX10" fmla="*/ 1281434 w 1969525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9525" h="1992086">
                  <a:moveTo>
                    <a:pt x="1281434" y="0"/>
                  </a:moveTo>
                  <a:cubicBezTo>
                    <a:pt x="1502595" y="0"/>
                    <a:pt x="1710671" y="43549"/>
                    <a:pt x="1892241" y="120217"/>
                  </a:cubicBezTo>
                  <a:lnTo>
                    <a:pt x="1969525" y="156712"/>
                  </a:lnTo>
                  <a:lnTo>
                    <a:pt x="1918219" y="170109"/>
                  </a:lnTo>
                  <a:cubicBezTo>
                    <a:pt x="1301797" y="349105"/>
                    <a:pt x="896517" y="652231"/>
                    <a:pt x="896517" y="996043"/>
                  </a:cubicBezTo>
                  <a:cubicBezTo>
                    <a:pt x="896517" y="1339855"/>
                    <a:pt x="1301797" y="1642981"/>
                    <a:pt x="1918219" y="1821977"/>
                  </a:cubicBezTo>
                  <a:lnTo>
                    <a:pt x="1969525" y="1835374"/>
                  </a:lnTo>
                  <a:lnTo>
                    <a:pt x="1892241" y="1871869"/>
                  </a:lnTo>
                  <a:cubicBezTo>
                    <a:pt x="1710671" y="1948537"/>
                    <a:pt x="1502595" y="1992086"/>
                    <a:pt x="1281434" y="1992086"/>
                  </a:cubicBezTo>
                  <a:cubicBezTo>
                    <a:pt x="573718" y="1992086"/>
                    <a:pt x="0" y="1546142"/>
                    <a:pt x="0" y="996043"/>
                  </a:cubicBezTo>
                  <a:cubicBezTo>
                    <a:pt x="0" y="445944"/>
                    <a:pt x="573718" y="0"/>
                    <a:pt x="128143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3100EBE-BA1F-C748-93AA-A23C47A378C9}"/>
                </a:ext>
              </a:extLst>
            </p:cNvPr>
            <p:cNvSpPr/>
            <p:nvPr/>
          </p:nvSpPr>
          <p:spPr>
            <a:xfrm>
              <a:off x="6959139" y="4510956"/>
              <a:ext cx="3561710" cy="1992086"/>
            </a:xfrm>
            <a:custGeom>
              <a:avLst/>
              <a:gdLst>
                <a:gd name="connsiteX0" fmla="*/ 1244351 w 3561710"/>
                <a:gd name="connsiteY0" fmla="*/ 0 h 1992086"/>
                <a:gd name="connsiteX1" fmla="*/ 3561710 w 3561710"/>
                <a:gd name="connsiteY1" fmla="*/ 996043 h 1992086"/>
                <a:gd name="connsiteX2" fmla="*/ 1244351 w 3561710"/>
                <a:gd name="connsiteY2" fmla="*/ 1992086 h 1992086"/>
                <a:gd name="connsiteX3" fmla="*/ 139760 w 3561710"/>
                <a:gd name="connsiteY3" fmla="*/ 1871869 h 1992086"/>
                <a:gd name="connsiteX4" fmla="*/ 0 w 3561710"/>
                <a:gd name="connsiteY4" fmla="*/ 1835374 h 1992086"/>
                <a:gd name="connsiteX5" fmla="*/ 28371 w 3561710"/>
                <a:gd name="connsiteY5" fmla="*/ 1821977 h 1992086"/>
                <a:gd name="connsiteX6" fmla="*/ 593343 w 3561710"/>
                <a:gd name="connsiteY6" fmla="*/ 996043 h 1992086"/>
                <a:gd name="connsiteX7" fmla="*/ 28371 w 3561710"/>
                <a:gd name="connsiteY7" fmla="*/ 170109 h 1992086"/>
                <a:gd name="connsiteX8" fmla="*/ 0 w 3561710"/>
                <a:gd name="connsiteY8" fmla="*/ 156712 h 1992086"/>
                <a:gd name="connsiteX9" fmla="*/ 139760 w 3561710"/>
                <a:gd name="connsiteY9" fmla="*/ 120217 h 1992086"/>
                <a:gd name="connsiteX10" fmla="*/ 1244351 w 3561710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61710" h="1992086">
                  <a:moveTo>
                    <a:pt x="1244351" y="0"/>
                  </a:moveTo>
                  <a:cubicBezTo>
                    <a:pt x="2524193" y="0"/>
                    <a:pt x="3561710" y="445944"/>
                    <a:pt x="3561710" y="996043"/>
                  </a:cubicBezTo>
                  <a:cubicBezTo>
                    <a:pt x="3561710" y="1546142"/>
                    <a:pt x="2524193" y="1992086"/>
                    <a:pt x="1244351" y="1992086"/>
                  </a:cubicBezTo>
                  <a:cubicBezTo>
                    <a:pt x="844401" y="1992086"/>
                    <a:pt x="468115" y="1948537"/>
                    <a:pt x="139760" y="1871869"/>
                  </a:cubicBezTo>
                  <a:lnTo>
                    <a:pt x="0" y="1835374"/>
                  </a:lnTo>
                  <a:lnTo>
                    <a:pt x="28371" y="1821977"/>
                  </a:lnTo>
                  <a:cubicBezTo>
                    <a:pt x="369235" y="1642981"/>
                    <a:pt x="593343" y="1339855"/>
                    <a:pt x="593343" y="996043"/>
                  </a:cubicBezTo>
                  <a:cubicBezTo>
                    <a:pt x="593343" y="652231"/>
                    <a:pt x="369235" y="349105"/>
                    <a:pt x="28371" y="170109"/>
                  </a:cubicBezTo>
                  <a:lnTo>
                    <a:pt x="0" y="156712"/>
                  </a:lnTo>
                  <a:lnTo>
                    <a:pt x="139760" y="120217"/>
                  </a:lnTo>
                  <a:cubicBezTo>
                    <a:pt x="468115" y="43549"/>
                    <a:pt x="844401" y="0"/>
                    <a:pt x="124435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E48CF9C-9BFC-C94D-8935-C22D3C0EA268}"/>
                </a:ext>
              </a:extLst>
            </p:cNvPr>
            <p:cNvSpPr/>
            <p:nvPr/>
          </p:nvSpPr>
          <p:spPr>
            <a:xfrm>
              <a:off x="3587415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/>
                <p:nvPr/>
              </p:nvSpPr>
              <p:spPr>
                <a:xfrm>
                  <a:off x="463667" y="3504563"/>
                  <a:ext cx="2446632" cy="584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67" y="3504563"/>
                  <a:ext cx="2446632" cy="584199"/>
                </a:xfrm>
                <a:prstGeom prst="rect">
                  <a:avLst/>
                </a:prstGeom>
                <a:blipFill>
                  <a:blip r:embed="rId3"/>
                  <a:stretch>
                    <a:fillRect l="-208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/>
                <p:nvPr/>
              </p:nvSpPr>
              <p:spPr>
                <a:xfrm>
                  <a:off x="9153981" y="3457176"/>
                  <a:ext cx="2483179" cy="590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981" y="3457176"/>
                  <a:ext cx="2483179" cy="590931"/>
                </a:xfrm>
                <a:prstGeom prst="rect">
                  <a:avLst/>
                </a:prstGeom>
                <a:blipFill>
                  <a:blip r:embed="rId4"/>
                  <a:stretch>
                    <a:fillRect l="-1531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705DDC-50D2-1E4D-A056-4F6576D8C334}"/>
                </a:ext>
              </a:extLst>
            </p:cNvPr>
            <p:cNvGrpSpPr/>
            <p:nvPr/>
          </p:nvGrpSpPr>
          <p:grpSpPr>
            <a:xfrm>
              <a:off x="1766170" y="513567"/>
              <a:ext cx="9081370" cy="2592888"/>
              <a:chOff x="1766170" y="513567"/>
              <a:chExt cx="9081370" cy="259288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8A546F7-45B7-BB44-BF13-E5424413B1BB}"/>
                  </a:ext>
                </a:extLst>
              </p:cNvPr>
              <p:cNvSpPr/>
              <p:nvPr/>
            </p:nvSpPr>
            <p:spPr>
              <a:xfrm>
                <a:off x="3308914" y="886393"/>
                <a:ext cx="2562868" cy="19920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B08D3B-FCDD-174D-A896-4A39EDD0E8BF}"/>
                  </a:ext>
                </a:extLst>
              </p:cNvPr>
              <p:cNvSpPr txBox="1"/>
              <p:nvPr/>
            </p:nvSpPr>
            <p:spPr>
              <a:xfrm>
                <a:off x="2564741" y="701727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p(H)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3E661-7100-FB4D-BD7B-63115D307BC5}"/>
                  </a:ext>
                </a:extLst>
              </p:cNvPr>
              <p:cNvSpPr txBox="1"/>
              <p:nvPr/>
            </p:nvSpPr>
            <p:spPr>
              <a:xfrm>
                <a:off x="8971506" y="701727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p(E)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318D28-CD8D-4942-A4C9-62FCF42F1661}"/>
                  </a:ext>
                </a:extLst>
              </p:cNvPr>
              <p:cNvSpPr/>
              <p:nvPr/>
            </p:nvSpPr>
            <p:spPr>
              <a:xfrm>
                <a:off x="4205431" y="886393"/>
                <a:ext cx="4634717" cy="19920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BB2AF63-4780-3C47-95A4-3770F6182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2490" y="1134239"/>
                <a:ext cx="287560" cy="4170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203A59-62F3-AC4A-97DB-9DFA515CE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2186" y="1134239"/>
                <a:ext cx="287560" cy="4170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7F6E58-27FA-F847-B9D5-08C6E6F8B747}"/>
                  </a:ext>
                </a:extLst>
              </p:cNvPr>
              <p:cNvSpPr/>
              <p:nvPr/>
            </p:nvSpPr>
            <p:spPr>
              <a:xfrm>
                <a:off x="1766170" y="513567"/>
                <a:ext cx="9081370" cy="259288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77C8300-CBC7-7B40-8F58-9FC9668F014C}"/>
                  </a:ext>
                </a:extLst>
              </p:cNvPr>
              <p:cNvSpPr/>
              <p:nvPr/>
            </p:nvSpPr>
            <p:spPr>
              <a:xfrm flipH="1">
                <a:off x="2151227" y="754645"/>
                <a:ext cx="411476" cy="319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0F740B-6B0E-CA45-B710-D13687E2A6D6}"/>
                  </a:ext>
                </a:extLst>
              </p:cNvPr>
              <p:cNvSpPr/>
              <p:nvPr/>
            </p:nvSpPr>
            <p:spPr>
              <a:xfrm flipH="1">
                <a:off x="9600650" y="754645"/>
                <a:ext cx="744117" cy="3198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89BCC1-467D-AF46-A900-815321012E6A}"/>
                </a:ext>
              </a:extLst>
            </p:cNvPr>
            <p:cNvGrpSpPr/>
            <p:nvPr/>
          </p:nvGrpSpPr>
          <p:grpSpPr>
            <a:xfrm>
              <a:off x="3586662" y="3599478"/>
              <a:ext cx="5018676" cy="683502"/>
              <a:chOff x="2684831" y="3599478"/>
              <a:chExt cx="5018676" cy="6835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0FBE744-4422-3E44-B15D-B27AB2F4CC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573" y="3730580"/>
                    <a:ext cx="45093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0FBE744-4422-3E44-B15D-B27AB2F4CC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8573" y="3730580"/>
                    <a:ext cx="45093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8050A14-9629-A347-ABBB-0A46D0072CFD}"/>
                  </a:ext>
                </a:extLst>
              </p:cNvPr>
              <p:cNvSpPr/>
              <p:nvPr/>
            </p:nvSpPr>
            <p:spPr>
              <a:xfrm>
                <a:off x="2792441" y="3778412"/>
                <a:ext cx="330187" cy="332626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92D7FE-8663-C744-B8E2-344BE06A22FA}"/>
                  </a:ext>
                </a:extLst>
              </p:cNvPr>
              <p:cNvSpPr/>
              <p:nvPr/>
            </p:nvSpPr>
            <p:spPr>
              <a:xfrm>
                <a:off x="2684831" y="3599478"/>
                <a:ext cx="5018676" cy="68350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EF4F64-0BF1-374E-BE8B-8ED5444BD663}"/>
                </a:ext>
              </a:extLst>
            </p:cNvPr>
            <p:cNvGrpSpPr/>
            <p:nvPr/>
          </p:nvGrpSpPr>
          <p:grpSpPr>
            <a:xfrm>
              <a:off x="10090232" y="4134358"/>
              <a:ext cx="712997" cy="306459"/>
              <a:chOff x="6038532" y="4663356"/>
              <a:chExt cx="4634717" cy="199208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4E0A6E9-DAAC-2B45-8F88-9A100DFF0EDD}"/>
                  </a:ext>
                </a:extLst>
              </p:cNvPr>
              <p:cNvSpPr/>
              <p:nvPr/>
            </p:nvSpPr>
            <p:spPr>
              <a:xfrm>
                <a:off x="6038532" y="4820068"/>
                <a:ext cx="1666351" cy="1678662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A766512-0EE8-1844-99F0-EF0207E723C7}"/>
                  </a:ext>
                </a:extLst>
              </p:cNvPr>
              <p:cNvSpPr/>
              <p:nvPr/>
            </p:nvSpPr>
            <p:spPr>
              <a:xfrm>
                <a:off x="7111539" y="4663356"/>
                <a:ext cx="3561710" cy="1992086"/>
              </a:xfrm>
              <a:custGeom>
                <a:avLst/>
                <a:gdLst>
                  <a:gd name="connsiteX0" fmla="*/ 1244351 w 3561710"/>
                  <a:gd name="connsiteY0" fmla="*/ 0 h 1992086"/>
                  <a:gd name="connsiteX1" fmla="*/ 3561710 w 3561710"/>
                  <a:gd name="connsiteY1" fmla="*/ 996043 h 1992086"/>
                  <a:gd name="connsiteX2" fmla="*/ 1244351 w 3561710"/>
                  <a:gd name="connsiteY2" fmla="*/ 1992086 h 1992086"/>
                  <a:gd name="connsiteX3" fmla="*/ 139760 w 3561710"/>
                  <a:gd name="connsiteY3" fmla="*/ 1871869 h 1992086"/>
                  <a:gd name="connsiteX4" fmla="*/ 0 w 3561710"/>
                  <a:gd name="connsiteY4" fmla="*/ 1835374 h 1992086"/>
                  <a:gd name="connsiteX5" fmla="*/ 28371 w 3561710"/>
                  <a:gd name="connsiteY5" fmla="*/ 1821977 h 1992086"/>
                  <a:gd name="connsiteX6" fmla="*/ 593343 w 3561710"/>
                  <a:gd name="connsiteY6" fmla="*/ 996043 h 1992086"/>
                  <a:gd name="connsiteX7" fmla="*/ 28371 w 3561710"/>
                  <a:gd name="connsiteY7" fmla="*/ 170109 h 1992086"/>
                  <a:gd name="connsiteX8" fmla="*/ 0 w 3561710"/>
                  <a:gd name="connsiteY8" fmla="*/ 156712 h 1992086"/>
                  <a:gd name="connsiteX9" fmla="*/ 139760 w 3561710"/>
                  <a:gd name="connsiteY9" fmla="*/ 120217 h 1992086"/>
                  <a:gd name="connsiteX10" fmla="*/ 1244351 w 3561710"/>
                  <a:gd name="connsiteY10" fmla="*/ 0 h 199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1710" h="1992086">
                    <a:moveTo>
                      <a:pt x="1244351" y="0"/>
                    </a:moveTo>
                    <a:cubicBezTo>
                      <a:pt x="2524193" y="0"/>
                      <a:pt x="3561710" y="445944"/>
                      <a:pt x="3561710" y="996043"/>
                    </a:cubicBezTo>
                    <a:cubicBezTo>
                      <a:pt x="3561710" y="1546142"/>
                      <a:pt x="2524193" y="1992086"/>
                      <a:pt x="1244351" y="1992086"/>
                    </a:cubicBezTo>
                    <a:cubicBezTo>
                      <a:pt x="844401" y="1992086"/>
                      <a:pt x="468115" y="1948537"/>
                      <a:pt x="139760" y="1871869"/>
                    </a:cubicBezTo>
                    <a:lnTo>
                      <a:pt x="0" y="1835374"/>
                    </a:lnTo>
                    <a:lnTo>
                      <a:pt x="28371" y="1821977"/>
                    </a:lnTo>
                    <a:cubicBezTo>
                      <a:pt x="369235" y="1642981"/>
                      <a:pt x="593343" y="1339855"/>
                      <a:pt x="593343" y="996043"/>
                    </a:cubicBezTo>
                    <a:cubicBezTo>
                      <a:pt x="593343" y="652231"/>
                      <a:pt x="369235" y="349105"/>
                      <a:pt x="28371" y="170109"/>
                    </a:cubicBezTo>
                    <a:lnTo>
                      <a:pt x="0" y="156712"/>
                    </a:lnTo>
                    <a:lnTo>
                      <a:pt x="139760" y="120217"/>
                    </a:lnTo>
                    <a:cubicBezTo>
                      <a:pt x="468115" y="43549"/>
                      <a:pt x="844401" y="0"/>
                      <a:pt x="1244351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BF0D82-7462-E94F-92F6-CC3DF8C63B3A}"/>
                </a:ext>
              </a:extLst>
            </p:cNvPr>
            <p:cNvGrpSpPr/>
            <p:nvPr/>
          </p:nvGrpSpPr>
          <p:grpSpPr>
            <a:xfrm>
              <a:off x="1494903" y="4187792"/>
              <a:ext cx="416743" cy="323164"/>
              <a:chOff x="334819" y="4485425"/>
              <a:chExt cx="2568935" cy="1992086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DBBE20-72A0-BA40-AD08-2BB7EC74226F}"/>
                  </a:ext>
                </a:extLst>
              </p:cNvPr>
              <p:cNvSpPr/>
              <p:nvPr/>
            </p:nvSpPr>
            <p:spPr>
              <a:xfrm>
                <a:off x="334819" y="4485425"/>
                <a:ext cx="1969525" cy="1992086"/>
              </a:xfrm>
              <a:custGeom>
                <a:avLst/>
                <a:gdLst>
                  <a:gd name="connsiteX0" fmla="*/ 1281434 w 1969525"/>
                  <a:gd name="connsiteY0" fmla="*/ 0 h 1992086"/>
                  <a:gd name="connsiteX1" fmla="*/ 1892241 w 1969525"/>
                  <a:gd name="connsiteY1" fmla="*/ 120217 h 1992086"/>
                  <a:gd name="connsiteX2" fmla="*/ 1969525 w 1969525"/>
                  <a:gd name="connsiteY2" fmla="*/ 156712 h 1992086"/>
                  <a:gd name="connsiteX3" fmla="*/ 1918219 w 1969525"/>
                  <a:gd name="connsiteY3" fmla="*/ 170109 h 1992086"/>
                  <a:gd name="connsiteX4" fmla="*/ 896517 w 1969525"/>
                  <a:gd name="connsiteY4" fmla="*/ 996043 h 1992086"/>
                  <a:gd name="connsiteX5" fmla="*/ 1918219 w 1969525"/>
                  <a:gd name="connsiteY5" fmla="*/ 1821977 h 1992086"/>
                  <a:gd name="connsiteX6" fmla="*/ 1969525 w 1969525"/>
                  <a:gd name="connsiteY6" fmla="*/ 1835374 h 1992086"/>
                  <a:gd name="connsiteX7" fmla="*/ 1892241 w 1969525"/>
                  <a:gd name="connsiteY7" fmla="*/ 1871869 h 1992086"/>
                  <a:gd name="connsiteX8" fmla="*/ 1281434 w 1969525"/>
                  <a:gd name="connsiteY8" fmla="*/ 1992086 h 1992086"/>
                  <a:gd name="connsiteX9" fmla="*/ 0 w 1969525"/>
                  <a:gd name="connsiteY9" fmla="*/ 996043 h 1992086"/>
                  <a:gd name="connsiteX10" fmla="*/ 1281434 w 1969525"/>
                  <a:gd name="connsiteY10" fmla="*/ 0 h 199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69525" h="1992086">
                    <a:moveTo>
                      <a:pt x="1281434" y="0"/>
                    </a:moveTo>
                    <a:cubicBezTo>
                      <a:pt x="1502595" y="0"/>
                      <a:pt x="1710671" y="43549"/>
                      <a:pt x="1892241" y="120217"/>
                    </a:cubicBezTo>
                    <a:lnTo>
                      <a:pt x="1969525" y="156712"/>
                    </a:lnTo>
                    <a:lnTo>
                      <a:pt x="1918219" y="170109"/>
                    </a:lnTo>
                    <a:cubicBezTo>
                      <a:pt x="1301797" y="349105"/>
                      <a:pt x="896517" y="652231"/>
                      <a:pt x="896517" y="996043"/>
                    </a:cubicBezTo>
                    <a:cubicBezTo>
                      <a:pt x="896517" y="1339855"/>
                      <a:pt x="1301797" y="1642981"/>
                      <a:pt x="1918219" y="1821977"/>
                    </a:cubicBezTo>
                    <a:lnTo>
                      <a:pt x="1969525" y="1835374"/>
                    </a:lnTo>
                    <a:lnTo>
                      <a:pt x="1892241" y="1871869"/>
                    </a:lnTo>
                    <a:cubicBezTo>
                      <a:pt x="1710671" y="1948537"/>
                      <a:pt x="1502595" y="1992086"/>
                      <a:pt x="1281434" y="1992086"/>
                    </a:cubicBezTo>
                    <a:cubicBezTo>
                      <a:pt x="573718" y="1992086"/>
                      <a:pt x="0" y="1546142"/>
                      <a:pt x="0" y="996043"/>
                    </a:cubicBezTo>
                    <a:cubicBezTo>
                      <a:pt x="0" y="445944"/>
                      <a:pt x="573718" y="0"/>
                      <a:pt x="128143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9C2FAAC-A01A-B341-B9CD-764B26C62D0D}"/>
                  </a:ext>
                </a:extLst>
              </p:cNvPr>
              <p:cNvSpPr/>
              <p:nvPr/>
            </p:nvSpPr>
            <p:spPr>
              <a:xfrm>
                <a:off x="1237403" y="4642137"/>
                <a:ext cx="1666351" cy="1678662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7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5</cp:revision>
  <dcterms:created xsi:type="dcterms:W3CDTF">2020-08-29T13:01:48Z</dcterms:created>
  <dcterms:modified xsi:type="dcterms:W3CDTF">2020-08-29T13:51:23Z</dcterms:modified>
</cp:coreProperties>
</file>