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8A47-8D5A-0943-A888-801D3D40D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1B27C-C31A-C544-85B9-81FF76FB2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2A48-2818-6E47-A754-8F69296F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F2CC-F107-1345-848A-AFC2D64A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E07CE-FC35-C249-BF62-A8BBE70D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02F7-75A1-544E-BD10-3123C8A8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AF8D3-E3F7-9449-9F25-3403D5040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37318-D794-3C4A-81C7-B3C3208B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E5B9F-143E-854D-997B-3B712E7B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508D-45D7-CC43-85F3-FB92A397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E1CE4-748E-3342-9995-37005381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148D4-7F4D-8A44-B3D0-1FB54A386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33D4-382C-1547-A407-4C8FF241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C5D52-8C75-D348-8AF9-D6D8466E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6F17E-F083-4244-A4F9-414C9EC1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0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92E5-2FE0-AF4F-B75C-9316A596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6D94-99E3-BA45-9D12-59A877E4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76FC-5BE6-A943-9C15-C5D60DDB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0A6F-FFA4-6E4E-A68A-501EF7E2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50C0-81C6-9243-BDF8-7D0CE96A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3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2CE5-ECC4-5F46-B9E0-8E05A1B0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82B46-7CD0-634D-95B6-D2018E6C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20ED5-E086-FA43-815C-5B3B58BD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A45CB-421D-E14F-8A7A-89B71E37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F83C0-CCE8-324F-827B-D3A8DD94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9F43-E52A-574E-8415-A3284FC8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4368-5CDF-2045-8EAF-0B1D41322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FE3C9-D5E8-1C4B-AE57-B8E7C5E24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F2880-AC39-854C-AD49-AD7AED94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C3263-2FDF-424D-8B8B-9EE19EEC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0F91F-A7AB-234A-84FA-65895D41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3861-C055-AE42-AE99-7993095E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B85A5-5BAC-5D47-8998-319597646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5A849-C8C6-5C44-8B0D-0E2EAB0F1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EBC75-BD54-8646-B2C4-C79756F8C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F00A9-F028-8341-8E9A-7C1153759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72A09-C368-F242-8D50-C2FCDD9A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4F13D-9776-174C-8628-08D62A21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5BEA6-3D22-D64A-9746-9542BD68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CF3C-45DB-E045-8AE5-04C70963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8476A-DF71-2B44-83DE-2C15FF45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D22BC-9899-1E44-9DC6-3E10B57D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9F08D-F540-5E4B-AF6C-8D002F8B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47102-42CE-1C4B-A3CE-DA614DB7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9C6AB-DD76-B943-B25D-DC468312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EEBAF-596A-7E45-A748-56100499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2A93-9A7C-2B43-9BEF-BD601C80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7D677-0C8C-E945-BDE4-C099B035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61BE1-D2BD-A14A-92E5-24A9E95F2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C258D-5ECB-E945-BAEC-F2BF9E39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30B43-9B51-8B4F-8E78-28669040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D83DF-CA93-0C4C-9E48-2D816E08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1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4EF6-BC55-6647-8C9C-F29510E8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619CF-5625-0042-8E1F-D2A4609C2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22F23-9AA6-4741-8D22-349203D1E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F02A6-9E16-844F-A039-6D80EA7C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C4738-9755-F94D-97AD-FFD5F4BC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50CB8-3BDD-A14A-9700-B17B63DC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175B6-C452-364F-BDBA-534E4C0E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33671-A997-D94F-BADF-FA88BE01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C32B0-8283-C64D-BCA9-A151B6786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A0A6-8AF7-1547-9DC3-245F71B17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F49FB-1B8A-E943-B10D-C09E95E37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0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20E79D3-0070-7F41-A985-C0FAD479A224}"/>
              </a:ext>
            </a:extLst>
          </p:cNvPr>
          <p:cNvGrpSpPr/>
          <p:nvPr/>
        </p:nvGrpSpPr>
        <p:grpSpPr>
          <a:xfrm>
            <a:off x="1358446" y="1571084"/>
            <a:ext cx="9037408" cy="4008961"/>
            <a:chOff x="1358446" y="1571084"/>
            <a:chExt cx="9037408" cy="400896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F3EC3FA-78A7-C741-82C1-B2B33C5B3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8388" y="1614628"/>
              <a:ext cx="3757466" cy="362874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0A2CE2-D44C-9F47-BFAB-D6FC0B464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3058" y="1571084"/>
              <a:ext cx="3757466" cy="371462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79E341-8D95-B741-8F7D-76B92C12E18E}"/>
                </a:ext>
              </a:extLst>
            </p:cNvPr>
            <p:cNvSpPr txBox="1"/>
            <p:nvPr/>
          </p:nvSpPr>
          <p:spPr>
            <a:xfrm>
              <a:off x="9852115" y="346839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B680D5-04A3-904F-81B2-8E42873BF6D5}"/>
                </a:ext>
              </a:extLst>
            </p:cNvPr>
            <p:cNvSpPr txBox="1"/>
            <p:nvPr/>
          </p:nvSpPr>
          <p:spPr>
            <a:xfrm>
              <a:off x="8077197" y="171718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5C9620-9660-9A4F-A961-DC4ACB293EB1}"/>
                </a:ext>
              </a:extLst>
            </p:cNvPr>
            <p:cNvSpPr txBox="1"/>
            <p:nvPr/>
          </p:nvSpPr>
          <p:spPr>
            <a:xfrm>
              <a:off x="4822373" y="2086513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20CC0C-1CC1-BA4F-AC43-18AB02851074}"/>
                </a:ext>
              </a:extLst>
            </p:cNvPr>
            <p:cNvSpPr txBox="1"/>
            <p:nvPr/>
          </p:nvSpPr>
          <p:spPr>
            <a:xfrm>
              <a:off x="2111830" y="233255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PC2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212CE236-32DE-9644-895A-52D91C2B8531}"/>
                </a:ext>
              </a:extLst>
            </p:cNvPr>
            <p:cNvSpPr/>
            <p:nvPr/>
          </p:nvSpPr>
          <p:spPr>
            <a:xfrm>
              <a:off x="5655128" y="3131543"/>
              <a:ext cx="881743" cy="3368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16F8FF-0065-CD4D-A0B0-921D0A84A3F2}"/>
                </a:ext>
              </a:extLst>
            </p:cNvPr>
            <p:cNvSpPr txBox="1"/>
            <p:nvPr/>
          </p:nvSpPr>
          <p:spPr>
            <a:xfrm>
              <a:off x="2655569" y="5210713"/>
              <a:ext cx="188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Original variable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2FE816-19BC-5542-B658-C52FC439BEA8}"/>
                </a:ext>
              </a:extLst>
            </p:cNvPr>
            <p:cNvSpPr txBox="1"/>
            <p:nvPr/>
          </p:nvSpPr>
          <p:spPr>
            <a:xfrm rot="16200000">
              <a:off x="600482" y="3029143"/>
              <a:ext cx="188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Original variable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989B9E-D2B8-F046-8937-FB8E93C698C3}"/>
                </a:ext>
              </a:extLst>
            </p:cNvPr>
            <p:cNvSpPr txBox="1"/>
            <p:nvPr/>
          </p:nvSpPr>
          <p:spPr>
            <a:xfrm>
              <a:off x="5520337" y="2747666"/>
              <a:ext cx="1080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079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C2CF531-4153-0646-A86F-69D485869143}"/>
              </a:ext>
            </a:extLst>
          </p:cNvPr>
          <p:cNvGrpSpPr/>
          <p:nvPr/>
        </p:nvGrpSpPr>
        <p:grpSpPr>
          <a:xfrm>
            <a:off x="1656706" y="1498383"/>
            <a:ext cx="8510879" cy="3857181"/>
            <a:chOff x="1656706" y="1498383"/>
            <a:chExt cx="8510879" cy="385718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DC6B728-D572-DF4A-BD36-8F9B05A8C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6706" y="1498383"/>
              <a:ext cx="3866107" cy="360317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AA1F3A-877F-C445-8F53-B7371ACBF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3305" y="1687102"/>
              <a:ext cx="3374280" cy="3385641"/>
            </a:xfrm>
            <a:prstGeom prst="rect">
              <a:avLst/>
            </a:prstGeom>
          </p:spPr>
        </p:pic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262A226A-170B-9B46-B7C2-18487EBFCFB1}"/>
                </a:ext>
              </a:extLst>
            </p:cNvPr>
            <p:cNvSpPr/>
            <p:nvPr/>
          </p:nvSpPr>
          <p:spPr>
            <a:xfrm>
              <a:off x="5692706" y="3131543"/>
              <a:ext cx="881743" cy="3368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5B2F8C-DE35-5444-BA12-425FB8186DB7}"/>
                </a:ext>
              </a:extLst>
            </p:cNvPr>
            <p:cNvSpPr txBox="1"/>
            <p:nvPr/>
          </p:nvSpPr>
          <p:spPr>
            <a:xfrm>
              <a:off x="5557915" y="2747666"/>
              <a:ext cx="1080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Projected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EAD5F9-C9C5-1C41-8364-B1D2535A46FD}"/>
                </a:ext>
              </a:extLst>
            </p:cNvPr>
            <p:cNvSpPr txBox="1"/>
            <p:nvPr/>
          </p:nvSpPr>
          <p:spPr>
            <a:xfrm>
              <a:off x="9623846" y="498623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2242F8-1B94-174A-84A5-71736DFF9480}"/>
                </a:ext>
              </a:extLst>
            </p:cNvPr>
            <p:cNvSpPr txBox="1"/>
            <p:nvPr/>
          </p:nvSpPr>
          <p:spPr>
            <a:xfrm>
              <a:off x="6438897" y="1739286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01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3</cp:revision>
  <dcterms:created xsi:type="dcterms:W3CDTF">2020-09-09T16:14:22Z</dcterms:created>
  <dcterms:modified xsi:type="dcterms:W3CDTF">2020-09-09T19:10:04Z</dcterms:modified>
</cp:coreProperties>
</file>