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1" r:id="rId4"/>
    <p:sldId id="266" r:id="rId5"/>
    <p:sldId id="259" r:id="rId6"/>
    <p:sldId id="265" r:id="rId7"/>
    <p:sldId id="260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B637"/>
    <a:srgbClr val="FFAF37"/>
    <a:srgbClr val="FFA937"/>
    <a:srgbClr val="FFA336"/>
    <a:srgbClr val="FF9C36"/>
    <a:srgbClr val="FF9635"/>
    <a:srgbClr val="FF8F33"/>
    <a:srgbClr val="A4FF65"/>
    <a:srgbClr val="FF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37DC-FB6E-514F-8E46-D43AD9AC063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08DF-40C4-9C44-98B2-5E585ECF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6E-B590-0443-B6CC-F2E8364F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57E3-3061-5E4C-99D9-386C66EB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DA6-0D5D-9947-8075-C466CFF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FF31-857E-2947-8EDF-B8B71AB9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5411-E349-F442-9186-872C5F2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FF3-BB5A-B74C-9977-0737C5C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6DD9-3808-3445-B6F0-FCD9DB61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E70-6591-BA46-BD7D-D512C7E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EF83-C40E-5E4B-9479-4EFC0B9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D1DE-AE58-834F-A58F-AC83FBE6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43170-15FB-9E40-9C0A-D4860F2C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8BB2-D0AF-9B4A-A717-B4B3F896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3484-9384-4E43-AB73-5AC2F31A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0704-E2D9-D74C-85F8-D0CF663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84BB-F24D-BB4A-85CA-89F10F9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94F-CEC0-FB4A-A24C-0EACF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A470-24E9-9247-86E9-DF85791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74F8-85D1-8B4A-A3A3-48972DF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9D8-97E4-8248-A9E6-A804AC6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5963-1EC2-0746-966D-0A1BA9F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147-0C5C-794C-B89E-CDE67BC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5365-6ED5-CF41-AE9C-E24E414C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52B8-3FA2-674A-B5CC-FE4C37A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DC45-89DC-964C-9515-528F1D9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D6E7-1058-6044-9D8C-AB15D5C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04D-F72C-0344-AFB5-D65B8D5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C0B-B09C-454B-8D41-A1F1B5CE3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E1C7-13EF-324F-AA5C-A4C1EFD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A55D-01EF-4B4A-B34A-04EFE30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9EBC-1A5A-0D41-9D0F-ED86419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EF5-4084-1E48-AF2A-7C02B41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951F-BB1D-AF41-ABD9-FEF5088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A61E-573F-644F-A638-F857E2B4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1E306-F647-A74B-8045-C7025BAF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F5A2-F8DC-E948-99C5-94C0E303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5A96-4EDF-F548-B5DE-38036B1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33FC8-D7C8-2044-9872-CCE61BE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F23E-7786-F241-A52D-088E2EFA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FCDB-909D-1943-AB15-9272681E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3F4-FB99-A64A-91B8-60C2DBB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FD56-D7E6-9742-8744-3BACA9B5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2968-10A0-824A-9158-ED34458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6ADC-8B6B-8F49-A0E5-AAF729A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D7FA-667C-5D40-8D0E-BE4D24B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9F53-9965-604A-820F-673E5D7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1FC-A8F4-6C49-82AA-AE7D71B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77C2-4594-2147-BCD3-DAE83A40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0FEA-BF4C-9E44-A7CD-8DDB497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E031-DAE9-344F-94FA-D0572B87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6533-65F6-8742-ABBB-FC6AD6A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11E4-C64B-D846-880D-D3A6B4E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E249-55B0-E840-9586-C677761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BF7-192B-0648-8855-3DA634B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85979-4F89-284F-A3FB-9021C12E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4B8D-F82A-A04A-80BA-93583557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EDB5-EDBA-9547-BA8E-1BAA74B1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F47A-E639-304C-A141-680C4D55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9321-A89A-4E4B-B908-C7FAD8B0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7A8B-B7F0-874C-AE9D-1DF4963E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4D4B-F9D4-AD4C-B2E2-285FC95B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240B-0151-4145-B43B-58C0D288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D554-44FD-6747-8E3C-A6AAEC7A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E419-1D8B-D948-A254-DDCE24B0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BF39D0-7342-FB4F-90BE-F1238E86ED7E}"/>
              </a:ext>
            </a:extLst>
          </p:cNvPr>
          <p:cNvSpPr/>
          <p:nvPr/>
        </p:nvSpPr>
        <p:spPr>
          <a:xfrm>
            <a:off x="598715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FD6F0-32DC-3644-B7E0-B5420F01A255}"/>
              </a:ext>
            </a:extLst>
          </p:cNvPr>
          <p:cNvSpPr/>
          <p:nvPr/>
        </p:nvSpPr>
        <p:spPr>
          <a:xfrm>
            <a:off x="3254829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/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/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F30B350-1D41-514A-8ECA-5D95639FD0E6}"/>
              </a:ext>
            </a:extLst>
          </p:cNvPr>
          <p:cNvSpPr/>
          <p:nvPr/>
        </p:nvSpPr>
        <p:spPr>
          <a:xfrm rot="5400000">
            <a:off x="3009899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6FC0-EC8B-2B4F-A35B-D8A58251D660}"/>
              </a:ext>
            </a:extLst>
          </p:cNvPr>
          <p:cNvSpPr txBox="1"/>
          <p:nvPr/>
        </p:nvSpPr>
        <p:spPr>
          <a:xfrm>
            <a:off x="1992088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BD896-FAAD-EE42-94A5-36C083130590}"/>
              </a:ext>
            </a:extLst>
          </p:cNvPr>
          <p:cNvSpPr/>
          <p:nvPr/>
        </p:nvSpPr>
        <p:spPr>
          <a:xfrm>
            <a:off x="6433458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F73F-5FAD-EE4E-8512-E960B4D541F5}"/>
              </a:ext>
            </a:extLst>
          </p:cNvPr>
          <p:cNvSpPr/>
          <p:nvPr/>
        </p:nvSpPr>
        <p:spPr>
          <a:xfrm>
            <a:off x="9089572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8844642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7826831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/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341960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Type II error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blipFill>
                <a:blip r:embed="rId2"/>
                <a:stretch>
                  <a:fillRect l="-5338" t="-13725" r="-427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0CDF4DE8-9BF0-2D4C-A624-FC6561D00CBD}"/>
              </a:ext>
            </a:extLst>
          </p:cNvPr>
          <p:cNvSpPr/>
          <p:nvPr/>
        </p:nvSpPr>
        <p:spPr>
          <a:xfrm>
            <a:off x="4767943" y="3610741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/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7E8C3B98-7D6B-0B4B-BC33-3F3CA832BB7C}"/>
              </a:ext>
            </a:extLst>
          </p:cNvPr>
          <p:cNvSpPr/>
          <p:nvPr/>
        </p:nvSpPr>
        <p:spPr>
          <a:xfrm>
            <a:off x="5430408" y="434783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/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D26718C6-44F9-634A-BE92-08808237DF37}"/>
              </a:ext>
            </a:extLst>
          </p:cNvPr>
          <p:cNvSpPr/>
          <p:nvPr/>
        </p:nvSpPr>
        <p:spPr>
          <a:xfrm>
            <a:off x="4767943" y="60803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/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6CD144-9F4F-1A4C-A828-D9734547430E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75023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430987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F008B1-CFDC-5C40-8E5E-D632A48FD482}"/>
              </a:ext>
            </a:extLst>
          </p:cNvPr>
          <p:cNvSpPr/>
          <p:nvPr/>
        </p:nvSpPr>
        <p:spPr>
          <a:xfrm>
            <a:off x="6430951" y="2343337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5774873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689ED6C-C98D-984A-A02E-891B8809C982}"/>
              </a:ext>
            </a:extLst>
          </p:cNvPr>
          <p:cNvSpPr/>
          <p:nvPr/>
        </p:nvSpPr>
        <p:spPr>
          <a:xfrm>
            <a:off x="8430988" y="2343337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6437339" y="2343337"/>
            <a:ext cx="4000074" cy="2087708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7DDC381-79AB-4F4A-9558-C241C3BEA238}"/>
              </a:ext>
            </a:extLst>
          </p:cNvPr>
          <p:cNvSpPr/>
          <p:nvPr/>
        </p:nvSpPr>
        <p:spPr>
          <a:xfrm rot="5400000">
            <a:off x="8186057" y="2500397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B044C-3EBD-A340-A17F-99540F1D3BE2}"/>
              </a:ext>
            </a:extLst>
          </p:cNvPr>
          <p:cNvSpPr txBox="1"/>
          <p:nvPr/>
        </p:nvSpPr>
        <p:spPr>
          <a:xfrm>
            <a:off x="7168246" y="5401440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7E43B4-714C-1B4B-BB35-209E0C63AE0B}"/>
              </a:ext>
            </a:extLst>
          </p:cNvPr>
          <p:cNvGrpSpPr/>
          <p:nvPr/>
        </p:nvGrpSpPr>
        <p:grpSpPr>
          <a:xfrm>
            <a:off x="7226782" y="2787303"/>
            <a:ext cx="2421186" cy="1263659"/>
            <a:chOff x="3841096" y="2163723"/>
            <a:chExt cx="4000074" cy="208770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68AF51-9389-6142-96F8-59F538979435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A480A2-342C-FD45-BCAD-58B6AAB5D496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DEA80-0008-3847-A921-EDB933420F54}"/>
              </a:ext>
            </a:extLst>
          </p:cNvPr>
          <p:cNvCxnSpPr/>
          <p:nvPr/>
        </p:nvCxnSpPr>
        <p:spPr>
          <a:xfrm flipH="1">
            <a:off x="9297668" y="2597137"/>
            <a:ext cx="225468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09FA8-B6EC-A145-8C8F-2B0413D73F59}"/>
              </a:ext>
            </a:extLst>
          </p:cNvPr>
          <p:cNvCxnSpPr>
            <a:cxnSpLocks/>
          </p:cNvCxnSpPr>
          <p:nvPr/>
        </p:nvCxnSpPr>
        <p:spPr>
          <a:xfrm>
            <a:off x="7564307" y="2511451"/>
            <a:ext cx="210602" cy="3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FF4572-4B74-4443-9A82-5166F2887DD2}"/>
              </a:ext>
            </a:extLst>
          </p:cNvPr>
          <p:cNvCxnSpPr>
            <a:cxnSpLocks/>
          </p:cNvCxnSpPr>
          <p:nvPr/>
        </p:nvCxnSpPr>
        <p:spPr>
          <a:xfrm flipV="1">
            <a:off x="7330945" y="3899644"/>
            <a:ext cx="257701" cy="3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7F0A-69BC-394A-8233-D24881EDCDDB}"/>
              </a:ext>
            </a:extLst>
          </p:cNvPr>
          <p:cNvCxnSpPr>
            <a:cxnSpLocks/>
          </p:cNvCxnSpPr>
          <p:nvPr/>
        </p:nvCxnSpPr>
        <p:spPr>
          <a:xfrm flipH="1" flipV="1">
            <a:off x="9333211" y="3868498"/>
            <a:ext cx="216963" cy="3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/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365FB-7F60-ED49-8C0C-3A825A4621F7}"/>
              </a:ext>
            </a:extLst>
          </p:cNvPr>
          <p:cNvSpPr txBox="1"/>
          <p:nvPr/>
        </p:nvSpPr>
        <p:spPr>
          <a:xfrm>
            <a:off x="1207467" y="861349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CEF81F-A9EF-6A4B-AE83-0198F5DB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87" y="1230681"/>
            <a:ext cx="3857427" cy="219831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09F498-9475-8543-B0C6-63E176E62F19}"/>
              </a:ext>
            </a:extLst>
          </p:cNvPr>
          <p:cNvCxnSpPr/>
          <p:nvPr/>
        </p:nvCxnSpPr>
        <p:spPr>
          <a:xfrm>
            <a:off x="1569375" y="754973"/>
            <a:ext cx="120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7EA87-5AA4-E540-9141-5C2366F3E2B5}"/>
              </a:ext>
            </a:extLst>
          </p:cNvPr>
          <p:cNvSpPr txBox="1"/>
          <p:nvPr/>
        </p:nvSpPr>
        <p:spPr>
          <a:xfrm>
            <a:off x="3318148" y="140967"/>
            <a:ext cx="628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 moving to the right equals to a smaller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30B66C-D3F3-3E44-BDBE-5E30BC87A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66" y="3798332"/>
            <a:ext cx="2822748" cy="2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599049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6900735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7320194" y="647260"/>
            <a:ext cx="2557425" cy="1334764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DC316D4-3BCC-1948-976F-94C9EF02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12866"/>
            <a:ext cx="4355000" cy="43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CD15064-1CEF-0D47-B2CE-1809C77B6B8D}"/>
              </a:ext>
            </a:extLst>
          </p:cNvPr>
          <p:cNvSpPr/>
          <p:nvPr/>
        </p:nvSpPr>
        <p:spPr>
          <a:xfrm>
            <a:off x="7320194" y="647260"/>
            <a:ext cx="2549256" cy="1334656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E66211D-9ADC-614E-91EB-5739CFF5F4DD}"/>
              </a:ext>
            </a:extLst>
          </p:cNvPr>
          <p:cNvSpPr/>
          <p:nvPr/>
        </p:nvSpPr>
        <p:spPr>
          <a:xfrm>
            <a:off x="7150653" y="2700378"/>
            <a:ext cx="1448254" cy="1334764"/>
          </a:xfrm>
          <a:custGeom>
            <a:avLst/>
            <a:gdLst>
              <a:gd name="connsiteX0" fmla="*/ 1278712 w 1448254"/>
              <a:gd name="connsiteY0" fmla="*/ 0 h 1334764"/>
              <a:gd name="connsiteX1" fmla="*/ 1448254 w 1448254"/>
              <a:gd name="connsiteY1" fmla="*/ 8920 h 1334764"/>
              <a:gd name="connsiteX2" fmla="*/ 1448254 w 1448254"/>
              <a:gd name="connsiteY2" fmla="*/ 1325844 h 1334764"/>
              <a:gd name="connsiteX3" fmla="*/ 1278712 w 1448254"/>
              <a:gd name="connsiteY3" fmla="*/ 1334764 h 1334764"/>
              <a:gd name="connsiteX4" fmla="*/ 0 w 1448254"/>
              <a:gd name="connsiteY4" fmla="*/ 667382 h 1334764"/>
              <a:gd name="connsiteX5" fmla="*/ 1278712 w 1448254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254" h="1334764">
                <a:moveTo>
                  <a:pt x="1278712" y="0"/>
                </a:moveTo>
                <a:lnTo>
                  <a:pt x="1448254" y="8920"/>
                </a:lnTo>
                <a:lnTo>
                  <a:pt x="1448254" y="1325844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C2FC7AD-C42E-034D-8857-53E588A92004}"/>
              </a:ext>
            </a:extLst>
          </p:cNvPr>
          <p:cNvSpPr/>
          <p:nvPr/>
        </p:nvSpPr>
        <p:spPr>
          <a:xfrm>
            <a:off x="6900735" y="23603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48943 h 2053118"/>
              <a:gd name="connsiteX3" fmla="*/ 1528630 w 1698172"/>
              <a:gd name="connsiteY3" fmla="*/ 340023 h 2053118"/>
              <a:gd name="connsiteX4" fmla="*/ 249918 w 1698172"/>
              <a:gd name="connsiteY4" fmla="*/ 1007405 h 2053118"/>
              <a:gd name="connsiteX5" fmla="*/ 1528630 w 1698172"/>
              <a:gd name="connsiteY5" fmla="*/ 1674787 h 2053118"/>
              <a:gd name="connsiteX6" fmla="*/ 1698172 w 1698172"/>
              <a:gd name="connsiteY6" fmla="*/ 1665867 h 2053118"/>
              <a:gd name="connsiteX7" fmla="*/ 1698172 w 1698172"/>
              <a:gd name="connsiteY7" fmla="*/ 2053118 h 2053118"/>
              <a:gd name="connsiteX8" fmla="*/ 0 w 1698172"/>
              <a:gd name="connsiteY8" fmla="*/ 2053118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48943"/>
                </a:lnTo>
                <a:lnTo>
                  <a:pt x="1528630" y="340023"/>
                </a:lnTo>
                <a:cubicBezTo>
                  <a:pt x="822417" y="340023"/>
                  <a:pt x="249918" y="638820"/>
                  <a:pt x="249918" y="1007405"/>
                </a:cubicBezTo>
                <a:cubicBezTo>
                  <a:pt x="249918" y="1375990"/>
                  <a:pt x="822417" y="1674787"/>
                  <a:pt x="1528630" y="1674787"/>
                </a:cubicBezTo>
                <a:lnTo>
                  <a:pt x="1698172" y="1665867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3C94062-D653-2048-81BD-8E2B4A0C0830}"/>
              </a:ext>
            </a:extLst>
          </p:cNvPr>
          <p:cNvSpPr/>
          <p:nvPr/>
        </p:nvSpPr>
        <p:spPr>
          <a:xfrm>
            <a:off x="8598907" y="2709298"/>
            <a:ext cx="1109170" cy="1316924"/>
          </a:xfrm>
          <a:custGeom>
            <a:avLst/>
            <a:gdLst>
              <a:gd name="connsiteX0" fmla="*/ 0 w 1109170"/>
              <a:gd name="connsiteY0" fmla="*/ 0 h 1316924"/>
              <a:gd name="connsiteX1" fmla="*/ 88163 w 1109170"/>
              <a:gd name="connsiteY1" fmla="*/ 4639 h 1316924"/>
              <a:gd name="connsiteX2" fmla="*/ 1109170 w 1109170"/>
              <a:gd name="connsiteY2" fmla="*/ 658462 h 1316924"/>
              <a:gd name="connsiteX3" fmla="*/ 88163 w 1109170"/>
              <a:gd name="connsiteY3" fmla="*/ 1312285 h 1316924"/>
              <a:gd name="connsiteX4" fmla="*/ 0 w 1109170"/>
              <a:gd name="connsiteY4" fmla="*/ 1316924 h 1316924"/>
              <a:gd name="connsiteX5" fmla="*/ 0 w 1109170"/>
              <a:gd name="connsiteY5" fmla="*/ 0 h 1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170" h="1316924">
                <a:moveTo>
                  <a:pt x="0" y="0"/>
                </a:moveTo>
                <a:lnTo>
                  <a:pt x="88163" y="4639"/>
                </a:lnTo>
                <a:cubicBezTo>
                  <a:pt x="670850" y="66870"/>
                  <a:pt x="1109170" y="335950"/>
                  <a:pt x="1109170" y="658462"/>
                </a:cubicBezTo>
                <a:cubicBezTo>
                  <a:pt x="1109170" y="980974"/>
                  <a:pt x="670850" y="1250054"/>
                  <a:pt x="88163" y="1312285"/>
                </a:cubicBezTo>
                <a:lnTo>
                  <a:pt x="0" y="13169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AC59195-646C-C543-A8C5-811B51BADCB0}"/>
              </a:ext>
            </a:extLst>
          </p:cNvPr>
          <p:cNvSpPr/>
          <p:nvPr/>
        </p:nvSpPr>
        <p:spPr>
          <a:xfrm>
            <a:off x="8599049" y="2707655"/>
            <a:ext cx="1109028" cy="1316908"/>
          </a:xfrm>
          <a:custGeom>
            <a:avLst/>
            <a:gdLst>
              <a:gd name="connsiteX0" fmla="*/ 0 w 1109028"/>
              <a:gd name="connsiteY0" fmla="*/ 0 h 1316908"/>
              <a:gd name="connsiteX1" fmla="*/ 88021 w 1109028"/>
              <a:gd name="connsiteY1" fmla="*/ 4631 h 1316908"/>
              <a:gd name="connsiteX2" fmla="*/ 1109028 w 1109028"/>
              <a:gd name="connsiteY2" fmla="*/ 658454 h 1316908"/>
              <a:gd name="connsiteX3" fmla="*/ 88021 w 1109028"/>
              <a:gd name="connsiteY3" fmla="*/ 1312277 h 1316908"/>
              <a:gd name="connsiteX4" fmla="*/ 0 w 1109028"/>
              <a:gd name="connsiteY4" fmla="*/ 1316908 h 1316908"/>
              <a:gd name="connsiteX5" fmla="*/ 0 w 1109028"/>
              <a:gd name="connsiteY5" fmla="*/ 0 h 131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028" h="1316908">
                <a:moveTo>
                  <a:pt x="0" y="0"/>
                </a:moveTo>
                <a:lnTo>
                  <a:pt x="88021" y="4631"/>
                </a:lnTo>
                <a:cubicBezTo>
                  <a:pt x="670708" y="66862"/>
                  <a:pt x="1109028" y="335942"/>
                  <a:pt x="1109028" y="658454"/>
                </a:cubicBezTo>
                <a:cubicBezTo>
                  <a:pt x="1109028" y="980966"/>
                  <a:pt x="670708" y="1250046"/>
                  <a:pt x="88021" y="1312277"/>
                </a:cubicBezTo>
                <a:lnTo>
                  <a:pt x="0" y="1316908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9533E6A-9017-5344-A013-A1274EE5374A}"/>
              </a:ext>
            </a:extLst>
          </p:cNvPr>
          <p:cNvSpPr/>
          <p:nvPr/>
        </p:nvSpPr>
        <p:spPr>
          <a:xfrm>
            <a:off x="8599049" y="23587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65859 h 2053118"/>
              <a:gd name="connsiteX5" fmla="*/ 88021 w 1698172"/>
              <a:gd name="connsiteY5" fmla="*/ 1661228 h 2053118"/>
              <a:gd name="connsiteX6" fmla="*/ 1109028 w 1698172"/>
              <a:gd name="connsiteY6" fmla="*/ 1007405 h 2053118"/>
              <a:gd name="connsiteX7" fmla="*/ 88021 w 1698172"/>
              <a:gd name="connsiteY7" fmla="*/ 353582 h 2053118"/>
              <a:gd name="connsiteX8" fmla="*/ 0 w 1698172"/>
              <a:gd name="connsiteY8" fmla="*/ 348951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65859"/>
                </a:lnTo>
                <a:lnTo>
                  <a:pt x="88021" y="1661228"/>
                </a:lnTo>
                <a:cubicBezTo>
                  <a:pt x="670708" y="1598997"/>
                  <a:pt x="1109028" y="1329917"/>
                  <a:pt x="1109028" y="1007405"/>
                </a:cubicBezTo>
                <a:cubicBezTo>
                  <a:pt x="1109028" y="684893"/>
                  <a:pt x="670708" y="415813"/>
                  <a:pt x="88021" y="353582"/>
                </a:cubicBezTo>
                <a:lnTo>
                  <a:pt x="0" y="348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CA68620-AA2C-9C4C-8E19-4E951F1CAB5D}"/>
              </a:ext>
            </a:extLst>
          </p:cNvPr>
          <p:cNvSpPr/>
          <p:nvPr/>
        </p:nvSpPr>
        <p:spPr>
          <a:xfrm>
            <a:off x="7150653" y="2698727"/>
            <a:ext cx="1448396" cy="1334764"/>
          </a:xfrm>
          <a:custGeom>
            <a:avLst/>
            <a:gdLst>
              <a:gd name="connsiteX0" fmla="*/ 1278712 w 1448396"/>
              <a:gd name="connsiteY0" fmla="*/ 0 h 1334764"/>
              <a:gd name="connsiteX1" fmla="*/ 1448396 w 1448396"/>
              <a:gd name="connsiteY1" fmla="*/ 8928 h 1334764"/>
              <a:gd name="connsiteX2" fmla="*/ 1448396 w 1448396"/>
              <a:gd name="connsiteY2" fmla="*/ 1325836 h 1334764"/>
              <a:gd name="connsiteX3" fmla="*/ 1278712 w 1448396"/>
              <a:gd name="connsiteY3" fmla="*/ 1334764 h 1334764"/>
              <a:gd name="connsiteX4" fmla="*/ 0 w 1448396"/>
              <a:gd name="connsiteY4" fmla="*/ 667382 h 1334764"/>
              <a:gd name="connsiteX5" fmla="*/ 1278712 w 1448396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396" h="1334764">
                <a:moveTo>
                  <a:pt x="1278712" y="0"/>
                </a:moveTo>
                <a:lnTo>
                  <a:pt x="1448396" y="8928"/>
                </a:lnTo>
                <a:lnTo>
                  <a:pt x="1448396" y="1325836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8EA6DF5-6D1B-484F-9C65-D9AD30015989}"/>
              </a:ext>
            </a:extLst>
          </p:cNvPr>
          <p:cNvSpPr/>
          <p:nvPr/>
        </p:nvSpPr>
        <p:spPr>
          <a:xfrm>
            <a:off x="6940439" y="4877878"/>
            <a:ext cx="1658469" cy="1334764"/>
          </a:xfrm>
          <a:custGeom>
            <a:avLst/>
            <a:gdLst>
              <a:gd name="connsiteX0" fmla="*/ 1278712 w 1658469"/>
              <a:gd name="connsiteY0" fmla="*/ 0 h 1334764"/>
              <a:gd name="connsiteX1" fmla="*/ 1536417 w 1658469"/>
              <a:gd name="connsiteY1" fmla="*/ 13559 h 1334764"/>
              <a:gd name="connsiteX2" fmla="*/ 1658469 w 1658469"/>
              <a:gd name="connsiteY2" fmla="*/ 33333 h 1334764"/>
              <a:gd name="connsiteX3" fmla="*/ 1658469 w 1658469"/>
              <a:gd name="connsiteY3" fmla="*/ 1301431 h 1334764"/>
              <a:gd name="connsiteX4" fmla="*/ 1536417 w 1658469"/>
              <a:gd name="connsiteY4" fmla="*/ 1321205 h 1334764"/>
              <a:gd name="connsiteX5" fmla="*/ 1278712 w 1658469"/>
              <a:gd name="connsiteY5" fmla="*/ 1334764 h 1334764"/>
              <a:gd name="connsiteX6" fmla="*/ 0 w 1658469"/>
              <a:gd name="connsiteY6" fmla="*/ 667382 h 1334764"/>
              <a:gd name="connsiteX7" fmla="*/ 1278712 w 1658469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69" h="1334764">
                <a:moveTo>
                  <a:pt x="1278712" y="0"/>
                </a:moveTo>
                <a:cubicBezTo>
                  <a:pt x="1366989" y="0"/>
                  <a:pt x="1453176" y="4669"/>
                  <a:pt x="1536417" y="13559"/>
                </a:cubicBezTo>
                <a:lnTo>
                  <a:pt x="1658469" y="33333"/>
                </a:lnTo>
                <a:lnTo>
                  <a:pt x="1658469" y="1301431"/>
                </a:lnTo>
                <a:lnTo>
                  <a:pt x="1536417" y="1321205"/>
                </a:lnTo>
                <a:cubicBezTo>
                  <a:pt x="1453176" y="1330096"/>
                  <a:pt x="1366989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A56EED2-CD59-B14C-96B5-C25FDA409EBA}"/>
              </a:ext>
            </a:extLst>
          </p:cNvPr>
          <p:cNvSpPr/>
          <p:nvPr/>
        </p:nvSpPr>
        <p:spPr>
          <a:xfrm>
            <a:off x="6940439" y="5548905"/>
            <a:ext cx="1658468" cy="671015"/>
          </a:xfrm>
          <a:custGeom>
            <a:avLst/>
            <a:gdLst>
              <a:gd name="connsiteX0" fmla="*/ 352 w 1658468"/>
              <a:gd name="connsiteY0" fmla="*/ 0 h 671015"/>
              <a:gd name="connsiteX1" fmla="*/ 6601 w 1658468"/>
              <a:gd name="connsiteY1" fmla="*/ 64592 h 671015"/>
              <a:gd name="connsiteX2" fmla="*/ 1278711 w 1658468"/>
              <a:gd name="connsiteY2" fmla="*/ 663738 h 671015"/>
              <a:gd name="connsiteX3" fmla="*/ 1536416 w 1658468"/>
              <a:gd name="connsiteY3" fmla="*/ 650179 h 671015"/>
              <a:gd name="connsiteX4" fmla="*/ 1658468 w 1658468"/>
              <a:gd name="connsiteY4" fmla="*/ 630405 h 671015"/>
              <a:gd name="connsiteX5" fmla="*/ 1658468 w 1658468"/>
              <a:gd name="connsiteY5" fmla="*/ 637683 h 671015"/>
              <a:gd name="connsiteX6" fmla="*/ 1536417 w 1658468"/>
              <a:gd name="connsiteY6" fmla="*/ 657456 h 671015"/>
              <a:gd name="connsiteX7" fmla="*/ 1278712 w 1658468"/>
              <a:gd name="connsiteY7" fmla="*/ 671015 h 671015"/>
              <a:gd name="connsiteX8" fmla="*/ 0 w 1658468"/>
              <a:gd name="connsiteY8" fmla="*/ 3633 h 671015"/>
              <a:gd name="connsiteX9" fmla="*/ 352 w 1658468"/>
              <a:gd name="connsiteY9" fmla="*/ 0 h 6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68" h="671015">
                <a:moveTo>
                  <a:pt x="352" y="0"/>
                </a:moveTo>
                <a:lnTo>
                  <a:pt x="6601" y="64592"/>
                </a:lnTo>
                <a:cubicBezTo>
                  <a:pt x="72084" y="401124"/>
                  <a:pt x="616637" y="663738"/>
                  <a:pt x="1278711" y="663738"/>
                </a:cubicBezTo>
                <a:cubicBezTo>
                  <a:pt x="1366988" y="663738"/>
                  <a:pt x="1453175" y="659070"/>
                  <a:pt x="1536416" y="650179"/>
                </a:cubicBezTo>
                <a:lnTo>
                  <a:pt x="1658468" y="630405"/>
                </a:lnTo>
                <a:lnTo>
                  <a:pt x="1658468" y="637683"/>
                </a:lnTo>
                <a:lnTo>
                  <a:pt x="1536417" y="657456"/>
                </a:lnTo>
                <a:cubicBezTo>
                  <a:pt x="1453176" y="666347"/>
                  <a:pt x="1366989" y="671015"/>
                  <a:pt x="1278712" y="671015"/>
                </a:cubicBezTo>
                <a:cubicBezTo>
                  <a:pt x="572499" y="671015"/>
                  <a:pt x="0" y="372218"/>
                  <a:pt x="0" y="3633"/>
                </a:cubicBezTo>
                <a:lnTo>
                  <a:pt x="352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4BC1F8D-9095-8349-BCC0-0700365BF400}"/>
              </a:ext>
            </a:extLst>
          </p:cNvPr>
          <p:cNvSpPr/>
          <p:nvPr/>
        </p:nvSpPr>
        <p:spPr>
          <a:xfrm>
            <a:off x="6900735" y="45378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73356 h 2053118"/>
              <a:gd name="connsiteX3" fmla="*/ 1576120 w 1698172"/>
              <a:gd name="connsiteY3" fmla="*/ 353582 h 2053118"/>
              <a:gd name="connsiteX4" fmla="*/ 1318415 w 1698172"/>
              <a:gd name="connsiteY4" fmla="*/ 340023 h 2053118"/>
              <a:gd name="connsiteX5" fmla="*/ 39703 w 1698172"/>
              <a:gd name="connsiteY5" fmla="*/ 1007405 h 2053118"/>
              <a:gd name="connsiteX6" fmla="*/ 40056 w 1698172"/>
              <a:gd name="connsiteY6" fmla="*/ 1011049 h 2053118"/>
              <a:gd name="connsiteX7" fmla="*/ 39704 w 1698172"/>
              <a:gd name="connsiteY7" fmla="*/ 1014682 h 2053118"/>
              <a:gd name="connsiteX8" fmla="*/ 1318416 w 1698172"/>
              <a:gd name="connsiteY8" fmla="*/ 1682064 h 2053118"/>
              <a:gd name="connsiteX9" fmla="*/ 1576121 w 1698172"/>
              <a:gd name="connsiteY9" fmla="*/ 1668505 h 2053118"/>
              <a:gd name="connsiteX10" fmla="*/ 1698172 w 1698172"/>
              <a:gd name="connsiteY10" fmla="*/ 1648732 h 2053118"/>
              <a:gd name="connsiteX11" fmla="*/ 1698172 w 1698172"/>
              <a:gd name="connsiteY11" fmla="*/ 2053118 h 2053118"/>
              <a:gd name="connsiteX12" fmla="*/ 0 w 1698172"/>
              <a:gd name="connsiteY12" fmla="*/ 2053118 h 2053118"/>
              <a:gd name="connsiteX13" fmla="*/ 0 w 1698172"/>
              <a:gd name="connsiteY13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73356"/>
                </a:lnTo>
                <a:lnTo>
                  <a:pt x="1576120" y="353582"/>
                </a:lnTo>
                <a:cubicBezTo>
                  <a:pt x="1492879" y="344692"/>
                  <a:pt x="1406692" y="340023"/>
                  <a:pt x="1318415" y="340023"/>
                </a:cubicBezTo>
                <a:cubicBezTo>
                  <a:pt x="612202" y="340023"/>
                  <a:pt x="39703" y="638820"/>
                  <a:pt x="39703" y="1007405"/>
                </a:cubicBezTo>
                <a:lnTo>
                  <a:pt x="40056" y="1011049"/>
                </a:lnTo>
                <a:lnTo>
                  <a:pt x="39704" y="1014682"/>
                </a:lnTo>
                <a:cubicBezTo>
                  <a:pt x="39704" y="1383267"/>
                  <a:pt x="612203" y="1682064"/>
                  <a:pt x="1318416" y="1682064"/>
                </a:cubicBezTo>
                <a:cubicBezTo>
                  <a:pt x="1406693" y="1682064"/>
                  <a:pt x="1492880" y="1677396"/>
                  <a:pt x="1576121" y="1668505"/>
                </a:cubicBezTo>
                <a:lnTo>
                  <a:pt x="1698172" y="1648732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08F599F-20BD-864A-9ADF-FF5F115B9C5C}"/>
              </a:ext>
            </a:extLst>
          </p:cNvPr>
          <p:cNvSpPr/>
          <p:nvPr/>
        </p:nvSpPr>
        <p:spPr>
          <a:xfrm>
            <a:off x="6940791" y="4885156"/>
            <a:ext cx="2557072" cy="1327487"/>
          </a:xfrm>
          <a:custGeom>
            <a:avLst/>
            <a:gdLst>
              <a:gd name="connsiteX0" fmla="*/ 1278360 w 2557072"/>
              <a:gd name="connsiteY0" fmla="*/ 0 h 1327487"/>
              <a:gd name="connsiteX1" fmla="*/ 2557072 w 2557072"/>
              <a:gd name="connsiteY1" fmla="*/ 667382 h 1327487"/>
              <a:gd name="connsiteX2" fmla="*/ 1776092 w 2557072"/>
              <a:gd name="connsiteY2" fmla="*/ 1282318 h 1327487"/>
              <a:gd name="connsiteX3" fmla="*/ 1658116 w 2557072"/>
              <a:gd name="connsiteY3" fmla="*/ 1301432 h 1327487"/>
              <a:gd name="connsiteX4" fmla="*/ 1658116 w 2557072"/>
              <a:gd name="connsiteY4" fmla="*/ 1294154 h 1327487"/>
              <a:gd name="connsiteX5" fmla="*/ 1536064 w 2557072"/>
              <a:gd name="connsiteY5" fmla="*/ 1313928 h 1327487"/>
              <a:gd name="connsiteX6" fmla="*/ 1278359 w 2557072"/>
              <a:gd name="connsiteY6" fmla="*/ 1327487 h 1327487"/>
              <a:gd name="connsiteX7" fmla="*/ 6249 w 2557072"/>
              <a:gd name="connsiteY7" fmla="*/ 728341 h 1327487"/>
              <a:gd name="connsiteX8" fmla="*/ 0 w 2557072"/>
              <a:gd name="connsiteY8" fmla="*/ 663749 h 1327487"/>
              <a:gd name="connsiteX9" fmla="*/ 6250 w 2557072"/>
              <a:gd name="connsiteY9" fmla="*/ 599146 h 1327487"/>
              <a:gd name="connsiteX10" fmla="*/ 1278360 w 2557072"/>
              <a:gd name="connsiteY10" fmla="*/ 0 h 13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072" h="1327487">
                <a:moveTo>
                  <a:pt x="1278360" y="0"/>
                </a:moveTo>
                <a:cubicBezTo>
                  <a:pt x="1984573" y="0"/>
                  <a:pt x="2557072" y="298797"/>
                  <a:pt x="2557072" y="667382"/>
                </a:cubicBezTo>
                <a:cubicBezTo>
                  <a:pt x="2557072" y="943821"/>
                  <a:pt x="2235041" y="1181004"/>
                  <a:pt x="1776092" y="1282318"/>
                </a:cubicBezTo>
                <a:lnTo>
                  <a:pt x="1658116" y="1301432"/>
                </a:lnTo>
                <a:lnTo>
                  <a:pt x="1658116" y="1294154"/>
                </a:lnTo>
                <a:lnTo>
                  <a:pt x="1536064" y="1313928"/>
                </a:lnTo>
                <a:cubicBezTo>
                  <a:pt x="1452823" y="1322819"/>
                  <a:pt x="1366636" y="1327487"/>
                  <a:pt x="1278359" y="1327487"/>
                </a:cubicBezTo>
                <a:cubicBezTo>
                  <a:pt x="616285" y="1327487"/>
                  <a:pt x="71732" y="1064873"/>
                  <a:pt x="6249" y="728341"/>
                </a:cubicBezTo>
                <a:lnTo>
                  <a:pt x="0" y="663749"/>
                </a:lnTo>
                <a:lnTo>
                  <a:pt x="6250" y="599146"/>
                </a:lnTo>
                <a:cubicBezTo>
                  <a:pt x="71733" y="262615"/>
                  <a:pt x="616286" y="0"/>
                  <a:pt x="127836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831B4A7-F1AC-6643-8EC7-0D09DE108D42}"/>
              </a:ext>
            </a:extLst>
          </p:cNvPr>
          <p:cNvSpPr/>
          <p:nvPr/>
        </p:nvSpPr>
        <p:spPr>
          <a:xfrm>
            <a:off x="8598908" y="4911211"/>
            <a:ext cx="898955" cy="1268098"/>
          </a:xfrm>
          <a:custGeom>
            <a:avLst/>
            <a:gdLst>
              <a:gd name="connsiteX0" fmla="*/ 0 w 898955"/>
              <a:gd name="connsiteY0" fmla="*/ 0 h 1268098"/>
              <a:gd name="connsiteX1" fmla="*/ 117975 w 898955"/>
              <a:gd name="connsiteY1" fmla="*/ 19113 h 1268098"/>
              <a:gd name="connsiteX2" fmla="*/ 898955 w 898955"/>
              <a:gd name="connsiteY2" fmla="*/ 634049 h 1268098"/>
              <a:gd name="connsiteX3" fmla="*/ 117975 w 898955"/>
              <a:gd name="connsiteY3" fmla="*/ 1248985 h 1268098"/>
              <a:gd name="connsiteX4" fmla="*/ 0 w 898955"/>
              <a:gd name="connsiteY4" fmla="*/ 1268098 h 1268098"/>
              <a:gd name="connsiteX5" fmla="*/ 0 w 898955"/>
              <a:gd name="connsiteY5" fmla="*/ 0 h 1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55" h="1268098">
                <a:moveTo>
                  <a:pt x="0" y="0"/>
                </a:moveTo>
                <a:lnTo>
                  <a:pt x="117975" y="19113"/>
                </a:lnTo>
                <a:cubicBezTo>
                  <a:pt x="576924" y="120427"/>
                  <a:pt x="898955" y="357610"/>
                  <a:pt x="898955" y="634049"/>
                </a:cubicBezTo>
                <a:cubicBezTo>
                  <a:pt x="898955" y="910488"/>
                  <a:pt x="576924" y="1147671"/>
                  <a:pt x="117975" y="1248985"/>
                </a:cubicBezTo>
                <a:lnTo>
                  <a:pt x="0" y="12680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E7B32F2-CE2E-D144-B9C2-9F6249BD8E60}"/>
              </a:ext>
            </a:extLst>
          </p:cNvPr>
          <p:cNvSpPr/>
          <p:nvPr/>
        </p:nvSpPr>
        <p:spPr>
          <a:xfrm>
            <a:off x="8599049" y="4907904"/>
            <a:ext cx="898990" cy="1268110"/>
          </a:xfrm>
          <a:custGeom>
            <a:avLst/>
            <a:gdLst>
              <a:gd name="connsiteX0" fmla="*/ 0 w 898990"/>
              <a:gd name="connsiteY0" fmla="*/ 0 h 1268110"/>
              <a:gd name="connsiteX1" fmla="*/ 118010 w 898990"/>
              <a:gd name="connsiteY1" fmla="*/ 19119 h 1268110"/>
              <a:gd name="connsiteX2" fmla="*/ 898990 w 898990"/>
              <a:gd name="connsiteY2" fmla="*/ 634055 h 1268110"/>
              <a:gd name="connsiteX3" fmla="*/ 118010 w 898990"/>
              <a:gd name="connsiteY3" fmla="*/ 1248991 h 1268110"/>
              <a:gd name="connsiteX4" fmla="*/ 0 w 898990"/>
              <a:gd name="connsiteY4" fmla="*/ 1268110 h 1268110"/>
              <a:gd name="connsiteX5" fmla="*/ 0 w 898990"/>
              <a:gd name="connsiteY5" fmla="*/ 0 h 126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90" h="1268110">
                <a:moveTo>
                  <a:pt x="0" y="0"/>
                </a:moveTo>
                <a:lnTo>
                  <a:pt x="118010" y="19119"/>
                </a:lnTo>
                <a:cubicBezTo>
                  <a:pt x="576959" y="120433"/>
                  <a:pt x="898990" y="357616"/>
                  <a:pt x="898990" y="634055"/>
                </a:cubicBezTo>
                <a:cubicBezTo>
                  <a:pt x="898990" y="910494"/>
                  <a:pt x="576959" y="1147677"/>
                  <a:pt x="118010" y="1248991"/>
                </a:cubicBezTo>
                <a:lnTo>
                  <a:pt x="0" y="1268110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C2A74EB-1D69-BF41-BD9E-C3B2273F2903}"/>
              </a:ext>
            </a:extLst>
          </p:cNvPr>
          <p:cNvSpPr/>
          <p:nvPr/>
        </p:nvSpPr>
        <p:spPr>
          <a:xfrm>
            <a:off x="8599049" y="45362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39810 h 2053118"/>
              <a:gd name="connsiteX5" fmla="*/ 118010 w 1698172"/>
              <a:gd name="connsiteY5" fmla="*/ 1620691 h 2053118"/>
              <a:gd name="connsiteX6" fmla="*/ 898990 w 1698172"/>
              <a:gd name="connsiteY6" fmla="*/ 1005755 h 2053118"/>
              <a:gd name="connsiteX7" fmla="*/ 118010 w 1698172"/>
              <a:gd name="connsiteY7" fmla="*/ 390819 h 2053118"/>
              <a:gd name="connsiteX8" fmla="*/ 0 w 1698172"/>
              <a:gd name="connsiteY8" fmla="*/ 371700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39810"/>
                </a:lnTo>
                <a:lnTo>
                  <a:pt x="118010" y="1620691"/>
                </a:lnTo>
                <a:cubicBezTo>
                  <a:pt x="576959" y="1519377"/>
                  <a:pt x="898990" y="1282194"/>
                  <a:pt x="898990" y="1005755"/>
                </a:cubicBezTo>
                <a:cubicBezTo>
                  <a:pt x="898990" y="729316"/>
                  <a:pt x="576959" y="492133"/>
                  <a:pt x="118010" y="390819"/>
                </a:cubicBezTo>
                <a:lnTo>
                  <a:pt x="0" y="371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664CEC-7966-D34A-9450-8ECB5C240DC5}"/>
              </a:ext>
            </a:extLst>
          </p:cNvPr>
          <p:cNvSpPr/>
          <p:nvPr/>
        </p:nvSpPr>
        <p:spPr>
          <a:xfrm>
            <a:off x="6940615" y="4874577"/>
            <a:ext cx="1658434" cy="1334764"/>
          </a:xfrm>
          <a:custGeom>
            <a:avLst/>
            <a:gdLst>
              <a:gd name="connsiteX0" fmla="*/ 1278712 w 1658434"/>
              <a:gd name="connsiteY0" fmla="*/ 0 h 1334764"/>
              <a:gd name="connsiteX1" fmla="*/ 1536417 w 1658434"/>
              <a:gd name="connsiteY1" fmla="*/ 13559 h 1334764"/>
              <a:gd name="connsiteX2" fmla="*/ 1658434 w 1658434"/>
              <a:gd name="connsiteY2" fmla="*/ 33327 h 1334764"/>
              <a:gd name="connsiteX3" fmla="*/ 1658434 w 1658434"/>
              <a:gd name="connsiteY3" fmla="*/ 1301437 h 1334764"/>
              <a:gd name="connsiteX4" fmla="*/ 1536417 w 1658434"/>
              <a:gd name="connsiteY4" fmla="*/ 1321205 h 1334764"/>
              <a:gd name="connsiteX5" fmla="*/ 1278712 w 1658434"/>
              <a:gd name="connsiteY5" fmla="*/ 1334764 h 1334764"/>
              <a:gd name="connsiteX6" fmla="*/ 0 w 1658434"/>
              <a:gd name="connsiteY6" fmla="*/ 667382 h 1334764"/>
              <a:gd name="connsiteX7" fmla="*/ 1278712 w 1658434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34" h="1334764">
                <a:moveTo>
                  <a:pt x="1278712" y="0"/>
                </a:moveTo>
                <a:cubicBezTo>
                  <a:pt x="1366988" y="0"/>
                  <a:pt x="1453176" y="4669"/>
                  <a:pt x="1536417" y="13559"/>
                </a:cubicBezTo>
                <a:lnTo>
                  <a:pt x="1658434" y="33327"/>
                </a:lnTo>
                <a:lnTo>
                  <a:pt x="1658434" y="1301437"/>
                </a:lnTo>
                <a:lnTo>
                  <a:pt x="1536417" y="1321205"/>
                </a:lnTo>
                <a:cubicBezTo>
                  <a:pt x="1453176" y="1330096"/>
                  <a:pt x="1366988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DB5737-0AA1-8D43-A931-10B111E28899}"/>
              </a:ext>
            </a:extLst>
          </p:cNvPr>
          <p:cNvSpPr/>
          <p:nvPr/>
        </p:nvSpPr>
        <p:spPr>
          <a:xfrm>
            <a:off x="6940615" y="4861703"/>
            <a:ext cx="2557424" cy="133476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C3AB41-32A5-9D4D-AD76-96FF2D274512}"/>
              </a:ext>
            </a:extLst>
          </p:cNvPr>
          <p:cNvSpPr/>
          <p:nvPr/>
        </p:nvSpPr>
        <p:spPr>
          <a:xfrm>
            <a:off x="7150653" y="2710399"/>
            <a:ext cx="2557424" cy="1334764"/>
          </a:xfrm>
          <a:prstGeom prst="ellipse">
            <a:avLst/>
          </a:pr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F94820E-9FDE-2241-939C-75306D177240}"/>
              </a:ext>
            </a:extLst>
          </p:cNvPr>
          <p:cNvSpPr/>
          <p:nvPr/>
        </p:nvSpPr>
        <p:spPr>
          <a:xfrm rot="2840871">
            <a:off x="2320328" y="2492219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1BFBE522-2691-F84F-BEAB-41674A614F11}"/>
              </a:ext>
            </a:extLst>
          </p:cNvPr>
          <p:cNvSpPr/>
          <p:nvPr/>
        </p:nvSpPr>
        <p:spPr>
          <a:xfrm>
            <a:off x="8219327" y="1195323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Arrow 78">
            <a:extLst>
              <a:ext uri="{FF2B5EF4-FFF2-40B4-BE49-F238E27FC236}">
                <a16:creationId xmlns:a16="http://schemas.microsoft.com/office/drawing/2014/main" id="{81B11D78-2F29-7E41-BF22-4DBFC24545E7}"/>
              </a:ext>
            </a:extLst>
          </p:cNvPr>
          <p:cNvSpPr/>
          <p:nvPr/>
        </p:nvSpPr>
        <p:spPr>
          <a:xfrm>
            <a:off x="8103545" y="3204360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8A645E36-2109-274F-B451-DB44B34594EC}"/>
              </a:ext>
            </a:extLst>
          </p:cNvPr>
          <p:cNvSpPr/>
          <p:nvPr/>
        </p:nvSpPr>
        <p:spPr>
          <a:xfrm>
            <a:off x="7874780" y="5368538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/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/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/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543DB7C-B63A-9A4A-8D8A-C39A3ADDC8DB}"/>
              </a:ext>
            </a:extLst>
          </p:cNvPr>
          <p:cNvSpPr txBox="1"/>
          <p:nvPr/>
        </p:nvSpPr>
        <p:spPr>
          <a:xfrm>
            <a:off x="146447" y="704975"/>
            <a:ext cx="550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better classifier equals to shifting the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 to the left</a:t>
            </a:r>
          </a:p>
        </p:txBody>
      </p:sp>
    </p:spTree>
    <p:extLst>
      <p:ext uri="{BB962C8B-B14F-4D97-AF65-F5344CB8AC3E}">
        <p14:creationId xmlns:p14="http://schemas.microsoft.com/office/powerpoint/2010/main" val="31765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4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5553810-ABEB-4740-ABAF-9D837B202326}"/>
              </a:ext>
            </a:extLst>
          </p:cNvPr>
          <p:cNvGrpSpPr/>
          <p:nvPr/>
        </p:nvGrpSpPr>
        <p:grpSpPr>
          <a:xfrm>
            <a:off x="838199" y="3320143"/>
            <a:ext cx="3788228" cy="2628900"/>
            <a:chOff x="838199" y="3320143"/>
            <a:chExt cx="3788228" cy="2628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6C5D85-1188-644F-B02C-A735A9749500}"/>
                </a:ext>
              </a:extLst>
            </p:cNvPr>
            <p:cNvSpPr/>
            <p:nvPr/>
          </p:nvSpPr>
          <p:spPr>
            <a:xfrm>
              <a:off x="838199" y="3320143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/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1D32FC-A8D1-D84F-B907-CD8C5852C7E7}"/>
              </a:ext>
            </a:extLst>
          </p:cNvPr>
          <p:cNvGrpSpPr/>
          <p:nvPr/>
        </p:nvGrpSpPr>
        <p:grpSpPr>
          <a:xfrm>
            <a:off x="838199" y="691243"/>
            <a:ext cx="3788228" cy="2628900"/>
            <a:chOff x="838199" y="691243"/>
            <a:chExt cx="3788228" cy="2628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4C85F1-E44A-274B-840C-C1DB950AD134}"/>
                </a:ext>
              </a:extLst>
            </p:cNvPr>
            <p:cNvSpPr/>
            <p:nvPr/>
          </p:nvSpPr>
          <p:spPr>
            <a:xfrm>
              <a:off x="838199" y="691243"/>
              <a:ext cx="3788228" cy="2628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/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B8938-2CEA-5145-83D6-BB867E87548B}"/>
              </a:ext>
            </a:extLst>
          </p:cNvPr>
          <p:cNvGrpSpPr/>
          <p:nvPr/>
        </p:nvGrpSpPr>
        <p:grpSpPr>
          <a:xfrm>
            <a:off x="6749142" y="1883228"/>
            <a:ext cx="2481944" cy="2873830"/>
            <a:chOff x="6749142" y="1883228"/>
            <a:chExt cx="2481944" cy="287383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407073-9631-E448-BAD2-1ED329BAC863}"/>
                </a:ext>
              </a:extLst>
            </p:cNvPr>
            <p:cNvSpPr/>
            <p:nvPr/>
          </p:nvSpPr>
          <p:spPr>
            <a:xfrm>
              <a:off x="6749142" y="188322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/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blipFill>
                  <a:blip r:embed="rId5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87A32-A25B-0B4D-850E-354B262510F6}"/>
              </a:ext>
            </a:extLst>
          </p:cNvPr>
          <p:cNvGrpSpPr/>
          <p:nvPr/>
        </p:nvGrpSpPr>
        <p:grpSpPr>
          <a:xfrm>
            <a:off x="6096000" y="691243"/>
            <a:ext cx="3788229" cy="5257800"/>
            <a:chOff x="6096000" y="691243"/>
            <a:chExt cx="3788229" cy="525780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B82629-9F5B-5A4F-B5B9-F1B13D24872A}"/>
                </a:ext>
              </a:extLst>
            </p:cNvPr>
            <p:cNvSpPr/>
            <p:nvPr/>
          </p:nvSpPr>
          <p:spPr>
            <a:xfrm>
              <a:off x="6096000" y="691243"/>
              <a:ext cx="3788229" cy="5257800"/>
            </a:xfrm>
            <a:custGeom>
              <a:avLst/>
              <a:gdLst>
                <a:gd name="connsiteX0" fmla="*/ 0 w 3788229"/>
                <a:gd name="connsiteY0" fmla="*/ 0 h 5257800"/>
                <a:gd name="connsiteX1" fmla="*/ 3788229 w 3788229"/>
                <a:gd name="connsiteY1" fmla="*/ 0 h 5257800"/>
                <a:gd name="connsiteX2" fmla="*/ 3788229 w 3788229"/>
                <a:gd name="connsiteY2" fmla="*/ 5257800 h 5257800"/>
                <a:gd name="connsiteX3" fmla="*/ 0 w 3788229"/>
                <a:gd name="connsiteY3" fmla="*/ 5257800 h 5257800"/>
                <a:gd name="connsiteX4" fmla="*/ 0 w 3788229"/>
                <a:gd name="connsiteY4" fmla="*/ 0 h 5257800"/>
                <a:gd name="connsiteX5" fmla="*/ 1894114 w 3788229"/>
                <a:gd name="connsiteY5" fmla="*/ 1191985 h 5257800"/>
                <a:gd name="connsiteX6" fmla="*/ 653142 w 3788229"/>
                <a:gd name="connsiteY6" fmla="*/ 2628900 h 5257800"/>
                <a:gd name="connsiteX7" fmla="*/ 1894114 w 3788229"/>
                <a:gd name="connsiteY7" fmla="*/ 4065815 h 5257800"/>
                <a:gd name="connsiteX8" fmla="*/ 3135086 w 3788229"/>
                <a:gd name="connsiteY8" fmla="*/ 2628900 h 5257800"/>
                <a:gd name="connsiteX9" fmla="*/ 1894114 w 3788229"/>
                <a:gd name="connsiteY9" fmla="*/ 1191985 h 52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9" h="5257800">
                  <a:moveTo>
                    <a:pt x="0" y="0"/>
                  </a:moveTo>
                  <a:lnTo>
                    <a:pt x="3788229" y="0"/>
                  </a:lnTo>
                  <a:lnTo>
                    <a:pt x="3788229" y="5257800"/>
                  </a:lnTo>
                  <a:lnTo>
                    <a:pt x="0" y="5257800"/>
                  </a:lnTo>
                  <a:lnTo>
                    <a:pt x="0" y="0"/>
                  </a:lnTo>
                  <a:close/>
                  <a:moveTo>
                    <a:pt x="1894114" y="1191985"/>
                  </a:moveTo>
                  <a:cubicBezTo>
                    <a:pt x="1208744" y="1191985"/>
                    <a:pt x="653142" y="1835314"/>
                    <a:pt x="653142" y="2628900"/>
                  </a:cubicBezTo>
                  <a:cubicBezTo>
                    <a:pt x="653142" y="3422486"/>
                    <a:pt x="1208744" y="4065815"/>
                    <a:pt x="1894114" y="4065815"/>
                  </a:cubicBezTo>
                  <a:cubicBezTo>
                    <a:pt x="2579484" y="4065815"/>
                    <a:pt x="3135086" y="3422486"/>
                    <a:pt x="3135086" y="2628900"/>
                  </a:cubicBezTo>
                  <a:cubicBezTo>
                    <a:pt x="3135086" y="1835314"/>
                    <a:pt x="2579484" y="1191985"/>
                    <a:pt x="1894114" y="1191985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/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blipFill>
                  <a:blip r:embed="rId6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2586BD-DA51-BD40-A97D-7751195C0F57}"/>
              </a:ext>
            </a:extLst>
          </p:cNvPr>
          <p:cNvSpPr/>
          <p:nvPr/>
        </p:nvSpPr>
        <p:spPr>
          <a:xfrm>
            <a:off x="6117297" y="68568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149134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83819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/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FN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blipFill>
                <a:blip r:embed="rId3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149134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83819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/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TN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blipFill>
                <a:blip r:embed="rId4"/>
                <a:stretch>
                  <a:fillRect l="-6742" t="-3937" r="-5618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/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blipFill>
                <a:blip r:embed="rId5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64DCA136-56C1-AF49-A554-2223DF1444BC}"/>
              </a:ext>
            </a:extLst>
          </p:cNvPr>
          <p:cNvSpPr/>
          <p:nvPr/>
        </p:nvSpPr>
        <p:spPr>
          <a:xfrm>
            <a:off x="731625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9E3BB32-487A-E540-891D-B6F95D63BB5A}"/>
              </a:ext>
            </a:extLst>
          </p:cNvPr>
          <p:cNvSpPr/>
          <p:nvPr/>
        </p:nvSpPr>
        <p:spPr>
          <a:xfrm>
            <a:off x="666310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/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blipFill>
                <a:blip r:embed="rId6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>
            <a:extLst>
              <a:ext uri="{FF2B5EF4-FFF2-40B4-BE49-F238E27FC236}">
                <a16:creationId xmlns:a16="http://schemas.microsoft.com/office/drawing/2014/main" id="{E7236E2A-B41B-DD46-B498-56E42D1B6073}"/>
              </a:ext>
            </a:extLst>
          </p:cNvPr>
          <p:cNvSpPr/>
          <p:nvPr/>
        </p:nvSpPr>
        <p:spPr>
          <a:xfrm>
            <a:off x="731625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FAE00EE-3524-E844-B1B1-1060F3B26BE7}"/>
              </a:ext>
            </a:extLst>
          </p:cNvPr>
          <p:cNvSpPr/>
          <p:nvPr/>
        </p:nvSpPr>
        <p:spPr>
          <a:xfrm>
            <a:off x="666310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C2DFD5-421E-9045-8B17-0BD2CCDE2C71}"/>
              </a:ext>
            </a:extLst>
          </p:cNvPr>
          <p:cNvSpPr/>
          <p:nvPr/>
        </p:nvSpPr>
        <p:spPr>
          <a:xfrm>
            <a:off x="666310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/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blipFill>
                <a:blip r:embed="rId7"/>
                <a:stretch>
                  <a:fillRect l="-4724" t="-5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18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658BFC2C-E9E2-514F-AB2A-A4A31BBAE868}"/>
              </a:ext>
            </a:extLst>
          </p:cNvPr>
          <p:cNvSpPr/>
          <p:nvPr/>
        </p:nvSpPr>
        <p:spPr>
          <a:xfrm>
            <a:off x="6749142" y="3358828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FBD5116-1B09-AF4D-A5C1-EB4D095D3330}"/>
              </a:ext>
            </a:extLst>
          </p:cNvPr>
          <p:cNvSpPr/>
          <p:nvPr/>
        </p:nvSpPr>
        <p:spPr>
          <a:xfrm>
            <a:off x="6096000" y="3358826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CF7411-634E-AF4A-8B02-DB496EAD46D8}"/>
              </a:ext>
            </a:extLst>
          </p:cNvPr>
          <p:cNvSpPr/>
          <p:nvPr/>
        </p:nvSpPr>
        <p:spPr>
          <a:xfrm>
            <a:off x="6749142" y="1203453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10EFDB-1E44-5140-A429-56F117FBE702}"/>
              </a:ext>
            </a:extLst>
          </p:cNvPr>
          <p:cNvCxnSpPr/>
          <p:nvPr/>
        </p:nvCxnSpPr>
        <p:spPr>
          <a:xfrm>
            <a:off x="6096000" y="2968486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EBCE0B-934F-8F4C-A4FB-C7DB85A9845D}"/>
              </a:ext>
            </a:extLst>
          </p:cNvPr>
          <p:cNvSpPr/>
          <p:nvPr/>
        </p:nvSpPr>
        <p:spPr>
          <a:xfrm>
            <a:off x="6099409" y="729926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87826" y="2809461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/ TPR</a:t>
            </a:r>
          </a:p>
        </p:txBody>
      </p:sp>
    </p:spTree>
    <p:extLst>
      <p:ext uri="{BB962C8B-B14F-4D97-AF65-F5344CB8AC3E}">
        <p14:creationId xmlns:p14="http://schemas.microsoft.com/office/powerpoint/2010/main" val="10864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87826" y="2809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64E5273-13F9-3842-9EED-E7933C0F9504}"/>
              </a:ext>
            </a:extLst>
          </p:cNvPr>
          <p:cNvSpPr/>
          <p:nvPr/>
        </p:nvSpPr>
        <p:spPr>
          <a:xfrm>
            <a:off x="5930820" y="973253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2E3EA-730A-0B4C-8B92-87636E51EB67}"/>
              </a:ext>
            </a:extLst>
          </p:cNvPr>
          <p:cNvSpPr/>
          <p:nvPr/>
        </p:nvSpPr>
        <p:spPr>
          <a:xfrm>
            <a:off x="5277678" y="549893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0FB88B1-CE39-DD45-B047-31CAC38B91F7}"/>
              </a:ext>
            </a:extLst>
          </p:cNvPr>
          <p:cNvSpPr/>
          <p:nvPr/>
        </p:nvSpPr>
        <p:spPr>
          <a:xfrm>
            <a:off x="5930820" y="4370778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BA8283E-6F35-0041-B6BC-361F8948DED3}"/>
              </a:ext>
            </a:extLst>
          </p:cNvPr>
          <p:cNvSpPr/>
          <p:nvPr/>
        </p:nvSpPr>
        <p:spPr>
          <a:xfrm>
            <a:off x="5277678" y="317879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56CB39-DDA8-7B49-8B90-39E993FAA90C}"/>
              </a:ext>
            </a:extLst>
          </p:cNvPr>
          <p:cNvCxnSpPr/>
          <p:nvPr/>
        </p:nvCxnSpPr>
        <p:spPr>
          <a:xfrm>
            <a:off x="5277678" y="2809460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6E805A-4979-B840-912E-351302787F30}"/>
              </a:ext>
            </a:extLst>
          </p:cNvPr>
          <p:cNvGrpSpPr/>
          <p:nvPr/>
        </p:nvGrpSpPr>
        <p:grpSpPr>
          <a:xfrm>
            <a:off x="188845" y="685940"/>
            <a:ext cx="11809469" cy="5276355"/>
            <a:chOff x="188845" y="685940"/>
            <a:chExt cx="11809469" cy="5276355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F8FCFD2-0506-DA48-B22E-6C2E9C6B462E}"/>
                </a:ext>
              </a:extLst>
            </p:cNvPr>
            <p:cNvSpPr/>
            <p:nvPr/>
          </p:nvSpPr>
          <p:spPr>
            <a:xfrm>
              <a:off x="841987" y="3333397"/>
              <a:ext cx="2481944" cy="1436915"/>
            </a:xfrm>
            <a:custGeom>
              <a:avLst/>
              <a:gdLst>
                <a:gd name="connsiteX0" fmla="*/ 0 w 2481944"/>
                <a:gd name="connsiteY0" fmla="*/ 0 h 1436915"/>
                <a:gd name="connsiteX1" fmla="*/ 2481944 w 2481944"/>
                <a:gd name="connsiteY1" fmla="*/ 0 h 1436915"/>
                <a:gd name="connsiteX2" fmla="*/ 1240972 w 2481944"/>
                <a:gd name="connsiteY2" fmla="*/ 1436915 h 1436915"/>
                <a:gd name="connsiteX3" fmla="*/ 0 w 2481944"/>
                <a:gd name="connsiteY3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4" h="1436915">
                  <a:moveTo>
                    <a:pt x="0" y="0"/>
                  </a:moveTo>
                  <a:lnTo>
                    <a:pt x="2481944" y="0"/>
                  </a:lnTo>
                  <a:cubicBezTo>
                    <a:pt x="2481944" y="793586"/>
                    <a:pt x="1926342" y="1436915"/>
                    <a:pt x="1240972" y="1436915"/>
                  </a:cubicBezTo>
                  <a:cubicBezTo>
                    <a:pt x="555602" y="1436915"/>
                    <a:pt x="0" y="793586"/>
                    <a:pt x="0" y="0"/>
                  </a:cubicBez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4AE7645-8464-8545-8CA9-62B88C3A04E9}"/>
                </a:ext>
              </a:extLst>
            </p:cNvPr>
            <p:cNvSpPr/>
            <p:nvPr/>
          </p:nvSpPr>
          <p:spPr>
            <a:xfrm>
              <a:off x="188845" y="33333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0 w 3788228"/>
                <a:gd name="connsiteY3" fmla="*/ 2628900 h 2628900"/>
                <a:gd name="connsiteX4" fmla="*/ 0 w 3788228"/>
                <a:gd name="connsiteY4" fmla="*/ 0 h 2628900"/>
                <a:gd name="connsiteX5" fmla="*/ 653142 w 3788228"/>
                <a:gd name="connsiteY5" fmla="*/ 1 h 2628900"/>
                <a:gd name="connsiteX6" fmla="*/ 1894114 w 3788228"/>
                <a:gd name="connsiteY6" fmla="*/ 1436916 h 2628900"/>
                <a:gd name="connsiteX7" fmla="*/ 3135086 w 3788228"/>
                <a:gd name="connsiteY7" fmla="*/ 1 h 2628900"/>
                <a:gd name="connsiteX8" fmla="*/ 653142 w 3788228"/>
                <a:gd name="connsiteY8" fmla="*/ 1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  <a:moveTo>
                    <a:pt x="653142" y="1"/>
                  </a:moveTo>
                  <a:cubicBezTo>
                    <a:pt x="653142" y="793587"/>
                    <a:pt x="1208744" y="1436916"/>
                    <a:pt x="1894114" y="1436916"/>
                  </a:cubicBezTo>
                  <a:cubicBezTo>
                    <a:pt x="2579484" y="1436916"/>
                    <a:pt x="3135086" y="793587"/>
                    <a:pt x="3135086" y="1"/>
                  </a:cubicBezTo>
                  <a:lnTo>
                    <a:pt x="653142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0FB79E9-0D77-2246-BDDC-B92BC134DECE}"/>
                </a:ext>
              </a:extLst>
            </p:cNvPr>
            <p:cNvSpPr/>
            <p:nvPr/>
          </p:nvSpPr>
          <p:spPr>
            <a:xfrm>
              <a:off x="841987" y="1896481"/>
              <a:ext cx="2481944" cy="1436915"/>
            </a:xfrm>
            <a:custGeom>
              <a:avLst/>
              <a:gdLst>
                <a:gd name="connsiteX0" fmla="*/ 1240972 w 2481944"/>
                <a:gd name="connsiteY0" fmla="*/ 0 h 1436915"/>
                <a:gd name="connsiteX1" fmla="*/ 2481944 w 2481944"/>
                <a:gd name="connsiteY1" fmla="*/ 1436915 h 1436915"/>
                <a:gd name="connsiteX2" fmla="*/ 0 w 2481944"/>
                <a:gd name="connsiteY2" fmla="*/ 1436915 h 1436915"/>
                <a:gd name="connsiteX3" fmla="*/ 1240972 w 2481944"/>
                <a:gd name="connsiteY3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4" h="1436915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lnTo>
                    <a:pt x="0" y="1436915"/>
                  </a:ln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425CB09-E260-C548-97AD-6E283FCDE461}"/>
                </a:ext>
              </a:extLst>
            </p:cNvPr>
            <p:cNvSpPr/>
            <p:nvPr/>
          </p:nvSpPr>
          <p:spPr>
            <a:xfrm>
              <a:off x="188845" y="7044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3135086 w 3788228"/>
                <a:gd name="connsiteY3" fmla="*/ 2628900 h 2628900"/>
                <a:gd name="connsiteX4" fmla="*/ 1894114 w 3788228"/>
                <a:gd name="connsiteY4" fmla="*/ 1191985 h 2628900"/>
                <a:gd name="connsiteX5" fmla="*/ 653142 w 3788228"/>
                <a:gd name="connsiteY5" fmla="*/ 2628900 h 2628900"/>
                <a:gd name="connsiteX6" fmla="*/ 0 w 3788228"/>
                <a:gd name="connsiteY6" fmla="*/ 2628900 h 2628900"/>
                <a:gd name="connsiteX7" fmla="*/ 0 w 3788228"/>
                <a:gd name="connsiteY7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3135086" y="2628900"/>
                  </a:lnTo>
                  <a:cubicBezTo>
                    <a:pt x="3135086" y="1835314"/>
                    <a:pt x="2579484" y="1191985"/>
                    <a:pt x="1894114" y="1191985"/>
                  </a:cubicBezTo>
                  <a:cubicBezTo>
                    <a:pt x="1208744" y="1191985"/>
                    <a:pt x="653142" y="1835314"/>
                    <a:pt x="653142" y="2628900"/>
                  </a:cubicBez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FBC10-3869-7247-B8FB-B3CBC442C216}"/>
                </a:ext>
              </a:extLst>
            </p:cNvPr>
            <p:cNvSpPr/>
            <p:nvPr/>
          </p:nvSpPr>
          <p:spPr>
            <a:xfrm>
              <a:off x="188845" y="704495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9B20D4-35BA-F546-802B-ED89E44F5607}"/>
                </a:ext>
              </a:extLst>
            </p:cNvPr>
            <p:cNvSpPr/>
            <p:nvPr/>
          </p:nvSpPr>
          <p:spPr>
            <a:xfrm>
              <a:off x="4186639" y="3314840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0B96EF0-AFEA-584D-A681-0D64151F0C62}"/>
                </a:ext>
              </a:extLst>
            </p:cNvPr>
            <p:cNvSpPr/>
            <p:nvPr/>
          </p:nvSpPr>
          <p:spPr>
            <a:xfrm>
              <a:off x="4954918" y="2479578"/>
              <a:ext cx="2251670" cy="835263"/>
            </a:xfrm>
            <a:custGeom>
              <a:avLst/>
              <a:gdLst>
                <a:gd name="connsiteX0" fmla="*/ 1125835 w 2251670"/>
                <a:gd name="connsiteY0" fmla="*/ 0 h 835263"/>
                <a:gd name="connsiteX1" fmla="*/ 2217028 w 2251670"/>
                <a:gd name="connsiteY1" fmla="*/ 751996 h 835263"/>
                <a:gd name="connsiteX2" fmla="*/ 2251670 w 2251670"/>
                <a:gd name="connsiteY2" fmla="*/ 835263 h 835263"/>
                <a:gd name="connsiteX3" fmla="*/ 0 w 2251670"/>
                <a:gd name="connsiteY3" fmla="*/ 835263 h 835263"/>
                <a:gd name="connsiteX4" fmla="*/ 34642 w 2251670"/>
                <a:gd name="connsiteY4" fmla="*/ 751996 h 835263"/>
                <a:gd name="connsiteX5" fmla="*/ 1125835 w 2251670"/>
                <a:gd name="connsiteY5" fmla="*/ 0 h 8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1670" h="835263">
                  <a:moveTo>
                    <a:pt x="1125835" y="0"/>
                  </a:moveTo>
                  <a:cubicBezTo>
                    <a:pt x="1597027" y="0"/>
                    <a:pt x="2006883" y="304074"/>
                    <a:pt x="2217028" y="751996"/>
                  </a:cubicBezTo>
                  <a:lnTo>
                    <a:pt x="2251670" y="835263"/>
                  </a:lnTo>
                  <a:lnTo>
                    <a:pt x="0" y="835263"/>
                  </a:lnTo>
                  <a:lnTo>
                    <a:pt x="34642" y="751996"/>
                  </a:lnTo>
                  <a:cubicBezTo>
                    <a:pt x="244787" y="304074"/>
                    <a:pt x="654643" y="0"/>
                    <a:pt x="1125835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CA63388-7D9A-5C48-BA6D-E22E49CAB01F}"/>
                </a:ext>
              </a:extLst>
            </p:cNvPr>
            <p:cNvSpPr/>
            <p:nvPr/>
          </p:nvSpPr>
          <p:spPr>
            <a:xfrm>
              <a:off x="4186639" y="685940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3019949 w 3788228"/>
                <a:gd name="connsiteY3" fmla="*/ 2628900 h 2628900"/>
                <a:gd name="connsiteX4" fmla="*/ 2985307 w 3788228"/>
                <a:gd name="connsiteY4" fmla="*/ 2545633 h 2628900"/>
                <a:gd name="connsiteX5" fmla="*/ 1894114 w 3788228"/>
                <a:gd name="connsiteY5" fmla="*/ 1793637 h 2628900"/>
                <a:gd name="connsiteX6" fmla="*/ 802921 w 3788228"/>
                <a:gd name="connsiteY6" fmla="*/ 2545633 h 2628900"/>
                <a:gd name="connsiteX7" fmla="*/ 768279 w 3788228"/>
                <a:gd name="connsiteY7" fmla="*/ 2628900 h 2628900"/>
                <a:gd name="connsiteX8" fmla="*/ 0 w 3788228"/>
                <a:gd name="connsiteY8" fmla="*/ 2628900 h 2628900"/>
                <a:gd name="connsiteX9" fmla="*/ 0 w 3788228"/>
                <a:gd name="connsiteY9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3019949" y="2628900"/>
                  </a:lnTo>
                  <a:lnTo>
                    <a:pt x="2985307" y="2545633"/>
                  </a:lnTo>
                  <a:cubicBezTo>
                    <a:pt x="2775162" y="2097711"/>
                    <a:pt x="2365306" y="1793637"/>
                    <a:pt x="1894114" y="1793637"/>
                  </a:cubicBezTo>
                  <a:cubicBezTo>
                    <a:pt x="1422922" y="1793637"/>
                    <a:pt x="1013066" y="2097711"/>
                    <a:pt x="802921" y="2545633"/>
                  </a:cubicBezTo>
                  <a:lnTo>
                    <a:pt x="768279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6F363C9-992D-7040-A046-7300EF0686B7}"/>
                </a:ext>
              </a:extLst>
            </p:cNvPr>
            <p:cNvSpPr/>
            <p:nvPr/>
          </p:nvSpPr>
          <p:spPr>
            <a:xfrm>
              <a:off x="4839781" y="3314841"/>
              <a:ext cx="2481944" cy="2038567"/>
            </a:xfrm>
            <a:custGeom>
              <a:avLst/>
              <a:gdLst>
                <a:gd name="connsiteX0" fmla="*/ 115137 w 2481944"/>
                <a:gd name="connsiteY0" fmla="*/ 0 h 2038567"/>
                <a:gd name="connsiteX1" fmla="*/ 2366807 w 2481944"/>
                <a:gd name="connsiteY1" fmla="*/ 0 h 2038567"/>
                <a:gd name="connsiteX2" fmla="*/ 2384422 w 2481944"/>
                <a:gd name="connsiteY2" fmla="*/ 42340 h 2038567"/>
                <a:gd name="connsiteX3" fmla="*/ 2481944 w 2481944"/>
                <a:gd name="connsiteY3" fmla="*/ 601652 h 2038567"/>
                <a:gd name="connsiteX4" fmla="*/ 1240972 w 2481944"/>
                <a:gd name="connsiteY4" fmla="*/ 2038567 h 2038567"/>
                <a:gd name="connsiteX5" fmla="*/ 0 w 2481944"/>
                <a:gd name="connsiteY5" fmla="*/ 601652 h 2038567"/>
                <a:gd name="connsiteX6" fmla="*/ 97522 w 2481944"/>
                <a:gd name="connsiteY6" fmla="*/ 42340 h 2038567"/>
                <a:gd name="connsiteX7" fmla="*/ 115137 w 2481944"/>
                <a:gd name="connsiteY7" fmla="*/ 0 h 203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1944" h="2038567">
                  <a:moveTo>
                    <a:pt x="115137" y="0"/>
                  </a:moveTo>
                  <a:lnTo>
                    <a:pt x="2366807" y="0"/>
                  </a:lnTo>
                  <a:lnTo>
                    <a:pt x="2384422" y="42340"/>
                  </a:lnTo>
                  <a:cubicBezTo>
                    <a:pt x="2447219" y="214250"/>
                    <a:pt x="2481944" y="403256"/>
                    <a:pt x="2481944" y="601652"/>
                  </a:cubicBezTo>
                  <a:cubicBezTo>
                    <a:pt x="2481944" y="1395238"/>
                    <a:pt x="1926342" y="2038567"/>
                    <a:pt x="1240972" y="2038567"/>
                  </a:cubicBezTo>
                  <a:cubicBezTo>
                    <a:pt x="555602" y="2038567"/>
                    <a:pt x="0" y="1395238"/>
                    <a:pt x="0" y="601652"/>
                  </a:cubicBezTo>
                  <a:cubicBezTo>
                    <a:pt x="0" y="403256"/>
                    <a:pt x="34725" y="214250"/>
                    <a:pt x="97522" y="42340"/>
                  </a:cubicBezTo>
                  <a:lnTo>
                    <a:pt x="115137" y="0"/>
                  </a:ln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7D44AF-227A-D743-B6DA-64F4962C8B60}"/>
                </a:ext>
              </a:extLst>
            </p:cNvPr>
            <p:cNvSpPr/>
            <p:nvPr/>
          </p:nvSpPr>
          <p:spPr>
            <a:xfrm>
              <a:off x="4186639" y="685940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8801-5F36-3446-B082-3AF653FC22A1}"/>
                </a:ext>
              </a:extLst>
            </p:cNvPr>
            <p:cNvSpPr/>
            <p:nvPr/>
          </p:nvSpPr>
          <p:spPr>
            <a:xfrm>
              <a:off x="8210086" y="3333395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9D36B79-7594-6C4C-9F28-E4426358D820}"/>
                </a:ext>
              </a:extLst>
            </p:cNvPr>
            <p:cNvSpPr/>
            <p:nvPr/>
          </p:nvSpPr>
          <p:spPr>
            <a:xfrm>
              <a:off x="9263589" y="2951353"/>
              <a:ext cx="1681222" cy="382043"/>
            </a:xfrm>
            <a:custGeom>
              <a:avLst/>
              <a:gdLst>
                <a:gd name="connsiteX0" fmla="*/ 840611 w 1681222"/>
                <a:gd name="connsiteY0" fmla="*/ 0 h 382043"/>
                <a:gd name="connsiteX1" fmla="*/ 1629984 w 1681222"/>
                <a:gd name="connsiteY1" fmla="*/ 328122 h 382043"/>
                <a:gd name="connsiteX2" fmla="*/ 1681222 w 1681222"/>
                <a:gd name="connsiteY2" fmla="*/ 382043 h 382043"/>
                <a:gd name="connsiteX3" fmla="*/ 0 w 1681222"/>
                <a:gd name="connsiteY3" fmla="*/ 382043 h 382043"/>
                <a:gd name="connsiteX4" fmla="*/ 51238 w 1681222"/>
                <a:gd name="connsiteY4" fmla="*/ 328122 h 382043"/>
                <a:gd name="connsiteX5" fmla="*/ 840611 w 1681222"/>
                <a:gd name="connsiteY5" fmla="*/ 0 h 38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1222" h="382043">
                  <a:moveTo>
                    <a:pt x="840611" y="0"/>
                  </a:moveTo>
                  <a:cubicBezTo>
                    <a:pt x="1140460" y="0"/>
                    <a:pt x="1415471" y="123137"/>
                    <a:pt x="1629984" y="328122"/>
                  </a:cubicBezTo>
                  <a:lnTo>
                    <a:pt x="1681222" y="382043"/>
                  </a:lnTo>
                  <a:lnTo>
                    <a:pt x="0" y="382043"/>
                  </a:lnTo>
                  <a:lnTo>
                    <a:pt x="51238" y="328122"/>
                  </a:lnTo>
                  <a:cubicBezTo>
                    <a:pt x="265751" y="123137"/>
                    <a:pt x="540762" y="0"/>
                    <a:pt x="840611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371BDE1-A145-6448-8B00-A60DC89BBDA3}"/>
                </a:ext>
              </a:extLst>
            </p:cNvPr>
            <p:cNvSpPr/>
            <p:nvPr/>
          </p:nvSpPr>
          <p:spPr>
            <a:xfrm>
              <a:off x="8210086" y="7044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2734725 w 3788228"/>
                <a:gd name="connsiteY3" fmla="*/ 2628900 h 2628900"/>
                <a:gd name="connsiteX4" fmla="*/ 2683487 w 3788228"/>
                <a:gd name="connsiteY4" fmla="*/ 2574979 h 2628900"/>
                <a:gd name="connsiteX5" fmla="*/ 1894114 w 3788228"/>
                <a:gd name="connsiteY5" fmla="*/ 2246857 h 2628900"/>
                <a:gd name="connsiteX6" fmla="*/ 1104741 w 3788228"/>
                <a:gd name="connsiteY6" fmla="*/ 2574979 h 2628900"/>
                <a:gd name="connsiteX7" fmla="*/ 1053503 w 3788228"/>
                <a:gd name="connsiteY7" fmla="*/ 2628900 h 2628900"/>
                <a:gd name="connsiteX8" fmla="*/ 0 w 3788228"/>
                <a:gd name="connsiteY8" fmla="*/ 2628900 h 2628900"/>
                <a:gd name="connsiteX9" fmla="*/ 0 w 3788228"/>
                <a:gd name="connsiteY9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2734725" y="2628900"/>
                  </a:lnTo>
                  <a:lnTo>
                    <a:pt x="2683487" y="2574979"/>
                  </a:lnTo>
                  <a:cubicBezTo>
                    <a:pt x="2468974" y="2369994"/>
                    <a:pt x="2193963" y="2246857"/>
                    <a:pt x="1894114" y="2246857"/>
                  </a:cubicBezTo>
                  <a:cubicBezTo>
                    <a:pt x="1594265" y="2246857"/>
                    <a:pt x="1319254" y="2369994"/>
                    <a:pt x="1104741" y="2574979"/>
                  </a:cubicBezTo>
                  <a:lnTo>
                    <a:pt x="1053503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807E519-284F-374A-A451-B03E6F639D22}"/>
                </a:ext>
              </a:extLst>
            </p:cNvPr>
            <p:cNvSpPr/>
            <p:nvPr/>
          </p:nvSpPr>
          <p:spPr>
            <a:xfrm>
              <a:off x="8863228" y="3333396"/>
              <a:ext cx="2481944" cy="2491787"/>
            </a:xfrm>
            <a:custGeom>
              <a:avLst/>
              <a:gdLst>
                <a:gd name="connsiteX0" fmla="*/ 400361 w 2481944"/>
                <a:gd name="connsiteY0" fmla="*/ 0 h 2491787"/>
                <a:gd name="connsiteX1" fmla="*/ 2081583 w 2481944"/>
                <a:gd name="connsiteY1" fmla="*/ 0 h 2491787"/>
                <a:gd name="connsiteX2" fmla="*/ 2118472 w 2481944"/>
                <a:gd name="connsiteY2" fmla="*/ 38820 h 2491787"/>
                <a:gd name="connsiteX3" fmla="*/ 2481944 w 2481944"/>
                <a:gd name="connsiteY3" fmla="*/ 1054872 h 2491787"/>
                <a:gd name="connsiteX4" fmla="*/ 1240972 w 2481944"/>
                <a:gd name="connsiteY4" fmla="*/ 2491787 h 2491787"/>
                <a:gd name="connsiteX5" fmla="*/ 0 w 2481944"/>
                <a:gd name="connsiteY5" fmla="*/ 1054872 h 2491787"/>
                <a:gd name="connsiteX6" fmla="*/ 363472 w 2481944"/>
                <a:gd name="connsiteY6" fmla="*/ 38820 h 2491787"/>
                <a:gd name="connsiteX7" fmla="*/ 400361 w 2481944"/>
                <a:gd name="connsiteY7" fmla="*/ 0 h 249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1944" h="2491787">
                  <a:moveTo>
                    <a:pt x="400361" y="0"/>
                  </a:moveTo>
                  <a:lnTo>
                    <a:pt x="2081583" y="0"/>
                  </a:lnTo>
                  <a:lnTo>
                    <a:pt x="2118472" y="38820"/>
                  </a:lnTo>
                  <a:cubicBezTo>
                    <a:pt x="2343044" y="298850"/>
                    <a:pt x="2481944" y="658079"/>
                    <a:pt x="2481944" y="1054872"/>
                  </a:cubicBezTo>
                  <a:cubicBezTo>
                    <a:pt x="2481944" y="1848458"/>
                    <a:pt x="1926342" y="2491787"/>
                    <a:pt x="1240972" y="2491787"/>
                  </a:cubicBezTo>
                  <a:cubicBezTo>
                    <a:pt x="555602" y="2491787"/>
                    <a:pt x="0" y="1848458"/>
                    <a:pt x="0" y="1054872"/>
                  </a:cubicBezTo>
                  <a:cubicBezTo>
                    <a:pt x="0" y="658079"/>
                    <a:pt x="138900" y="298850"/>
                    <a:pt x="363472" y="38820"/>
                  </a:cubicBezTo>
                  <a:lnTo>
                    <a:pt x="400361" y="0"/>
                  </a:ln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3E081C-881C-5248-BCD4-8BD38C784BE8}"/>
                </a:ext>
              </a:extLst>
            </p:cNvPr>
            <p:cNvSpPr/>
            <p:nvPr/>
          </p:nvSpPr>
          <p:spPr>
            <a:xfrm>
              <a:off x="8210086" y="704495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2344801-CA55-E941-A640-D81C0026E8FC}"/>
                </a:ext>
              </a:extLst>
            </p:cNvPr>
            <p:cNvSpPr/>
            <p:nvPr/>
          </p:nvSpPr>
          <p:spPr>
            <a:xfrm>
              <a:off x="829161" y="1877925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49529F9-999E-5C47-B33F-3A994557D761}"/>
                </a:ext>
              </a:extLst>
            </p:cNvPr>
            <p:cNvSpPr/>
            <p:nvPr/>
          </p:nvSpPr>
          <p:spPr>
            <a:xfrm>
              <a:off x="4852607" y="247957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ABC4DE8-4D1B-8C44-88B9-45EA79F408DF}"/>
                </a:ext>
              </a:extLst>
            </p:cNvPr>
            <p:cNvSpPr/>
            <p:nvPr/>
          </p:nvSpPr>
          <p:spPr>
            <a:xfrm>
              <a:off x="8903278" y="2951353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8495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2540159" y="3289854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1887017" y="32898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2540159" y="1852938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1887017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1887017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72344801-CA55-E941-A640-D81C0026E8FC}"/>
              </a:ext>
            </a:extLst>
          </p:cNvPr>
          <p:cNvSpPr/>
          <p:nvPr/>
        </p:nvSpPr>
        <p:spPr>
          <a:xfrm>
            <a:off x="2527333" y="1834382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2C7F4-4A5B-5444-AFDB-62803614B34D}"/>
              </a:ext>
            </a:extLst>
          </p:cNvPr>
          <p:cNvSpPr/>
          <p:nvPr/>
        </p:nvSpPr>
        <p:spPr>
          <a:xfrm>
            <a:off x="7703301" y="3289852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1207C74-BD0A-7748-9B2E-24CC34BE5E0E}"/>
              </a:ext>
            </a:extLst>
          </p:cNvPr>
          <p:cNvSpPr/>
          <p:nvPr/>
        </p:nvSpPr>
        <p:spPr>
          <a:xfrm>
            <a:off x="8789978" y="2354926"/>
            <a:ext cx="1614874" cy="934927"/>
          </a:xfrm>
          <a:custGeom>
            <a:avLst/>
            <a:gdLst>
              <a:gd name="connsiteX0" fmla="*/ 807437 w 1614874"/>
              <a:gd name="connsiteY0" fmla="*/ 0 h 934927"/>
              <a:gd name="connsiteX1" fmla="*/ 1614874 w 1614874"/>
              <a:gd name="connsiteY1" fmla="*/ 934927 h 934927"/>
              <a:gd name="connsiteX2" fmla="*/ 0 w 1614874"/>
              <a:gd name="connsiteY2" fmla="*/ 934927 h 934927"/>
              <a:gd name="connsiteX3" fmla="*/ 807437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807437" y="0"/>
                </a:moveTo>
                <a:cubicBezTo>
                  <a:pt x="1253372" y="0"/>
                  <a:pt x="1614874" y="418581"/>
                  <a:pt x="1614874" y="934927"/>
                </a:cubicBezTo>
                <a:lnTo>
                  <a:pt x="0" y="934927"/>
                </a:lnTo>
                <a:cubicBezTo>
                  <a:pt x="0" y="418581"/>
                  <a:pt x="361502" y="0"/>
                  <a:pt x="807437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057C5F5-0387-2C44-86D4-190F4A72931A}"/>
              </a:ext>
            </a:extLst>
          </p:cNvPr>
          <p:cNvSpPr/>
          <p:nvPr/>
        </p:nvSpPr>
        <p:spPr>
          <a:xfrm>
            <a:off x="7703301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2701551 w 3788228"/>
              <a:gd name="connsiteY3" fmla="*/ 2628900 h 2628900"/>
              <a:gd name="connsiteX4" fmla="*/ 1894114 w 3788228"/>
              <a:gd name="connsiteY4" fmla="*/ 1693973 h 2628900"/>
              <a:gd name="connsiteX5" fmla="*/ 1086677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2701551" y="2628900"/>
                </a:lnTo>
                <a:cubicBezTo>
                  <a:pt x="2701551" y="2112554"/>
                  <a:pt x="2340049" y="1693973"/>
                  <a:pt x="1894114" y="1693973"/>
                </a:cubicBezTo>
                <a:cubicBezTo>
                  <a:pt x="1448179" y="1693973"/>
                  <a:pt x="1086677" y="2112554"/>
                  <a:pt x="1086677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4C61653-B586-CA48-97B8-94B2B39F1F69}"/>
              </a:ext>
            </a:extLst>
          </p:cNvPr>
          <p:cNvSpPr/>
          <p:nvPr/>
        </p:nvSpPr>
        <p:spPr>
          <a:xfrm>
            <a:off x="8789978" y="3289853"/>
            <a:ext cx="1614874" cy="934927"/>
          </a:xfrm>
          <a:custGeom>
            <a:avLst/>
            <a:gdLst>
              <a:gd name="connsiteX0" fmla="*/ 0 w 1614874"/>
              <a:gd name="connsiteY0" fmla="*/ 0 h 934927"/>
              <a:gd name="connsiteX1" fmla="*/ 1614874 w 1614874"/>
              <a:gd name="connsiteY1" fmla="*/ 0 h 934927"/>
              <a:gd name="connsiteX2" fmla="*/ 807437 w 1614874"/>
              <a:gd name="connsiteY2" fmla="*/ 934927 h 934927"/>
              <a:gd name="connsiteX3" fmla="*/ 0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0" y="0"/>
                </a:moveTo>
                <a:lnTo>
                  <a:pt x="1614874" y="0"/>
                </a:lnTo>
                <a:cubicBezTo>
                  <a:pt x="1614874" y="516346"/>
                  <a:pt x="1253372" y="934927"/>
                  <a:pt x="807437" y="934927"/>
                </a:cubicBezTo>
                <a:cubicBezTo>
                  <a:pt x="361502" y="934927"/>
                  <a:pt x="0" y="51634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9162B9-83FF-444F-AF9F-FB7BB414C536}"/>
              </a:ext>
            </a:extLst>
          </p:cNvPr>
          <p:cNvSpPr/>
          <p:nvPr/>
        </p:nvSpPr>
        <p:spPr>
          <a:xfrm>
            <a:off x="7703301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C46479A-E2D1-7048-BE61-4ADFB27826CA}"/>
              </a:ext>
            </a:extLst>
          </p:cNvPr>
          <p:cNvSpPr/>
          <p:nvPr/>
        </p:nvSpPr>
        <p:spPr>
          <a:xfrm>
            <a:off x="8789979" y="2354924"/>
            <a:ext cx="1614873" cy="1869853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FBB1E2-ECA8-304B-A3DC-16E8DC5FE177}"/>
              </a:ext>
            </a:extLst>
          </p:cNvPr>
          <p:cNvCxnSpPr>
            <a:cxnSpLocks/>
          </p:cNvCxnSpPr>
          <p:nvPr/>
        </p:nvCxnSpPr>
        <p:spPr>
          <a:xfrm>
            <a:off x="3200400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C288EC-25B6-7948-B7C6-49D29F5583F5}"/>
              </a:ext>
            </a:extLst>
          </p:cNvPr>
          <p:cNvCxnSpPr>
            <a:cxnSpLocks/>
          </p:cNvCxnSpPr>
          <p:nvPr/>
        </p:nvCxnSpPr>
        <p:spPr>
          <a:xfrm flipH="1">
            <a:off x="4128997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F0DB26-9B5E-B64C-B9B8-AC40D31E67CE}"/>
              </a:ext>
            </a:extLst>
          </p:cNvPr>
          <p:cNvCxnSpPr>
            <a:cxnSpLocks/>
          </p:cNvCxnSpPr>
          <p:nvPr/>
        </p:nvCxnSpPr>
        <p:spPr>
          <a:xfrm flipV="1">
            <a:off x="3211286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20866F-63E3-DE46-BE1F-8F209456CF29}"/>
              </a:ext>
            </a:extLst>
          </p:cNvPr>
          <p:cNvCxnSpPr>
            <a:cxnSpLocks/>
          </p:cNvCxnSpPr>
          <p:nvPr/>
        </p:nvCxnSpPr>
        <p:spPr>
          <a:xfrm flipH="1" flipV="1">
            <a:off x="4139883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094F64A0-A97A-8143-883F-A730C00B8BB1}"/>
              </a:ext>
            </a:extLst>
          </p:cNvPr>
          <p:cNvSpPr/>
          <p:nvPr/>
        </p:nvSpPr>
        <p:spPr>
          <a:xfrm>
            <a:off x="6193973" y="3034035"/>
            <a:ext cx="990600" cy="51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65EE0BF0-E57A-CC4A-9C2A-7C1FE5F6C469}"/>
              </a:ext>
            </a:extLst>
          </p:cNvPr>
          <p:cNvSpPr/>
          <p:nvPr/>
        </p:nvSpPr>
        <p:spPr>
          <a:xfrm>
            <a:off x="3091544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6D28F1-E6F0-3542-BEF5-936365370B3E}"/>
              </a:ext>
            </a:extLst>
          </p:cNvPr>
          <p:cNvSpPr/>
          <p:nvPr/>
        </p:nvSpPr>
        <p:spPr>
          <a:xfrm>
            <a:off x="1091508" y="936172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7E9D55D-B28D-4649-9E9E-095F68761C96}"/>
              </a:ext>
            </a:extLst>
          </p:cNvPr>
          <p:cNvSpPr/>
          <p:nvPr/>
        </p:nvSpPr>
        <p:spPr>
          <a:xfrm>
            <a:off x="435430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0FE8713-7E75-F043-8722-A6E56943910D}"/>
              </a:ext>
            </a:extLst>
          </p:cNvPr>
          <p:cNvSpPr/>
          <p:nvPr/>
        </p:nvSpPr>
        <p:spPr>
          <a:xfrm>
            <a:off x="3091545" y="936172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977E73D-2F9D-B54A-9081-5D5B801545E4}"/>
              </a:ext>
            </a:extLst>
          </p:cNvPr>
          <p:cNvSpPr/>
          <p:nvPr/>
        </p:nvSpPr>
        <p:spPr>
          <a:xfrm>
            <a:off x="3091545" y="936172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A98A6B1-BB29-094B-AB08-92B1D7751453}"/>
              </a:ext>
            </a:extLst>
          </p:cNvPr>
          <p:cNvSpPr/>
          <p:nvPr/>
        </p:nvSpPr>
        <p:spPr>
          <a:xfrm>
            <a:off x="9291927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5F51BBC-6950-8241-BE7A-CCA658F2F875}"/>
              </a:ext>
            </a:extLst>
          </p:cNvPr>
          <p:cNvSpPr/>
          <p:nvPr/>
        </p:nvSpPr>
        <p:spPr>
          <a:xfrm>
            <a:off x="1097896" y="93634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2846614" y="1093232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1828803" y="3994275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659439-3B61-0B44-9895-553BEDC6C205}"/>
              </a:ext>
            </a:extLst>
          </p:cNvPr>
          <p:cNvSpPr/>
          <p:nvPr/>
        </p:nvSpPr>
        <p:spPr>
          <a:xfrm>
            <a:off x="6444344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/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FN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blipFill>
                <a:blip r:embed="rId4"/>
                <a:stretch>
                  <a:fillRect l="-209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/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blipFill>
                <a:blip r:embed="rId5"/>
                <a:stretch>
                  <a:fillRect l="-261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FE5EC1BA-DF10-BE4F-8445-18B73E686CDF}"/>
              </a:ext>
            </a:extLst>
          </p:cNvPr>
          <p:cNvSpPr/>
          <p:nvPr/>
        </p:nvSpPr>
        <p:spPr>
          <a:xfrm>
            <a:off x="9291927" y="420788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FA4EBF-3358-6F4D-93EA-23B433E27AF9}"/>
              </a:ext>
            </a:extLst>
          </p:cNvPr>
          <p:cNvSpPr/>
          <p:nvPr/>
        </p:nvSpPr>
        <p:spPr>
          <a:xfrm>
            <a:off x="7106809" y="420788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/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TP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blipFill>
                <a:blip r:embed="rId6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/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FP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blipFill>
                <a:blip r:embed="rId7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8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4BB8F-137B-1940-9A35-7BECA9BEB245}"/>
              </a:ext>
            </a:extLst>
          </p:cNvPr>
          <p:cNvSpPr txBox="1"/>
          <p:nvPr/>
        </p:nvSpPr>
        <p:spPr>
          <a:xfrm>
            <a:off x="3537857" y="2564946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78D7F0F-AA66-6A42-A3FE-220B18D90AF1}"/>
              </a:ext>
            </a:extLst>
          </p:cNvPr>
          <p:cNvSpPr/>
          <p:nvPr/>
        </p:nvSpPr>
        <p:spPr>
          <a:xfrm>
            <a:off x="5930820" y="973253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E83F5-A9CC-B141-A185-6A02BF4250AB}"/>
              </a:ext>
            </a:extLst>
          </p:cNvPr>
          <p:cNvSpPr/>
          <p:nvPr/>
        </p:nvSpPr>
        <p:spPr>
          <a:xfrm>
            <a:off x="5277678" y="549893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5505B4E-8D8D-664F-ACA1-F99AB70F69D3}"/>
              </a:ext>
            </a:extLst>
          </p:cNvPr>
          <p:cNvSpPr/>
          <p:nvPr/>
        </p:nvSpPr>
        <p:spPr>
          <a:xfrm>
            <a:off x="5930820" y="2814535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B2FCD-0C2F-C94A-9DD7-5FEA56AB2AE3}"/>
              </a:ext>
            </a:extLst>
          </p:cNvPr>
          <p:cNvCxnSpPr/>
          <p:nvPr/>
        </p:nvCxnSpPr>
        <p:spPr>
          <a:xfrm>
            <a:off x="5277678" y="2613515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371114BA-B521-C24A-A7DE-65C318743CD1}"/>
              </a:ext>
            </a:extLst>
          </p:cNvPr>
          <p:cNvSpPr/>
          <p:nvPr/>
        </p:nvSpPr>
        <p:spPr>
          <a:xfrm>
            <a:off x="5930820" y="4251450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817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4202" y="2816166"/>
            <a:ext cx="22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 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D5D86-31C6-014C-A4AC-DE2028B19418}"/>
              </a:ext>
            </a:extLst>
          </p:cNvPr>
          <p:cNvSpPr/>
          <p:nvPr/>
        </p:nvSpPr>
        <p:spPr>
          <a:xfrm>
            <a:off x="4274955" y="3462497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4E8D3-4F6C-A548-94FE-5154BC4E5B1D}"/>
              </a:ext>
            </a:extLst>
          </p:cNvPr>
          <p:cNvSpPr/>
          <p:nvPr/>
        </p:nvSpPr>
        <p:spPr>
          <a:xfrm>
            <a:off x="6931069" y="3462497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/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/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4526447" y="72879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FE11DB97-CC76-9B4A-838B-FCD2F293DD81}"/>
              </a:ext>
            </a:extLst>
          </p:cNvPr>
          <p:cNvSpPr/>
          <p:nvPr/>
        </p:nvSpPr>
        <p:spPr>
          <a:xfrm>
            <a:off x="6931069" y="64000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/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A52F93-011B-4446-9367-D989115110E2}"/>
              </a:ext>
            </a:extLst>
          </p:cNvPr>
          <p:cNvSpPr txBox="1"/>
          <p:nvPr/>
        </p:nvSpPr>
        <p:spPr>
          <a:xfrm>
            <a:off x="312970" y="6031112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35257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98058" y="3102549"/>
            <a:ext cx="20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score =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5503477" y="106699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>
            <a:extLst>
              <a:ext uri="{FF2B5EF4-FFF2-40B4-BE49-F238E27FC236}">
                <a16:creationId xmlns:a16="http://schemas.microsoft.com/office/drawing/2014/main" id="{CD71A913-9DEB-7641-8E4D-E42AA2E22993}"/>
              </a:ext>
            </a:extLst>
          </p:cNvPr>
          <p:cNvSpPr/>
          <p:nvPr/>
        </p:nvSpPr>
        <p:spPr>
          <a:xfrm>
            <a:off x="3835474" y="4152806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/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AB1CD71B-C9F7-EC4F-B1D1-B5CCC74E185D}"/>
              </a:ext>
            </a:extLst>
          </p:cNvPr>
          <p:cNvSpPr/>
          <p:nvPr/>
        </p:nvSpPr>
        <p:spPr>
          <a:xfrm>
            <a:off x="8613140" y="3459253"/>
            <a:ext cx="1403258" cy="1696562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/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>
            <a:extLst>
              <a:ext uri="{FF2B5EF4-FFF2-40B4-BE49-F238E27FC236}">
                <a16:creationId xmlns:a16="http://schemas.microsoft.com/office/drawing/2014/main" id="{422FD55E-D02E-AD49-A4E2-D95F744D7939}"/>
              </a:ext>
            </a:extLst>
          </p:cNvPr>
          <p:cNvSpPr/>
          <p:nvPr/>
        </p:nvSpPr>
        <p:spPr>
          <a:xfrm>
            <a:off x="7010352" y="3748880"/>
            <a:ext cx="1191275" cy="1239535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/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E58FC-4F7A-044D-8DF0-6F4AF503C074}"/>
              </a:ext>
            </a:extLst>
          </p:cNvPr>
          <p:cNvCxnSpPr/>
          <p:nvPr/>
        </p:nvCxnSpPr>
        <p:spPr>
          <a:xfrm>
            <a:off x="6598837" y="5368401"/>
            <a:ext cx="356729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EB18A-58E6-8248-A458-8B13BFE1E6D9}"/>
              </a:ext>
            </a:extLst>
          </p:cNvPr>
          <p:cNvSpPr txBox="1"/>
          <p:nvPr/>
        </p:nvSpPr>
        <p:spPr>
          <a:xfrm>
            <a:off x="8201627" y="55809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9C17-7063-1146-B198-25C00A677495}"/>
              </a:ext>
            </a:extLst>
          </p:cNvPr>
          <p:cNvSpPr txBox="1"/>
          <p:nvPr/>
        </p:nvSpPr>
        <p:spPr>
          <a:xfrm>
            <a:off x="8201627" y="41016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704AC-C6E8-1B49-BD24-3F298D7A3161}"/>
              </a:ext>
            </a:extLst>
          </p:cNvPr>
          <p:cNvSpPr txBox="1"/>
          <p:nvPr/>
        </p:nvSpPr>
        <p:spPr>
          <a:xfrm>
            <a:off x="6083256" y="5081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7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7012" y="2296427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Precision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386013" y="294275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200895" y="294275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DB40F9-2A00-0F44-AFDC-4D7D5E8E0117}"/>
              </a:ext>
            </a:extLst>
          </p:cNvPr>
          <p:cNvSpPr txBox="1"/>
          <p:nvPr/>
        </p:nvSpPr>
        <p:spPr>
          <a:xfrm>
            <a:off x="2736303" y="5568905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717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308955" y="312923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990372" y="278266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FDR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799373" y="342900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614255" y="34290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5F57078-5E74-4241-AEE5-3A9C32D95778}"/>
              </a:ext>
            </a:extLst>
          </p:cNvPr>
          <p:cNvSpPr/>
          <p:nvPr/>
        </p:nvSpPr>
        <p:spPr>
          <a:xfrm>
            <a:off x="5960488" y="744271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/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D7DAF-715F-954D-A14E-0192B3C8D15C}"/>
              </a:ext>
            </a:extLst>
          </p:cNvPr>
          <p:cNvSpPr txBox="1"/>
          <p:nvPr/>
        </p:nvSpPr>
        <p:spPr>
          <a:xfrm>
            <a:off x="2674213" y="5816137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078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Recall =</a:t>
                </a:r>
                <a:br>
                  <a:rPr lang="en-US" sz="3600" dirty="0"/>
                </a:br>
                <a:r>
                  <a:rPr lang="en-US" sz="3600" dirty="0"/>
                  <a:t>Sensitivity = </a:t>
                </a:r>
                <a:br>
                  <a:rPr lang="en-US" sz="3600" dirty="0"/>
                </a:br>
                <a:r>
                  <a:rPr lang="en-US" sz="3600" dirty="0"/>
                  <a:t>(1-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y-axis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blipFill>
                <a:blip r:embed="rId3"/>
                <a:stretch>
                  <a:fillRect l="-4276" t="-3846" r="-1645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C43265C-F2EE-ED40-B241-DD46B620981B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/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A945DAE-9FA7-3949-8F1F-838C10461409}"/>
              </a:ext>
            </a:extLst>
          </p:cNvPr>
          <p:cNvSpPr/>
          <p:nvPr/>
        </p:nvSpPr>
        <p:spPr>
          <a:xfrm>
            <a:off x="5430408" y="35616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/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ADBE88-8B1C-DB43-9C75-8B309CA711C9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41837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FPR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X-axis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blipFill>
                <a:blip r:embed="rId2"/>
                <a:stretch>
                  <a:fillRect t="-7368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4767944" y="3552587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596ABBCB-ACD0-0E40-A16A-126FEEC5EB55}"/>
              </a:ext>
            </a:extLst>
          </p:cNvPr>
          <p:cNvSpPr/>
          <p:nvPr/>
        </p:nvSpPr>
        <p:spPr>
          <a:xfrm>
            <a:off x="5092787" y="311485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/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5DC309-F527-7B49-81B1-EC401BC9443F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669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146115" y="3429000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629078" y="310583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Specificity = 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5005937" y="354811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5005938" y="426657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47BB1E5-E236-6245-BCB3-2BA883448D6C}"/>
              </a:ext>
            </a:extLst>
          </p:cNvPr>
          <p:cNvSpPr/>
          <p:nvPr/>
        </p:nvSpPr>
        <p:spPr>
          <a:xfrm>
            <a:off x="5035686" y="86226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/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17F6FD-70C4-554E-9E8F-DEBFED0A6948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57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559</Words>
  <Application>Microsoft Macintosh PowerPoint</Application>
  <PresentationFormat>Widescreen</PresentationFormat>
  <Paragraphs>127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23</cp:revision>
  <dcterms:created xsi:type="dcterms:W3CDTF">2020-09-13T03:18:58Z</dcterms:created>
  <dcterms:modified xsi:type="dcterms:W3CDTF">2020-09-13T20:57:27Z</dcterms:modified>
</cp:coreProperties>
</file>