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D761-304A-1B44-B658-A762FF8E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B92B-4E4A-6145-88EE-ED98C076F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0B82-FAE6-6846-9EEA-D81A6EE9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E2DD-AFF5-5448-B2F3-ED84C9C0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260A-21F0-8A42-B3D0-CE15809D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DC597-CC9C-4A4B-A636-4A84B880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09D6A-0475-E246-8533-86373F46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A2F1-8CC1-5D45-B6A5-3782ECA0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5A45-FC2A-1D41-9F3D-16CFB649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BD46-36F8-EB42-8D4B-1BCB45AB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9BC3E-844B-A342-8A86-597C92CB7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A3826-0071-0B4F-96DF-05173D9E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6E1C-C648-1148-825A-5896408B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3E5-29E1-8649-8E2E-0D86EE3E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5C9B-9A3F-CE4D-A040-9863A629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03CD-6648-F648-A0F0-7C652424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CA97-1F45-9042-AED6-55CAA559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E5FB-D6E0-284C-BE1E-E7B2608F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D2B6-9921-7B41-886E-6D1A4361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B1CF-CC79-4C4F-AD92-059091DC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4AD4-7300-D842-9C70-655DD627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9DFE-9D2E-7A46-A434-17825593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47FE-2049-C349-91EB-89061E16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4619-F8BC-014C-BE87-C0F07A86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03C4-B3AE-224A-87C1-F7D56541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332-B176-EB49-8DAE-F7655F71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3466-35E9-E54E-85BD-BBCB2B2F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2080-4096-BE4D-ADED-392B94E5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5E9D-AB68-C847-BFF1-106FBA36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9960-407C-5846-AAB9-F55EEDDF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8B729-39EC-9549-A8B2-012CE8F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F9C8-7B40-3A47-85AB-7A23C179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05AE-DFC4-D544-8755-9F0E37EE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8BCE-2D5F-7943-9329-0497B7D5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6B25B-58DE-9747-BBD0-DD9ACC9EE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C32-CC1C-0B47-A9E7-04A6A02A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E6734-A92C-6248-8C49-2B177557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4B0BF-5CDD-C640-8B6D-91B2642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949E2-0C22-F542-B267-EFBB102E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03A2-C653-3D44-AE10-5F0EB38A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FE800-7029-7C44-8C86-58DE1DB7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6E238-B6FD-344E-97F8-A3DFDA19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FE5D6-364C-0B46-9B90-83F14D2B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70206-9EA2-F641-A296-18FB1DF0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E9024-A360-7744-91E1-0B921A00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90FCA-7D4C-8741-86F9-6127A3F8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E4AB-EFA4-1647-87E9-3D0CFB27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C04D-0DE4-CD4C-8F7E-8D3A87D5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BB444-9BF4-814F-B525-E861B331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E428-9DFF-EA43-AECC-147CFDE9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B2B5-1896-7D45-97CD-264F3905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CE2E-4694-8847-A5C9-186539A1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5F5E-7955-114E-94C4-E11F26D9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AEC9E-5F55-904F-8A4E-A83D8F3D1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20F9C-4379-8749-8A77-77276A7F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2F6F-F1A2-5448-A9DB-B981F5F5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B5E9-4068-344F-BC4B-FFA600B7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2860-0026-434C-A0F7-17C73F6A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9996-1A9A-8747-B139-C3834EDC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A1D8-9219-1C41-AA01-249F95F0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FEFE8-4BBA-E14C-8B06-D839AC1F3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7D87-1649-4441-9463-B821F9A5FDF1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71C6-1646-3E44-AA17-6C3E384A4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033D-2539-D441-978F-63BB53260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6BB7-870D-E54F-9157-6531353FB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DBFAF37-CECD-3747-AEF9-EB0DCF0DB642}"/>
              </a:ext>
            </a:extLst>
          </p:cNvPr>
          <p:cNvGrpSpPr/>
          <p:nvPr/>
        </p:nvGrpSpPr>
        <p:grpSpPr>
          <a:xfrm>
            <a:off x="1480457" y="1306286"/>
            <a:ext cx="8055429" cy="4525914"/>
            <a:chOff x="1480457" y="1306286"/>
            <a:chExt cx="8055429" cy="452591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B1D12E-10BE-2C42-9768-AEBFA93FDACC}"/>
                </a:ext>
              </a:extLst>
            </p:cNvPr>
            <p:cNvSpPr/>
            <p:nvPr/>
          </p:nvSpPr>
          <p:spPr>
            <a:xfrm>
              <a:off x="1480457" y="1306286"/>
              <a:ext cx="1382486" cy="1317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0ACEEF-45B3-C04F-BC10-A3DA03513014}"/>
                </a:ext>
              </a:extLst>
            </p:cNvPr>
            <p:cNvSpPr/>
            <p:nvPr/>
          </p:nvSpPr>
          <p:spPr>
            <a:xfrm>
              <a:off x="1480457" y="3973286"/>
              <a:ext cx="1382486" cy="131717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71B47B-A84B-C64A-8C62-B6F88550AB4C}"/>
                </a:ext>
              </a:extLst>
            </p:cNvPr>
            <p:cNvSpPr/>
            <p:nvPr/>
          </p:nvSpPr>
          <p:spPr>
            <a:xfrm>
              <a:off x="3646714" y="2623457"/>
              <a:ext cx="1382486" cy="131717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CC9087-0D8C-6B4F-9AE9-B6EF489287AF}"/>
                </a:ext>
              </a:extLst>
            </p:cNvPr>
            <p:cNvSpPr/>
            <p:nvPr/>
          </p:nvSpPr>
          <p:spPr>
            <a:xfrm>
              <a:off x="5900057" y="2623457"/>
              <a:ext cx="1382486" cy="13171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F01194-D6AD-EF48-9ED4-E40FC253B477}"/>
                </a:ext>
              </a:extLst>
            </p:cNvPr>
            <p:cNvSpPr/>
            <p:nvPr/>
          </p:nvSpPr>
          <p:spPr>
            <a:xfrm>
              <a:off x="8153400" y="2623457"/>
              <a:ext cx="1382486" cy="131717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ED14B1C-9397-0645-9EEA-7C1AD4191C58}"/>
                </a:ext>
              </a:extLst>
            </p:cNvPr>
            <p:cNvCxnSpPr/>
            <p:nvPr/>
          </p:nvCxnSpPr>
          <p:spPr>
            <a:xfrm>
              <a:off x="2775856" y="2286000"/>
              <a:ext cx="960120" cy="653143"/>
            </a:xfrm>
            <a:prstGeom prst="straightConnector1">
              <a:avLst/>
            </a:prstGeom>
            <a:ln w="1238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2AEA2D-8B60-104E-88D3-78BF42EE1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5856" y="3557233"/>
              <a:ext cx="957944" cy="677311"/>
            </a:xfrm>
            <a:prstGeom prst="straightConnector1">
              <a:avLst/>
            </a:prstGeom>
            <a:ln w="1238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30FB65-C64E-DD47-952F-845A8793DF0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5029200" y="3282043"/>
              <a:ext cx="870857" cy="0"/>
            </a:xfrm>
            <a:prstGeom prst="straightConnector1">
              <a:avLst/>
            </a:prstGeom>
            <a:ln w="1238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CF03EB-4E28-6B45-8CF5-C3CA41043F55}"/>
                </a:ext>
              </a:extLst>
            </p:cNvPr>
            <p:cNvCxnSpPr>
              <a:cxnSpLocks/>
            </p:cNvCxnSpPr>
            <p:nvPr/>
          </p:nvCxnSpPr>
          <p:spPr>
            <a:xfrm>
              <a:off x="7282543" y="3282041"/>
              <a:ext cx="870857" cy="0"/>
            </a:xfrm>
            <a:prstGeom prst="straightConnector1">
              <a:avLst/>
            </a:prstGeom>
            <a:ln w="1238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C58F8A8-8EDB-3D4B-AB78-25B9A3FD434E}"/>
                    </a:ext>
                  </a:extLst>
                </p:cNvPr>
                <p:cNvSpPr txBox="1"/>
                <p:nvPr/>
              </p:nvSpPr>
              <p:spPr>
                <a:xfrm>
                  <a:off x="3770816" y="4631871"/>
                  <a:ext cx="5640968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Chain rule: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  <a:p>
                  <a:endParaRPr lang="en-US" b="1" dirty="0"/>
                </a:p>
                <a:p>
                  <a:endParaRPr lang="en-US" b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C58F8A8-8EDB-3D4B-AB78-25B9A3FD4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816" y="4631871"/>
                  <a:ext cx="5640968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1126" t="-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648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2020-08-18T00:51:48Z</dcterms:created>
  <dcterms:modified xsi:type="dcterms:W3CDTF">2020-08-18T03:17:38Z</dcterms:modified>
</cp:coreProperties>
</file>