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A47-8D5A-0943-A888-801D3D40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1B27C-C31A-C544-85B9-81FF76FB2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2A48-2818-6E47-A754-8F69296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F2CC-F107-1345-848A-AFC2D64A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07CE-FC35-C249-BF62-A8BBE70D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2F7-75A1-544E-BD10-3123C8A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F8D3-E3F7-9449-9F25-3403D5040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7318-D794-3C4A-81C7-B3C3208B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5B9F-143E-854D-997B-3B712E7B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508D-45D7-CC43-85F3-FB92A39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E1CE4-748E-3342-9995-37005381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148D4-7F4D-8A44-B3D0-1FB54A38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33D4-382C-1547-A407-4C8FF241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5D52-8C75-D348-8AF9-D6D8466E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F17E-F083-4244-A4F9-414C9EC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2E5-2FE0-AF4F-B75C-9316A596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6D94-99E3-BA45-9D12-59A877E4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76FC-5BE6-A943-9C15-C5D60D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0A6F-FFA4-6E4E-A68A-501EF7E2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50C0-81C6-9243-BDF8-7D0CE96A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2CE5-ECC4-5F46-B9E0-8E05A1B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2B46-7CD0-634D-95B6-D2018E6C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ED5-E086-FA43-815C-5B3B58BD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45CB-421D-E14F-8A7A-89B71E37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83C0-CCE8-324F-827B-D3A8DD9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F43-E52A-574E-8415-A3284FC8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4368-5CDF-2045-8EAF-0B1D41322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FE3C9-D5E8-1C4B-AE57-B8E7C5E2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2880-AC39-854C-AD49-AD7AED9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3263-2FDF-424D-8B8B-9EE19EEC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F91F-A7AB-234A-84FA-65895D4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861-C055-AE42-AE99-7993095E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85A5-5BAC-5D47-8998-31959764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5A849-C8C6-5C44-8B0D-0E2EAB0F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BC75-BD54-8646-B2C4-C79756F8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F00A9-F028-8341-8E9A-7C1153759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72A09-C368-F242-8D50-C2FCDD9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4F13D-9776-174C-8628-08D62A2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BEA6-3D22-D64A-9746-9542BD6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CF3C-45DB-E045-8AE5-04C70963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476A-DF71-2B44-83DE-2C15FF45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D22BC-9899-1E44-9DC6-3E10B57D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9F08D-F540-5E4B-AF6C-8D002F8B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47102-42CE-1C4B-A3CE-DA614DB7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9C6AB-DD76-B943-B25D-DC46831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EBAF-596A-7E45-A748-56100499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2A93-9A7C-2B43-9BEF-BD601C8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D677-0C8C-E945-BDE4-C099B035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1BE1-D2BD-A14A-92E5-24A9E95F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258D-5ECB-E945-BAEC-F2BF9E3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0B43-9B51-8B4F-8E78-28669040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83DF-CA93-0C4C-9E48-2D816E08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4EF6-BC55-6647-8C9C-F29510E8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619CF-5625-0042-8E1F-D2A4609C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22F23-9AA6-4741-8D22-349203D1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02A6-9E16-844F-A039-6D80EA7C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4738-9755-F94D-97AD-FFD5F4B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0CB8-3BDD-A14A-9700-B17B63DC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175B6-C452-364F-BDBA-534E4C0E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3671-A997-D94F-BADF-FA88BE01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32B0-8283-C64D-BCA9-A151B678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A0A6-8AF7-1547-9DC3-245F71B1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49FB-1B8A-E943-B10D-C09E95E37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0E79D3-0070-7F41-A985-C0FAD479A224}"/>
              </a:ext>
            </a:extLst>
          </p:cNvPr>
          <p:cNvGrpSpPr/>
          <p:nvPr/>
        </p:nvGrpSpPr>
        <p:grpSpPr>
          <a:xfrm>
            <a:off x="1358446" y="1571084"/>
            <a:ext cx="9037408" cy="4008961"/>
            <a:chOff x="1358446" y="1571084"/>
            <a:chExt cx="9037408" cy="40089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F3EC3FA-78A7-C741-82C1-B2B33C5B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8388" y="1614628"/>
              <a:ext cx="3757466" cy="36287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0A2CE2-D44C-9F47-BFAB-D6FC0B46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3058" y="1571084"/>
              <a:ext cx="3757466" cy="3714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79E341-8D95-B741-8F7D-76B92C12E18E}"/>
                </a:ext>
              </a:extLst>
            </p:cNvPr>
            <p:cNvSpPr txBox="1"/>
            <p:nvPr/>
          </p:nvSpPr>
          <p:spPr>
            <a:xfrm>
              <a:off x="9852115" y="346839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B680D5-04A3-904F-81B2-8E42873BF6D5}"/>
                </a:ext>
              </a:extLst>
            </p:cNvPr>
            <p:cNvSpPr txBox="1"/>
            <p:nvPr/>
          </p:nvSpPr>
          <p:spPr>
            <a:xfrm>
              <a:off x="8077197" y="171718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5C9620-9660-9A4F-A961-DC4ACB293EB1}"/>
                </a:ext>
              </a:extLst>
            </p:cNvPr>
            <p:cNvSpPr txBox="1"/>
            <p:nvPr/>
          </p:nvSpPr>
          <p:spPr>
            <a:xfrm>
              <a:off x="4822373" y="208651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0CC0C-1CC1-BA4F-AC43-18AB02851074}"/>
                </a:ext>
              </a:extLst>
            </p:cNvPr>
            <p:cNvSpPr txBox="1"/>
            <p:nvPr/>
          </p:nvSpPr>
          <p:spPr>
            <a:xfrm>
              <a:off x="2111830" y="233255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12CE236-32DE-9644-895A-52D91C2B8531}"/>
                </a:ext>
              </a:extLst>
            </p:cNvPr>
            <p:cNvSpPr/>
            <p:nvPr/>
          </p:nvSpPr>
          <p:spPr>
            <a:xfrm>
              <a:off x="5655128" y="3131543"/>
              <a:ext cx="881743" cy="336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16F8FF-0065-CD4D-A0B0-921D0A84A3F2}"/>
                </a:ext>
              </a:extLst>
            </p:cNvPr>
            <p:cNvSpPr txBox="1"/>
            <p:nvPr/>
          </p:nvSpPr>
          <p:spPr>
            <a:xfrm>
              <a:off x="2655569" y="521071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FE816-19BC-5542-B658-C52FC439BEA8}"/>
                </a:ext>
              </a:extLst>
            </p:cNvPr>
            <p:cNvSpPr txBox="1"/>
            <p:nvPr/>
          </p:nvSpPr>
          <p:spPr>
            <a:xfrm rot="16200000">
              <a:off x="600482" y="302914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89B9E-D2B8-F046-8937-FB8E93C698C3}"/>
                </a:ext>
              </a:extLst>
            </p:cNvPr>
            <p:cNvSpPr txBox="1"/>
            <p:nvPr/>
          </p:nvSpPr>
          <p:spPr>
            <a:xfrm>
              <a:off x="5520337" y="2747666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79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</cp:revision>
  <dcterms:created xsi:type="dcterms:W3CDTF">2020-09-09T16:14:22Z</dcterms:created>
  <dcterms:modified xsi:type="dcterms:W3CDTF">2020-09-09T16:20:22Z</dcterms:modified>
</cp:coreProperties>
</file>