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4966"/>
  </p:normalViewPr>
  <p:slideViewPr>
    <p:cSldViewPr snapToGrid="0" snapToObjects="1">
      <p:cViewPr varScale="1">
        <p:scale>
          <a:sx n="103" d="100"/>
          <a:sy n="103" d="100"/>
        </p:scale>
        <p:origin x="1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D91DC-A4B8-F84A-96CB-2D3384D943F0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091E4-CFC3-B74F-8B87-60C71FA4A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6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091E4-CFC3-B74F-8B87-60C71FA4A6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1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4F9C-2529-454D-BE6E-508917EC7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C5B89-FACF-8F46-99CB-6BCBB5B62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02BEC-657D-A14B-A41E-FF417FBD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66E-2124-3D45-AD3E-1012ACA91389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9721C-D89A-3641-B5BA-6B22C6E9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FC911-D55E-BD4B-9D11-8B393AC2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973-8EBB-3442-8A32-378E91D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8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CEB9E-9538-954F-9F3F-DCFBB75C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8F94F-5628-624E-8FBC-8D79A0FCA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69478-3C50-664E-B904-CC1FC2BE5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66E-2124-3D45-AD3E-1012ACA91389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54E26-50B6-5C41-9BC1-E96B456D9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40F1-9DFF-6145-8BF5-4968816A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973-8EBB-3442-8A32-378E91D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7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EC869-2C0E-E145-B002-4928FE411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7E080-3656-824B-B832-5A58E2BA6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29A0A-9432-4A4A-95C9-87AAA9D7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66E-2124-3D45-AD3E-1012ACA91389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385E3-07D8-E643-B1D7-D4A6FFCC4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B245A-8D08-7849-892A-1864D2550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973-8EBB-3442-8A32-378E91D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4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A5A3B-84A8-2A42-89FE-3348106E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289A-35B1-CB4E-B67D-ED30035BF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7E6B4-276E-3444-95A5-9907E30E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66E-2124-3D45-AD3E-1012ACA91389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148E8-F374-4748-B8AD-D2FBF7F3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5031A-2C7C-714A-AE54-BF866836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973-8EBB-3442-8A32-378E91D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5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9F64-06ED-7C46-A526-1C0CE78F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56970-B328-3143-977D-01BE08035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D5223-68DC-5242-8747-63DEDB296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66E-2124-3D45-AD3E-1012ACA91389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DDCAB-E5EE-1442-9DC1-EF89C5F3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1E6FC-FE48-724F-AEF6-EFF8F659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973-8EBB-3442-8A32-378E91D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52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63518-6C05-3444-9CCF-3EA7B444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6E6C5-B291-1B41-895E-EFA48AA35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19487-A987-A643-AE5D-EE59B0948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33D3B-FBC3-C049-B02E-BE2026DC2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66E-2124-3D45-AD3E-1012ACA91389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8DDE2-4DFD-7149-A772-AF47272CA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EC7D1-5A67-E84B-83FC-78583801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973-8EBB-3442-8A32-378E91D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9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B6CBE-48C5-884B-B43C-E4A088F20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7643E-AC8E-664D-9C25-57BEC9A8E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B3C25-ED05-9D4A-9E1E-175685997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4C94D-7A83-9645-B2BD-26D23C5FD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2F716-B7B8-1949-A3F7-212AA1042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BCFF78-05D2-C24E-B24E-FA29CB65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66E-2124-3D45-AD3E-1012ACA91389}" type="datetimeFigureOut">
              <a:rPr lang="en-US" smtClean="0"/>
              <a:t>9/9/20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072F3-85BE-CA47-9831-2456B491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44C90-9548-C54B-AAB8-E1E83A39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973-8EBB-3442-8A32-378E91D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5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7E957-C676-8F44-BB4F-023923F17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E18BEB-58BF-BB46-B9CF-D454F0770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66E-2124-3D45-AD3E-1012ACA91389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DBCA0-81DA-E34A-9A6A-20CE7AB7C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7BD47-9002-1342-8B56-58982917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973-8EBB-3442-8A32-378E91D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9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B5D50-A432-C547-BD43-2AE5F758D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66E-2124-3D45-AD3E-1012ACA91389}" type="datetimeFigureOut">
              <a:rPr lang="en-US" smtClean="0"/>
              <a:t>9/9/20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6D2E6-F8D8-814E-B440-5E00DB01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44CB8-E42F-934F-9A4E-46FFFD31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973-8EBB-3442-8A32-378E91D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34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C2FF-A827-C644-B9B8-DD26021B1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82FB6-012C-E14C-93FC-22248D742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AA902-34E3-FF4D-A8CC-9C08F1D1A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606F2-CFA5-3049-9CC1-063A4AD50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66E-2124-3D45-AD3E-1012ACA91389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60910-ABB4-734F-9A7D-A7F71C68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BCCCF-6E4C-A64E-A044-19586124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973-8EBB-3442-8A32-378E91D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2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C5931-96C4-C848-96FB-B31106CC8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61DE91-18AB-564A-A25D-6D19300F6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71DFF-7205-6548-94C6-863EBC5F0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61B4F-3FE6-8342-9A05-549F3306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66E-2124-3D45-AD3E-1012ACA91389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A618D-18E9-4143-A3CF-6ACA39BBC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89132-B06B-DF42-95AC-0952CB8C0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973-8EBB-3442-8A32-378E91D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6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7B9302-FDCB-1348-9BE0-C180840D3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B8133-4AAD-B74D-BE43-B55B95DD9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9907A-F106-6140-9202-3508FDD4F9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2966E-2124-3D45-AD3E-1012ACA91389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CF557-92D6-A945-9718-6A9460854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96FE7-A297-4B46-BB43-1AE8D8FE4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E3973-8EBB-3442-8A32-378E91DF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5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75677121-1D88-5B47-87B7-B49B2D87517F}"/>
              </a:ext>
            </a:extLst>
          </p:cNvPr>
          <p:cNvGrpSpPr/>
          <p:nvPr/>
        </p:nvGrpSpPr>
        <p:grpSpPr>
          <a:xfrm>
            <a:off x="295050" y="240919"/>
            <a:ext cx="10458462" cy="6381987"/>
            <a:chOff x="295050" y="240919"/>
            <a:chExt cx="10458462" cy="638198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C830AB5-B26E-C249-8959-BC96F6C624ED}"/>
                </a:ext>
              </a:extLst>
            </p:cNvPr>
            <p:cNvGrpSpPr/>
            <p:nvPr/>
          </p:nvGrpSpPr>
          <p:grpSpPr>
            <a:xfrm>
              <a:off x="5380750" y="842281"/>
              <a:ext cx="5116286" cy="5116286"/>
              <a:chOff x="3396343" y="674914"/>
              <a:chExt cx="5116286" cy="5116286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C0CFFEFF-B105-AD45-9983-42721A22F8B3}"/>
                  </a:ext>
                </a:extLst>
              </p:cNvPr>
              <p:cNvCxnSpPr/>
              <p:nvPr/>
            </p:nvCxnSpPr>
            <p:spPr>
              <a:xfrm>
                <a:off x="5954486" y="674914"/>
                <a:ext cx="0" cy="5116286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D94BEEB1-4D4C-F544-8CF8-34866D0521C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954486" y="677002"/>
                <a:ext cx="0" cy="5116286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D688AD2-5BAF-4A40-873D-8200149D4557}"/>
                </a:ext>
              </a:extLst>
            </p:cNvPr>
            <p:cNvGrpSpPr/>
            <p:nvPr/>
          </p:nvGrpSpPr>
          <p:grpSpPr>
            <a:xfrm>
              <a:off x="6780235" y="2241766"/>
              <a:ext cx="2317316" cy="2317316"/>
              <a:chOff x="4779126" y="2136732"/>
              <a:chExt cx="2317316" cy="231731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0A623839-50A8-DB40-9087-FDDF96DCA0D8}"/>
                  </a:ext>
                </a:extLst>
              </p:cNvPr>
              <p:cNvCxnSpPr/>
              <p:nvPr/>
            </p:nvCxnSpPr>
            <p:spPr>
              <a:xfrm>
                <a:off x="4779126" y="2136732"/>
                <a:ext cx="2317315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3479116-2BE8-174E-A447-B1158CCB6567}"/>
                  </a:ext>
                </a:extLst>
              </p:cNvPr>
              <p:cNvCxnSpPr/>
              <p:nvPr/>
            </p:nvCxnSpPr>
            <p:spPr>
              <a:xfrm>
                <a:off x="4779126" y="4454048"/>
                <a:ext cx="2317315" cy="0"/>
              </a:xfrm>
              <a:prstGeom prst="line">
                <a:avLst/>
              </a:prstGeom>
              <a:ln w="38100"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D9781C1-576F-474F-9ED6-C692ACED4CC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937784" y="3295390"/>
                <a:ext cx="2317315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7759C888-0CEC-6841-880B-C86395CA309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620468" y="3295391"/>
                <a:ext cx="2317315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B45AA9-ACEA-D242-9905-48BC67C4693B}"/>
                </a:ext>
              </a:extLst>
            </p:cNvPr>
            <p:cNvSpPr txBox="1"/>
            <p:nvPr/>
          </p:nvSpPr>
          <p:spPr>
            <a:xfrm>
              <a:off x="6089690" y="1860293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(-10, 10)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31D6911-47F2-DA46-9774-EDDCEA7DD489}"/>
                    </a:ext>
                  </a:extLst>
                </p:cNvPr>
                <p:cNvSpPr txBox="1"/>
                <p:nvPr/>
              </p:nvSpPr>
              <p:spPr>
                <a:xfrm>
                  <a:off x="295050" y="1263175"/>
                  <a:ext cx="4359911" cy="554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dashed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box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mr>
                            </m: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10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−10  </m:t>
                                  </m:r>
                                </m:e>
                              </m:mr>
                            </m:m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−10  </m:t>
                                  </m:r>
                                </m:e>
                              </m:mr>
                            </m:m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10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31D6911-47F2-DA46-9774-EDDCEA7DD4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050" y="1263175"/>
                  <a:ext cx="4359911" cy="554254"/>
                </a:xfrm>
                <a:prstGeom prst="rect">
                  <a:avLst/>
                </a:prstGeom>
                <a:blipFill>
                  <a:blip r:embed="rId3"/>
                  <a:stretch>
                    <a:fillRect t="-2273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004A816-08FC-C440-A20C-5E71A128A8B7}"/>
                    </a:ext>
                  </a:extLst>
                </p:cNvPr>
                <p:cNvSpPr txBox="1"/>
                <p:nvPr/>
              </p:nvSpPr>
              <p:spPr>
                <a:xfrm>
                  <a:off x="295050" y="2290909"/>
                  <a:ext cx="3975127" cy="5598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Linear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transformation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.5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0.5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1.5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004A816-08FC-C440-A20C-5E71A128A8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050" y="2290909"/>
                  <a:ext cx="3975127" cy="559897"/>
                </a:xfrm>
                <a:prstGeom prst="rect">
                  <a:avLst/>
                </a:prstGeom>
                <a:blipFill>
                  <a:blip r:embed="rId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6833164-7CCF-E441-B135-DD0F5C7388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0234" y="583702"/>
              <a:ext cx="3963445" cy="16724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ACE9732-0292-C34F-AF68-610213A9590A}"/>
                    </a:ext>
                  </a:extLst>
                </p:cNvPr>
                <p:cNvSpPr txBox="1"/>
                <p:nvPr/>
              </p:nvSpPr>
              <p:spPr>
                <a:xfrm>
                  <a:off x="295050" y="3324286"/>
                  <a:ext cx="3247299" cy="554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−20</m:t>
                                  </m:r>
                                </m:e>
                              </m:mr>
                            </m:m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−10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 10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ACE9732-0292-C34F-AF68-610213A959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050" y="3324286"/>
                  <a:ext cx="3247299" cy="554254"/>
                </a:xfrm>
                <a:prstGeom prst="rect">
                  <a:avLst/>
                </a:prstGeom>
                <a:blipFill>
                  <a:blip r:embed="rId5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70D1348-A4FE-DA44-BA8C-65BC345E5F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2649" y="571559"/>
              <a:ext cx="1610863" cy="401180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E428AC-B8A2-2F4E-9D22-8604A33D9CF9}"/>
                </a:ext>
              </a:extLst>
            </p:cNvPr>
            <p:cNvSpPr txBox="1"/>
            <p:nvPr/>
          </p:nvSpPr>
          <p:spPr>
            <a:xfrm>
              <a:off x="9839264" y="240919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(20, 20)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6FE62F-DEA3-FF4F-9C4E-FBF9CB98455B}"/>
                </a:ext>
              </a:extLst>
            </p:cNvPr>
            <p:cNvSpPr txBox="1"/>
            <p:nvPr/>
          </p:nvSpPr>
          <p:spPr>
            <a:xfrm>
              <a:off x="5077770" y="6253574"/>
              <a:ext cx="1045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(-20, -20)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B36EFBE-65CF-6440-85CD-BC8F0416B2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5366" y="718676"/>
              <a:ext cx="5335073" cy="5417574"/>
            </a:xfrm>
            <a:prstGeom prst="line">
              <a:avLst/>
            </a:prstGeom>
            <a:ln w="38100">
              <a:solidFill>
                <a:schemeClr val="accent4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65B0B67-2B2A-484A-A605-39205B60E5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6136" y="2229196"/>
              <a:ext cx="1610863" cy="40118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E26CC5A-CE7E-DD4C-8C5F-0641962E81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412" y="4563060"/>
              <a:ext cx="3963445" cy="167247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A08D48B-1112-1A49-A8E9-B76EC3A914A5}"/>
                    </a:ext>
                  </a:extLst>
                </p:cNvPr>
                <p:cNvSpPr txBox="1"/>
                <p:nvPr/>
              </p:nvSpPr>
              <p:spPr>
                <a:xfrm>
                  <a:off x="295050" y="4523473"/>
                  <a:ext cx="3956724" cy="7268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Eigenvectors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A08D48B-1112-1A49-A8E9-B76EC3A914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050" y="4523473"/>
                  <a:ext cx="3956724" cy="726802"/>
                </a:xfrm>
                <a:prstGeom prst="rect">
                  <a:avLst/>
                </a:prstGeom>
                <a:blipFill>
                  <a:blip r:embed="rId6"/>
                  <a:stretch>
                    <a:fillRect t="-54386" b="-894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6DA30B4-D29D-EE4C-9CB2-D3B451667CA8}"/>
                    </a:ext>
                  </a:extLst>
                </p:cNvPr>
                <p:cNvSpPr txBox="1"/>
                <p:nvPr/>
              </p:nvSpPr>
              <p:spPr>
                <a:xfrm>
                  <a:off x="295050" y="5995218"/>
                  <a:ext cx="28597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Eigenvalues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6DA30B4-D29D-EE4C-9CB2-D3B451667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050" y="5995218"/>
                  <a:ext cx="285975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B636B8C6-C218-AF4F-B53A-08D037D21061}"/>
                </a:ext>
              </a:extLst>
            </p:cNvPr>
            <p:cNvSpPr/>
            <p:nvPr/>
          </p:nvSpPr>
          <p:spPr>
            <a:xfrm>
              <a:off x="2564407" y="4569845"/>
              <a:ext cx="590400" cy="680430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C04EE62E-A5A9-3644-AB0A-2B4D97CC1798}"/>
                </a:ext>
              </a:extLst>
            </p:cNvPr>
            <p:cNvSpPr/>
            <p:nvPr/>
          </p:nvSpPr>
          <p:spPr>
            <a:xfrm>
              <a:off x="3311814" y="4569845"/>
              <a:ext cx="728914" cy="68043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7ED93E4E-D520-C742-B197-74B4BB52B05B}"/>
                </a:ext>
              </a:extLst>
            </p:cNvPr>
            <p:cNvSpPr/>
            <p:nvPr/>
          </p:nvSpPr>
          <p:spPr>
            <a:xfrm>
              <a:off x="2456351" y="6056251"/>
              <a:ext cx="154031" cy="261379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510C6BA7-1B9A-4C4B-BBAD-DA9CD7DADD5D}"/>
                </a:ext>
              </a:extLst>
            </p:cNvPr>
            <p:cNvSpPr/>
            <p:nvPr/>
          </p:nvSpPr>
          <p:spPr>
            <a:xfrm>
              <a:off x="2796968" y="6056251"/>
              <a:ext cx="154031" cy="26137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20DF637-48E5-794A-916C-721123C763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15502" y="2272508"/>
              <a:ext cx="2206825" cy="2267975"/>
            </a:xfrm>
            <a:prstGeom prst="line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20A06FCD-AF2C-B242-8F51-CE0D7603C3D8}"/>
                    </a:ext>
                  </a:extLst>
                </p:cNvPr>
                <p:cNvSpPr txBox="1"/>
                <p:nvPr/>
              </p:nvSpPr>
              <p:spPr>
                <a:xfrm>
                  <a:off x="9588239" y="1235271"/>
                  <a:ext cx="6846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20A06FCD-AF2C-B242-8F51-CE0D7603C3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8239" y="1235271"/>
                  <a:ext cx="68461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5A6EA03F-96F4-CA46-8B78-3CE243B3332C}"/>
                    </a:ext>
                  </a:extLst>
                </p:cNvPr>
                <p:cNvSpPr txBox="1"/>
                <p:nvPr/>
              </p:nvSpPr>
              <p:spPr>
                <a:xfrm>
                  <a:off x="7083496" y="2675042"/>
                  <a:ext cx="6952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5A6EA03F-96F4-CA46-8B78-3CE243B333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496" y="2675042"/>
                  <a:ext cx="69525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074662-08EA-234F-A1B9-FB1E8DDF1E39}"/>
                </a:ext>
              </a:extLst>
            </p:cNvPr>
            <p:cNvSpPr txBox="1"/>
            <p:nvPr/>
          </p:nvSpPr>
          <p:spPr>
            <a:xfrm>
              <a:off x="8645343" y="1872436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(10, 10)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BDDCF0-5118-0E45-A3C0-0A0FF7B24105}"/>
                </a:ext>
              </a:extLst>
            </p:cNvPr>
            <p:cNvSpPr txBox="1"/>
            <p:nvPr/>
          </p:nvSpPr>
          <p:spPr>
            <a:xfrm>
              <a:off x="6123249" y="4583368"/>
              <a:ext cx="1045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(-10, -10)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157A640-B95F-5242-BAE3-B8310406AD36}"/>
                </a:ext>
              </a:extLst>
            </p:cNvPr>
            <p:cNvSpPr txBox="1"/>
            <p:nvPr/>
          </p:nvSpPr>
          <p:spPr>
            <a:xfrm>
              <a:off x="8950143" y="4583368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(10, -10)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ounded Rectangular Callout 63">
                  <a:extLst>
                    <a:ext uri="{FF2B5EF4-FFF2-40B4-BE49-F238E27FC236}">
                      <a16:creationId xmlns:a16="http://schemas.microsoft.com/office/drawing/2014/main" id="{BFC7D06A-E972-4743-88E5-D9F9B6391D17}"/>
                    </a:ext>
                  </a:extLst>
                </p:cNvPr>
                <p:cNvSpPr/>
                <p:nvPr/>
              </p:nvSpPr>
              <p:spPr>
                <a:xfrm flipH="1">
                  <a:off x="2161938" y="5620826"/>
                  <a:ext cx="402469" cy="275303"/>
                </a:xfrm>
                <a:prstGeom prst="wedgeRoundRectCallout">
                  <a:avLst>
                    <a:gd name="adj1" fmla="val -28450"/>
                    <a:gd name="adj2" fmla="val 88050"/>
                    <a:gd name="adj3" fmla="val 16667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Rounded Rectangular Callout 63">
                  <a:extLst>
                    <a:ext uri="{FF2B5EF4-FFF2-40B4-BE49-F238E27FC236}">
                      <a16:creationId xmlns:a16="http://schemas.microsoft.com/office/drawing/2014/main" id="{BFC7D06A-E972-4743-88E5-D9F9B6391D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161938" y="5620826"/>
                  <a:ext cx="402469" cy="275303"/>
                </a:xfrm>
                <a:prstGeom prst="wedgeRoundRectCallout">
                  <a:avLst>
                    <a:gd name="adj1" fmla="val -28450"/>
                    <a:gd name="adj2" fmla="val 88050"/>
                    <a:gd name="adj3" fmla="val 16667"/>
                  </a:avLst>
                </a:prstGeom>
                <a:blipFill>
                  <a:blip r:embed="rId10"/>
                  <a:stretch>
                    <a:fillRect l="-62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ounded Rectangular Callout 64">
                  <a:extLst>
                    <a:ext uri="{FF2B5EF4-FFF2-40B4-BE49-F238E27FC236}">
                      <a16:creationId xmlns:a16="http://schemas.microsoft.com/office/drawing/2014/main" id="{1B653D80-911A-0844-87A9-FD707A95BDDB}"/>
                    </a:ext>
                  </a:extLst>
                </p:cNvPr>
                <p:cNvSpPr/>
                <p:nvPr/>
              </p:nvSpPr>
              <p:spPr>
                <a:xfrm flipH="1">
                  <a:off x="2363172" y="4149081"/>
                  <a:ext cx="402469" cy="275303"/>
                </a:xfrm>
                <a:prstGeom prst="wedgeRoundRectCallout">
                  <a:avLst>
                    <a:gd name="adj1" fmla="val -28450"/>
                    <a:gd name="adj2" fmla="val 88050"/>
                    <a:gd name="adj3" fmla="val 16667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Rounded Rectangular Callout 64">
                  <a:extLst>
                    <a:ext uri="{FF2B5EF4-FFF2-40B4-BE49-F238E27FC236}">
                      <a16:creationId xmlns:a16="http://schemas.microsoft.com/office/drawing/2014/main" id="{1B653D80-911A-0844-87A9-FD707A95BD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63172" y="4149081"/>
                  <a:ext cx="402469" cy="275303"/>
                </a:xfrm>
                <a:prstGeom prst="wedgeRoundRectCallout">
                  <a:avLst>
                    <a:gd name="adj1" fmla="val -28450"/>
                    <a:gd name="adj2" fmla="val 88050"/>
                    <a:gd name="adj3" fmla="val 16667"/>
                  </a:avLst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ounded Rectangular Callout 65">
                  <a:extLst>
                    <a:ext uri="{FF2B5EF4-FFF2-40B4-BE49-F238E27FC236}">
                      <a16:creationId xmlns:a16="http://schemas.microsoft.com/office/drawing/2014/main" id="{D1EE91E7-4FE1-E841-94D3-0E495314A202}"/>
                    </a:ext>
                  </a:extLst>
                </p:cNvPr>
                <p:cNvSpPr/>
                <p:nvPr/>
              </p:nvSpPr>
              <p:spPr>
                <a:xfrm flipH="1">
                  <a:off x="2859607" y="5619558"/>
                  <a:ext cx="402469" cy="275303"/>
                </a:xfrm>
                <a:prstGeom prst="wedgeRoundRectCallout">
                  <a:avLst>
                    <a:gd name="adj1" fmla="val 37962"/>
                    <a:gd name="adj2" fmla="val 88050"/>
                    <a:gd name="adj3" fmla="val 16667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Rounded Rectangular Callout 65">
                  <a:extLst>
                    <a:ext uri="{FF2B5EF4-FFF2-40B4-BE49-F238E27FC236}">
                      <a16:creationId xmlns:a16="http://schemas.microsoft.com/office/drawing/2014/main" id="{D1EE91E7-4FE1-E841-94D3-0E495314A2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859607" y="5619558"/>
                  <a:ext cx="402469" cy="275303"/>
                </a:xfrm>
                <a:prstGeom prst="wedgeRoundRectCallout">
                  <a:avLst>
                    <a:gd name="adj1" fmla="val 37962"/>
                    <a:gd name="adj2" fmla="val 88050"/>
                    <a:gd name="adj3" fmla="val 16667"/>
                  </a:avLst>
                </a:prstGeom>
                <a:blipFill>
                  <a:blip r:embed="rId12"/>
                  <a:stretch>
                    <a:fillRect l="-645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ounded Rectangular Callout 66">
                  <a:extLst>
                    <a:ext uri="{FF2B5EF4-FFF2-40B4-BE49-F238E27FC236}">
                      <a16:creationId xmlns:a16="http://schemas.microsoft.com/office/drawing/2014/main" id="{138B7B9D-DD9C-404A-898B-D75D3C3483D4}"/>
                    </a:ext>
                  </a:extLst>
                </p:cNvPr>
                <p:cNvSpPr/>
                <p:nvPr/>
              </p:nvSpPr>
              <p:spPr>
                <a:xfrm flipH="1">
                  <a:off x="3764581" y="4149080"/>
                  <a:ext cx="402469" cy="275303"/>
                </a:xfrm>
                <a:prstGeom prst="wedgeRoundRectCallout">
                  <a:avLst>
                    <a:gd name="adj1" fmla="val 37962"/>
                    <a:gd name="adj2" fmla="val 88050"/>
                    <a:gd name="adj3" fmla="val 16667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ounded Rectangular Callout 66">
                  <a:extLst>
                    <a:ext uri="{FF2B5EF4-FFF2-40B4-BE49-F238E27FC236}">
                      <a16:creationId xmlns:a16="http://schemas.microsoft.com/office/drawing/2014/main" id="{138B7B9D-DD9C-404A-898B-D75D3C3483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64581" y="4149080"/>
                  <a:ext cx="402469" cy="275303"/>
                </a:xfrm>
                <a:prstGeom prst="wedgeRoundRectCallout">
                  <a:avLst>
                    <a:gd name="adj1" fmla="val 37962"/>
                    <a:gd name="adj2" fmla="val 88050"/>
                    <a:gd name="adj3" fmla="val 16667"/>
                  </a:avLst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9D6502F-747D-4246-A70A-0FF8D73DB3F7}"/>
                </a:ext>
              </a:extLst>
            </p:cNvPr>
            <p:cNvSpPr txBox="1"/>
            <p:nvPr/>
          </p:nvSpPr>
          <p:spPr>
            <a:xfrm>
              <a:off x="297824" y="281857"/>
              <a:ext cx="80711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Eigenvectors and eigenvalues are characteristics of a linear transformation</a:t>
              </a: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DB6BAF61-0AC7-5E43-A21E-7FDD6B45D475}"/>
                </a:ext>
              </a:extLst>
            </p:cNvPr>
            <p:cNvSpPr/>
            <p:nvPr/>
          </p:nvSpPr>
          <p:spPr>
            <a:xfrm>
              <a:off x="2878859" y="3355186"/>
              <a:ext cx="452207" cy="514693"/>
            </a:xfrm>
            <a:prstGeom prst="round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31204FFC-7131-B742-ABFB-057C3197A34D}"/>
                </a:ext>
              </a:extLst>
            </p:cNvPr>
            <p:cNvSpPr/>
            <p:nvPr/>
          </p:nvSpPr>
          <p:spPr>
            <a:xfrm>
              <a:off x="2273219" y="3355186"/>
              <a:ext cx="452207" cy="514693"/>
            </a:xfrm>
            <a:prstGeom prst="round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3C9D86CA-7BF1-3B49-B44B-7B30D37ED7D9}"/>
                </a:ext>
              </a:extLst>
            </p:cNvPr>
            <p:cNvSpPr/>
            <p:nvPr/>
          </p:nvSpPr>
          <p:spPr>
            <a:xfrm>
              <a:off x="1667578" y="3355186"/>
              <a:ext cx="452207" cy="514693"/>
            </a:xfrm>
            <a:prstGeom prst="round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EB0C5C43-664B-0346-9E90-F64716BE905D}"/>
                </a:ext>
              </a:extLst>
            </p:cNvPr>
            <p:cNvSpPr/>
            <p:nvPr/>
          </p:nvSpPr>
          <p:spPr>
            <a:xfrm>
              <a:off x="1061937" y="3355186"/>
              <a:ext cx="452207" cy="514693"/>
            </a:xfrm>
            <a:prstGeom prst="round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603C2750-1912-D04D-A59C-EF80674281B7}"/>
                </a:ext>
              </a:extLst>
            </p:cNvPr>
            <p:cNvSpPr/>
            <p:nvPr/>
          </p:nvSpPr>
          <p:spPr>
            <a:xfrm>
              <a:off x="4119450" y="1301594"/>
              <a:ext cx="296341" cy="514693"/>
            </a:xfrm>
            <a:prstGeom prst="round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0DAFE998-1D38-3748-B9F4-5016FCE7502B}"/>
                </a:ext>
              </a:extLst>
            </p:cNvPr>
            <p:cNvSpPr/>
            <p:nvPr/>
          </p:nvSpPr>
          <p:spPr>
            <a:xfrm>
              <a:off x="3608566" y="1301594"/>
              <a:ext cx="296341" cy="514693"/>
            </a:xfrm>
            <a:prstGeom prst="round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A697BAC2-AB42-934F-997C-DA4EA5B33A1D}"/>
                </a:ext>
              </a:extLst>
            </p:cNvPr>
            <p:cNvSpPr/>
            <p:nvPr/>
          </p:nvSpPr>
          <p:spPr>
            <a:xfrm>
              <a:off x="3097681" y="1301594"/>
              <a:ext cx="296341" cy="514693"/>
            </a:xfrm>
            <a:prstGeom prst="round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7C28A55A-7ADE-A44E-B4FD-CB1DF133055D}"/>
                </a:ext>
              </a:extLst>
            </p:cNvPr>
            <p:cNvSpPr/>
            <p:nvPr/>
          </p:nvSpPr>
          <p:spPr>
            <a:xfrm>
              <a:off x="2586796" y="1301594"/>
              <a:ext cx="296341" cy="514693"/>
            </a:xfrm>
            <a:prstGeom prst="round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8626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81</Words>
  <Application>Microsoft Macintosh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Yang</dc:creator>
  <cp:lastModifiedBy>Daniel Yang</cp:lastModifiedBy>
  <cp:revision>8</cp:revision>
  <dcterms:created xsi:type="dcterms:W3CDTF">2020-09-09T10:46:34Z</dcterms:created>
  <dcterms:modified xsi:type="dcterms:W3CDTF">2020-09-09T12:18:41Z</dcterms:modified>
</cp:coreProperties>
</file>