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637"/>
    <a:srgbClr val="FFAF37"/>
    <a:srgbClr val="FFA937"/>
    <a:srgbClr val="FFA336"/>
    <a:srgbClr val="FF9C36"/>
    <a:srgbClr val="FF9635"/>
    <a:srgbClr val="FF8F33"/>
    <a:srgbClr val="A4FF65"/>
    <a:srgbClr val="FF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5553810-ABEB-4740-ABAF-9D837B202326}"/>
              </a:ext>
            </a:extLst>
          </p:cNvPr>
          <p:cNvGrpSpPr/>
          <p:nvPr/>
        </p:nvGrpSpPr>
        <p:grpSpPr>
          <a:xfrm>
            <a:off x="838199" y="3320143"/>
            <a:ext cx="3788228" cy="2628900"/>
            <a:chOff x="838199" y="33201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6C5D85-1188-644F-B02C-A735A9749500}"/>
                </a:ext>
              </a:extLst>
            </p:cNvPr>
            <p:cNvSpPr/>
            <p:nvPr/>
          </p:nvSpPr>
          <p:spPr>
            <a:xfrm>
              <a:off x="838199" y="3320143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/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1D32FC-A8D1-D84F-B907-CD8C5852C7E7}"/>
              </a:ext>
            </a:extLst>
          </p:cNvPr>
          <p:cNvGrpSpPr/>
          <p:nvPr/>
        </p:nvGrpSpPr>
        <p:grpSpPr>
          <a:xfrm>
            <a:off x="838199" y="691243"/>
            <a:ext cx="3788228" cy="2628900"/>
            <a:chOff x="838199" y="691243"/>
            <a:chExt cx="3788228" cy="2628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C85F1-E44A-274B-840C-C1DB950AD134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/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B8938-2CEA-5145-83D6-BB867E87548B}"/>
              </a:ext>
            </a:extLst>
          </p:cNvPr>
          <p:cNvGrpSpPr/>
          <p:nvPr/>
        </p:nvGrpSpPr>
        <p:grpSpPr>
          <a:xfrm>
            <a:off x="6749142" y="1883228"/>
            <a:ext cx="2481944" cy="2873830"/>
            <a:chOff x="6749142" y="1883228"/>
            <a:chExt cx="2481944" cy="287383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407073-9631-E448-BAD2-1ED329BAC863}"/>
                </a:ext>
              </a:extLst>
            </p:cNvPr>
            <p:cNvSpPr/>
            <p:nvPr/>
          </p:nvSpPr>
          <p:spPr>
            <a:xfrm>
              <a:off x="6749142" y="188322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/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87A32-A25B-0B4D-850E-354B262510F6}"/>
              </a:ext>
            </a:extLst>
          </p:cNvPr>
          <p:cNvGrpSpPr/>
          <p:nvPr/>
        </p:nvGrpSpPr>
        <p:grpSpPr>
          <a:xfrm>
            <a:off x="6096000" y="691243"/>
            <a:ext cx="3788229" cy="5257800"/>
            <a:chOff x="6096000" y="691243"/>
            <a:chExt cx="3788229" cy="52578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B82629-9F5B-5A4F-B5B9-F1B13D24872A}"/>
                </a:ext>
              </a:extLst>
            </p:cNvPr>
            <p:cNvSpPr/>
            <p:nvPr/>
          </p:nvSpPr>
          <p:spPr>
            <a:xfrm>
              <a:off x="6096000" y="691243"/>
              <a:ext cx="3788229" cy="5257800"/>
            </a:xfrm>
            <a:custGeom>
              <a:avLst/>
              <a:gdLst>
                <a:gd name="connsiteX0" fmla="*/ 0 w 3788229"/>
                <a:gd name="connsiteY0" fmla="*/ 0 h 5257800"/>
                <a:gd name="connsiteX1" fmla="*/ 3788229 w 3788229"/>
                <a:gd name="connsiteY1" fmla="*/ 0 h 5257800"/>
                <a:gd name="connsiteX2" fmla="*/ 3788229 w 3788229"/>
                <a:gd name="connsiteY2" fmla="*/ 5257800 h 5257800"/>
                <a:gd name="connsiteX3" fmla="*/ 0 w 3788229"/>
                <a:gd name="connsiteY3" fmla="*/ 5257800 h 5257800"/>
                <a:gd name="connsiteX4" fmla="*/ 0 w 3788229"/>
                <a:gd name="connsiteY4" fmla="*/ 0 h 5257800"/>
                <a:gd name="connsiteX5" fmla="*/ 1894114 w 3788229"/>
                <a:gd name="connsiteY5" fmla="*/ 1191985 h 5257800"/>
                <a:gd name="connsiteX6" fmla="*/ 653142 w 3788229"/>
                <a:gd name="connsiteY6" fmla="*/ 2628900 h 5257800"/>
                <a:gd name="connsiteX7" fmla="*/ 1894114 w 3788229"/>
                <a:gd name="connsiteY7" fmla="*/ 4065815 h 5257800"/>
                <a:gd name="connsiteX8" fmla="*/ 3135086 w 3788229"/>
                <a:gd name="connsiteY8" fmla="*/ 2628900 h 5257800"/>
                <a:gd name="connsiteX9" fmla="*/ 1894114 w 3788229"/>
                <a:gd name="connsiteY9" fmla="*/ 1191985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9" h="5257800">
                  <a:moveTo>
                    <a:pt x="0" y="0"/>
                  </a:moveTo>
                  <a:lnTo>
                    <a:pt x="3788229" y="0"/>
                  </a:lnTo>
                  <a:lnTo>
                    <a:pt x="3788229" y="5257800"/>
                  </a:lnTo>
                  <a:lnTo>
                    <a:pt x="0" y="5257800"/>
                  </a:lnTo>
                  <a:lnTo>
                    <a:pt x="0" y="0"/>
                  </a:lnTo>
                  <a:close/>
                  <a:moveTo>
                    <a:pt x="1894114" y="1191985"/>
                  </a:moveTo>
                  <a:cubicBezTo>
                    <a:pt x="1208744" y="1191985"/>
                    <a:pt x="653142" y="1835314"/>
                    <a:pt x="653142" y="2628900"/>
                  </a:cubicBezTo>
                  <a:cubicBezTo>
                    <a:pt x="653142" y="3422486"/>
                    <a:pt x="1208744" y="4065815"/>
                    <a:pt x="1894114" y="4065815"/>
                  </a:cubicBezTo>
                  <a:cubicBezTo>
                    <a:pt x="2579484" y="4065815"/>
                    <a:pt x="3135086" y="3422486"/>
                    <a:pt x="3135086" y="2628900"/>
                  </a:cubicBezTo>
                  <a:cubicBezTo>
                    <a:pt x="3135086" y="1835314"/>
                    <a:pt x="2579484" y="1191985"/>
                    <a:pt x="1894114" y="1191985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/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blipFill>
                  <a:blip r:embed="rId6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586BD-DA51-BD40-A97D-7751195C0F57}"/>
              </a:ext>
            </a:extLst>
          </p:cNvPr>
          <p:cNvSpPr/>
          <p:nvPr/>
        </p:nvSpPr>
        <p:spPr>
          <a:xfrm>
            <a:off x="6117297" y="68568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149134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83819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/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FN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blipFill>
                <a:blip r:embed="rId3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149134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83819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/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TN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blipFill>
                <a:blip r:embed="rId4"/>
                <a:stretch>
                  <a:fillRect l="-6742" t="-3937" r="-5618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/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64DCA136-56C1-AF49-A554-2223DF1444BC}"/>
              </a:ext>
            </a:extLst>
          </p:cNvPr>
          <p:cNvSpPr/>
          <p:nvPr/>
        </p:nvSpPr>
        <p:spPr>
          <a:xfrm>
            <a:off x="731625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9E3BB32-487A-E540-891D-B6F95D63BB5A}"/>
              </a:ext>
            </a:extLst>
          </p:cNvPr>
          <p:cNvSpPr/>
          <p:nvPr/>
        </p:nvSpPr>
        <p:spPr>
          <a:xfrm>
            <a:off x="666310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/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blipFill>
                <a:blip r:embed="rId6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>
            <a:extLst>
              <a:ext uri="{FF2B5EF4-FFF2-40B4-BE49-F238E27FC236}">
                <a16:creationId xmlns:a16="http://schemas.microsoft.com/office/drawing/2014/main" id="{E7236E2A-B41B-DD46-B498-56E42D1B6073}"/>
              </a:ext>
            </a:extLst>
          </p:cNvPr>
          <p:cNvSpPr/>
          <p:nvPr/>
        </p:nvSpPr>
        <p:spPr>
          <a:xfrm>
            <a:off x="731625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AE00EE-3524-E844-B1B1-1060F3B26BE7}"/>
              </a:ext>
            </a:extLst>
          </p:cNvPr>
          <p:cNvSpPr/>
          <p:nvPr/>
        </p:nvSpPr>
        <p:spPr>
          <a:xfrm>
            <a:off x="666310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C2DFD5-421E-9045-8B17-0BD2CCDE2C71}"/>
              </a:ext>
            </a:extLst>
          </p:cNvPr>
          <p:cNvSpPr/>
          <p:nvPr/>
        </p:nvSpPr>
        <p:spPr>
          <a:xfrm>
            <a:off x="666310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/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blipFill>
                <a:blip r:embed="rId7"/>
                <a:stretch>
                  <a:fillRect l="-4724" t="-5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18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58BFC2C-E9E2-514F-AB2A-A4A31BBAE868}"/>
              </a:ext>
            </a:extLst>
          </p:cNvPr>
          <p:cNvSpPr/>
          <p:nvPr/>
        </p:nvSpPr>
        <p:spPr>
          <a:xfrm>
            <a:off x="2957505" y="329351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FBD5116-1B09-AF4D-A5C1-EB4D095D3330}"/>
              </a:ext>
            </a:extLst>
          </p:cNvPr>
          <p:cNvSpPr/>
          <p:nvPr/>
        </p:nvSpPr>
        <p:spPr>
          <a:xfrm>
            <a:off x="2304363" y="3293511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CF7411-634E-AF4A-8B02-DB496EAD46D8}"/>
              </a:ext>
            </a:extLst>
          </p:cNvPr>
          <p:cNvSpPr/>
          <p:nvPr/>
        </p:nvSpPr>
        <p:spPr>
          <a:xfrm>
            <a:off x="2957505" y="1138138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10EFDB-1E44-5140-A429-56F117FBE702}"/>
              </a:ext>
            </a:extLst>
          </p:cNvPr>
          <p:cNvCxnSpPr/>
          <p:nvPr/>
        </p:nvCxnSpPr>
        <p:spPr>
          <a:xfrm>
            <a:off x="2304363" y="2903171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EBCE0B-934F-8F4C-A4FB-C7DB85A9845D}"/>
              </a:ext>
            </a:extLst>
          </p:cNvPr>
          <p:cNvSpPr/>
          <p:nvPr/>
        </p:nvSpPr>
        <p:spPr>
          <a:xfrm>
            <a:off x="2307772" y="664611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1683" y="2783820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/ TPR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768B5A-C274-2140-805A-FC9141A9382A}"/>
              </a:ext>
            </a:extLst>
          </p:cNvPr>
          <p:cNvSpPr/>
          <p:nvPr/>
        </p:nvSpPr>
        <p:spPr>
          <a:xfrm>
            <a:off x="7094077" y="3293511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ED02D-173D-924E-BF0B-BFD803C7EAFD}"/>
              </a:ext>
            </a:extLst>
          </p:cNvPr>
          <p:cNvCxnSpPr/>
          <p:nvPr/>
        </p:nvCxnSpPr>
        <p:spPr>
          <a:xfrm>
            <a:off x="7094077" y="3088229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8D56B-BF55-4D4A-8D98-165E4C1F7D05}"/>
              </a:ext>
            </a:extLst>
          </p:cNvPr>
          <p:cNvSpPr/>
          <p:nvPr/>
        </p:nvSpPr>
        <p:spPr>
          <a:xfrm>
            <a:off x="7097486" y="664611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E6BD-7FF0-6F47-87B8-614A2A5BFBEC}"/>
              </a:ext>
            </a:extLst>
          </p:cNvPr>
          <p:cNvSpPr/>
          <p:nvPr/>
        </p:nvSpPr>
        <p:spPr>
          <a:xfrm>
            <a:off x="7100895" y="3293511"/>
            <a:ext cx="3788228" cy="2628900"/>
          </a:xfrm>
          <a:prstGeom prst="rect">
            <a:avLst/>
          </a:pr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26EFF-41E0-D74C-AFAB-C2FC7AAC36F8}"/>
              </a:ext>
            </a:extLst>
          </p:cNvPr>
          <p:cNvSpPr/>
          <p:nvPr/>
        </p:nvSpPr>
        <p:spPr>
          <a:xfrm>
            <a:off x="7100895" y="274271"/>
            <a:ext cx="3788228" cy="2628900"/>
          </a:xfrm>
          <a:prstGeom prst="rect">
            <a:avLst/>
          </a:pr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864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265043" y="30596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64E5273-13F9-3842-9EED-E7933C0F9504}"/>
              </a:ext>
            </a:extLst>
          </p:cNvPr>
          <p:cNvSpPr/>
          <p:nvPr/>
        </p:nvSpPr>
        <p:spPr>
          <a:xfrm>
            <a:off x="2299724" y="1223461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2E3EA-730A-0B4C-8B92-87636E51EB67}"/>
              </a:ext>
            </a:extLst>
          </p:cNvPr>
          <p:cNvSpPr/>
          <p:nvPr/>
        </p:nvSpPr>
        <p:spPr>
          <a:xfrm>
            <a:off x="1646582" y="800101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0FB88B1-CE39-DD45-B047-31CAC38B91F7}"/>
              </a:ext>
            </a:extLst>
          </p:cNvPr>
          <p:cNvSpPr/>
          <p:nvPr/>
        </p:nvSpPr>
        <p:spPr>
          <a:xfrm>
            <a:off x="2299724" y="4620986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BA8283E-6F35-0041-B6BC-361F8948DED3}"/>
              </a:ext>
            </a:extLst>
          </p:cNvPr>
          <p:cNvSpPr/>
          <p:nvPr/>
        </p:nvSpPr>
        <p:spPr>
          <a:xfrm>
            <a:off x="1646582" y="3429000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56CB39-DDA8-7B49-8B90-39E993FAA90C}"/>
              </a:ext>
            </a:extLst>
          </p:cNvPr>
          <p:cNvCxnSpPr/>
          <p:nvPr/>
        </p:nvCxnSpPr>
        <p:spPr>
          <a:xfrm>
            <a:off x="1646582" y="3059668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A8DC09-F39C-9B4F-9D70-34C2C49387F6}"/>
              </a:ext>
            </a:extLst>
          </p:cNvPr>
          <p:cNvSpPr/>
          <p:nvPr/>
        </p:nvSpPr>
        <p:spPr>
          <a:xfrm>
            <a:off x="6622773" y="800101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540459A-8677-5A43-B11C-3C9E523497DA}"/>
              </a:ext>
            </a:extLst>
          </p:cNvPr>
          <p:cNvSpPr/>
          <p:nvPr/>
        </p:nvSpPr>
        <p:spPr>
          <a:xfrm>
            <a:off x="6622773" y="3429000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82559-9E02-6442-BDC2-794CA22A725E}"/>
              </a:ext>
            </a:extLst>
          </p:cNvPr>
          <p:cNvCxnSpPr/>
          <p:nvPr/>
        </p:nvCxnSpPr>
        <p:spPr>
          <a:xfrm>
            <a:off x="6622773" y="3059668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28F107-FF14-B941-A60D-7A358DB90691}"/>
              </a:ext>
            </a:extLst>
          </p:cNvPr>
          <p:cNvSpPr txBox="1"/>
          <p:nvPr/>
        </p:nvSpPr>
        <p:spPr>
          <a:xfrm>
            <a:off x="8322366" y="15865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9E0C36-2E01-5447-920F-F8E6925D34F8}"/>
              </a:ext>
            </a:extLst>
          </p:cNvPr>
          <p:cNvGrpSpPr/>
          <p:nvPr/>
        </p:nvGrpSpPr>
        <p:grpSpPr>
          <a:xfrm>
            <a:off x="6622773" y="3429000"/>
            <a:ext cx="3788228" cy="2628900"/>
            <a:chOff x="838199" y="6912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EEA671-42A9-8F4A-9D0E-CA52B090CF10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1CEA3C-994B-8A4B-87B5-FE19FDBCE420}"/>
                </a:ext>
              </a:extLst>
            </p:cNvPr>
            <p:cNvSpPr txBox="1"/>
            <p:nvPr/>
          </p:nvSpPr>
          <p:spPr>
            <a:xfrm>
              <a:off x="1612038" y="1713306"/>
              <a:ext cx="18473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0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841987" y="3333397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188845" y="3333395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841987" y="1896481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188845" y="704495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188845" y="704495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9B20D4-35BA-F546-802B-ED89E44F5607}"/>
              </a:ext>
            </a:extLst>
          </p:cNvPr>
          <p:cNvSpPr/>
          <p:nvPr/>
        </p:nvSpPr>
        <p:spPr>
          <a:xfrm>
            <a:off x="4186639" y="3314840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0B96EF0-AFEA-584D-A681-0D64151F0C62}"/>
              </a:ext>
            </a:extLst>
          </p:cNvPr>
          <p:cNvSpPr/>
          <p:nvPr/>
        </p:nvSpPr>
        <p:spPr>
          <a:xfrm>
            <a:off x="4954918" y="2479578"/>
            <a:ext cx="2251670" cy="835263"/>
          </a:xfrm>
          <a:custGeom>
            <a:avLst/>
            <a:gdLst>
              <a:gd name="connsiteX0" fmla="*/ 1125835 w 2251670"/>
              <a:gd name="connsiteY0" fmla="*/ 0 h 835263"/>
              <a:gd name="connsiteX1" fmla="*/ 2217028 w 2251670"/>
              <a:gd name="connsiteY1" fmla="*/ 751996 h 835263"/>
              <a:gd name="connsiteX2" fmla="*/ 2251670 w 2251670"/>
              <a:gd name="connsiteY2" fmla="*/ 835263 h 835263"/>
              <a:gd name="connsiteX3" fmla="*/ 0 w 2251670"/>
              <a:gd name="connsiteY3" fmla="*/ 835263 h 835263"/>
              <a:gd name="connsiteX4" fmla="*/ 34642 w 2251670"/>
              <a:gd name="connsiteY4" fmla="*/ 751996 h 835263"/>
              <a:gd name="connsiteX5" fmla="*/ 1125835 w 2251670"/>
              <a:gd name="connsiteY5" fmla="*/ 0 h 8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670" h="835263">
                <a:moveTo>
                  <a:pt x="1125835" y="0"/>
                </a:moveTo>
                <a:cubicBezTo>
                  <a:pt x="1597027" y="0"/>
                  <a:pt x="2006883" y="304074"/>
                  <a:pt x="2217028" y="751996"/>
                </a:cubicBezTo>
                <a:lnTo>
                  <a:pt x="2251670" y="835263"/>
                </a:lnTo>
                <a:lnTo>
                  <a:pt x="0" y="835263"/>
                </a:lnTo>
                <a:lnTo>
                  <a:pt x="34642" y="751996"/>
                </a:lnTo>
                <a:cubicBezTo>
                  <a:pt x="244787" y="304074"/>
                  <a:pt x="654643" y="0"/>
                  <a:pt x="1125835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CA63388-7D9A-5C48-BA6D-E22E49CAB01F}"/>
              </a:ext>
            </a:extLst>
          </p:cNvPr>
          <p:cNvSpPr/>
          <p:nvPr/>
        </p:nvSpPr>
        <p:spPr>
          <a:xfrm>
            <a:off x="4186639" y="685940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019949 w 3788228"/>
              <a:gd name="connsiteY3" fmla="*/ 2628900 h 2628900"/>
              <a:gd name="connsiteX4" fmla="*/ 2985307 w 3788228"/>
              <a:gd name="connsiteY4" fmla="*/ 2545633 h 2628900"/>
              <a:gd name="connsiteX5" fmla="*/ 1894114 w 3788228"/>
              <a:gd name="connsiteY5" fmla="*/ 1793637 h 2628900"/>
              <a:gd name="connsiteX6" fmla="*/ 802921 w 3788228"/>
              <a:gd name="connsiteY6" fmla="*/ 2545633 h 2628900"/>
              <a:gd name="connsiteX7" fmla="*/ 768279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019949" y="2628900"/>
                </a:lnTo>
                <a:lnTo>
                  <a:pt x="2985307" y="2545633"/>
                </a:lnTo>
                <a:cubicBezTo>
                  <a:pt x="2775162" y="2097711"/>
                  <a:pt x="2365306" y="1793637"/>
                  <a:pt x="1894114" y="1793637"/>
                </a:cubicBezTo>
                <a:cubicBezTo>
                  <a:pt x="1422922" y="1793637"/>
                  <a:pt x="1013066" y="2097711"/>
                  <a:pt x="802921" y="2545633"/>
                </a:cubicBezTo>
                <a:lnTo>
                  <a:pt x="768279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6F363C9-992D-7040-A046-7300EF0686B7}"/>
              </a:ext>
            </a:extLst>
          </p:cNvPr>
          <p:cNvSpPr/>
          <p:nvPr/>
        </p:nvSpPr>
        <p:spPr>
          <a:xfrm>
            <a:off x="4839781" y="3314841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7D44AF-227A-D743-B6DA-64F4962C8B60}"/>
              </a:ext>
            </a:extLst>
          </p:cNvPr>
          <p:cNvSpPr/>
          <p:nvPr/>
        </p:nvSpPr>
        <p:spPr>
          <a:xfrm>
            <a:off x="4186639" y="685940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608801-5F36-3446-B082-3AF653FC22A1}"/>
              </a:ext>
            </a:extLst>
          </p:cNvPr>
          <p:cNvSpPr/>
          <p:nvPr/>
        </p:nvSpPr>
        <p:spPr>
          <a:xfrm>
            <a:off x="8210086" y="3333395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B9D36B79-7594-6C4C-9F28-E4426358D820}"/>
              </a:ext>
            </a:extLst>
          </p:cNvPr>
          <p:cNvSpPr/>
          <p:nvPr/>
        </p:nvSpPr>
        <p:spPr>
          <a:xfrm>
            <a:off x="9263589" y="2951353"/>
            <a:ext cx="1681222" cy="382043"/>
          </a:xfrm>
          <a:custGeom>
            <a:avLst/>
            <a:gdLst>
              <a:gd name="connsiteX0" fmla="*/ 840611 w 1681222"/>
              <a:gd name="connsiteY0" fmla="*/ 0 h 382043"/>
              <a:gd name="connsiteX1" fmla="*/ 1629984 w 1681222"/>
              <a:gd name="connsiteY1" fmla="*/ 328122 h 382043"/>
              <a:gd name="connsiteX2" fmla="*/ 1681222 w 1681222"/>
              <a:gd name="connsiteY2" fmla="*/ 382043 h 382043"/>
              <a:gd name="connsiteX3" fmla="*/ 0 w 1681222"/>
              <a:gd name="connsiteY3" fmla="*/ 382043 h 382043"/>
              <a:gd name="connsiteX4" fmla="*/ 51238 w 1681222"/>
              <a:gd name="connsiteY4" fmla="*/ 328122 h 382043"/>
              <a:gd name="connsiteX5" fmla="*/ 840611 w 1681222"/>
              <a:gd name="connsiteY5" fmla="*/ 0 h 38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222" h="382043">
                <a:moveTo>
                  <a:pt x="840611" y="0"/>
                </a:moveTo>
                <a:cubicBezTo>
                  <a:pt x="1140460" y="0"/>
                  <a:pt x="1415471" y="123137"/>
                  <a:pt x="1629984" y="328122"/>
                </a:cubicBezTo>
                <a:lnTo>
                  <a:pt x="1681222" y="382043"/>
                </a:lnTo>
                <a:lnTo>
                  <a:pt x="0" y="382043"/>
                </a:lnTo>
                <a:lnTo>
                  <a:pt x="51238" y="328122"/>
                </a:lnTo>
                <a:cubicBezTo>
                  <a:pt x="265751" y="123137"/>
                  <a:pt x="540762" y="0"/>
                  <a:pt x="840611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371BDE1-A145-6448-8B00-A60DC89BBDA3}"/>
              </a:ext>
            </a:extLst>
          </p:cNvPr>
          <p:cNvSpPr/>
          <p:nvPr/>
        </p:nvSpPr>
        <p:spPr>
          <a:xfrm>
            <a:off x="8210086" y="704495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734725 w 3788228"/>
              <a:gd name="connsiteY3" fmla="*/ 2628900 h 2628900"/>
              <a:gd name="connsiteX4" fmla="*/ 2683487 w 3788228"/>
              <a:gd name="connsiteY4" fmla="*/ 2574979 h 2628900"/>
              <a:gd name="connsiteX5" fmla="*/ 1894114 w 3788228"/>
              <a:gd name="connsiteY5" fmla="*/ 2246857 h 2628900"/>
              <a:gd name="connsiteX6" fmla="*/ 1104741 w 3788228"/>
              <a:gd name="connsiteY6" fmla="*/ 2574979 h 2628900"/>
              <a:gd name="connsiteX7" fmla="*/ 1053503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734725" y="2628900"/>
                </a:lnTo>
                <a:lnTo>
                  <a:pt x="2683487" y="2574979"/>
                </a:lnTo>
                <a:cubicBezTo>
                  <a:pt x="2468974" y="2369994"/>
                  <a:pt x="2193963" y="2246857"/>
                  <a:pt x="1894114" y="2246857"/>
                </a:cubicBezTo>
                <a:cubicBezTo>
                  <a:pt x="1594265" y="2246857"/>
                  <a:pt x="1319254" y="2369994"/>
                  <a:pt x="1104741" y="2574979"/>
                </a:cubicBezTo>
                <a:lnTo>
                  <a:pt x="1053503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807E519-284F-374A-A451-B03E6F639D22}"/>
              </a:ext>
            </a:extLst>
          </p:cNvPr>
          <p:cNvSpPr/>
          <p:nvPr/>
        </p:nvSpPr>
        <p:spPr>
          <a:xfrm>
            <a:off x="8863228" y="3333396"/>
            <a:ext cx="2481944" cy="2491787"/>
          </a:xfrm>
          <a:custGeom>
            <a:avLst/>
            <a:gdLst>
              <a:gd name="connsiteX0" fmla="*/ 400361 w 2481944"/>
              <a:gd name="connsiteY0" fmla="*/ 0 h 2491787"/>
              <a:gd name="connsiteX1" fmla="*/ 2081583 w 2481944"/>
              <a:gd name="connsiteY1" fmla="*/ 0 h 2491787"/>
              <a:gd name="connsiteX2" fmla="*/ 2118472 w 2481944"/>
              <a:gd name="connsiteY2" fmla="*/ 38820 h 2491787"/>
              <a:gd name="connsiteX3" fmla="*/ 2481944 w 2481944"/>
              <a:gd name="connsiteY3" fmla="*/ 1054872 h 2491787"/>
              <a:gd name="connsiteX4" fmla="*/ 1240972 w 2481944"/>
              <a:gd name="connsiteY4" fmla="*/ 2491787 h 2491787"/>
              <a:gd name="connsiteX5" fmla="*/ 0 w 2481944"/>
              <a:gd name="connsiteY5" fmla="*/ 1054872 h 2491787"/>
              <a:gd name="connsiteX6" fmla="*/ 363472 w 2481944"/>
              <a:gd name="connsiteY6" fmla="*/ 38820 h 2491787"/>
              <a:gd name="connsiteX7" fmla="*/ 400361 w 2481944"/>
              <a:gd name="connsiteY7" fmla="*/ 0 h 249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491787">
                <a:moveTo>
                  <a:pt x="400361" y="0"/>
                </a:moveTo>
                <a:lnTo>
                  <a:pt x="2081583" y="0"/>
                </a:lnTo>
                <a:lnTo>
                  <a:pt x="2118472" y="38820"/>
                </a:lnTo>
                <a:cubicBezTo>
                  <a:pt x="2343044" y="298850"/>
                  <a:pt x="2481944" y="658079"/>
                  <a:pt x="2481944" y="1054872"/>
                </a:cubicBezTo>
                <a:cubicBezTo>
                  <a:pt x="2481944" y="1848458"/>
                  <a:pt x="1926342" y="2491787"/>
                  <a:pt x="1240972" y="2491787"/>
                </a:cubicBezTo>
                <a:cubicBezTo>
                  <a:pt x="555602" y="2491787"/>
                  <a:pt x="0" y="1848458"/>
                  <a:pt x="0" y="1054872"/>
                </a:cubicBezTo>
                <a:cubicBezTo>
                  <a:pt x="0" y="658079"/>
                  <a:pt x="138900" y="298850"/>
                  <a:pt x="363472" y="38820"/>
                </a:cubicBezTo>
                <a:lnTo>
                  <a:pt x="400361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3E081C-881C-5248-BCD4-8BD38C784BE8}"/>
              </a:ext>
            </a:extLst>
          </p:cNvPr>
          <p:cNvSpPr/>
          <p:nvPr/>
        </p:nvSpPr>
        <p:spPr>
          <a:xfrm>
            <a:off x="8210086" y="704495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2344801-CA55-E941-A640-D81C0026E8FC}"/>
              </a:ext>
            </a:extLst>
          </p:cNvPr>
          <p:cNvSpPr/>
          <p:nvPr/>
        </p:nvSpPr>
        <p:spPr>
          <a:xfrm>
            <a:off x="829161" y="1877925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049529F9-999E-5C47-B33F-3A994557D761}"/>
              </a:ext>
            </a:extLst>
          </p:cNvPr>
          <p:cNvSpPr/>
          <p:nvPr/>
        </p:nvSpPr>
        <p:spPr>
          <a:xfrm>
            <a:off x="4852607" y="2479578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BABC4DE8-4D1B-8C44-88B9-45EA79F408DF}"/>
              </a:ext>
            </a:extLst>
          </p:cNvPr>
          <p:cNvSpPr/>
          <p:nvPr/>
        </p:nvSpPr>
        <p:spPr>
          <a:xfrm>
            <a:off x="8903278" y="2951353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8495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2540159" y="3289854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1887017" y="32898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2540159" y="185293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188701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188701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2344801-CA55-E941-A640-D81C0026E8FC}"/>
              </a:ext>
            </a:extLst>
          </p:cNvPr>
          <p:cNvSpPr/>
          <p:nvPr/>
        </p:nvSpPr>
        <p:spPr>
          <a:xfrm>
            <a:off x="2527333" y="1834382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2C7F4-4A5B-5444-AFDB-62803614B34D}"/>
              </a:ext>
            </a:extLst>
          </p:cNvPr>
          <p:cNvSpPr/>
          <p:nvPr/>
        </p:nvSpPr>
        <p:spPr>
          <a:xfrm>
            <a:off x="7703301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1207C74-BD0A-7748-9B2E-24CC34BE5E0E}"/>
              </a:ext>
            </a:extLst>
          </p:cNvPr>
          <p:cNvSpPr/>
          <p:nvPr/>
        </p:nvSpPr>
        <p:spPr>
          <a:xfrm>
            <a:off x="8789978" y="2354926"/>
            <a:ext cx="1614874" cy="934927"/>
          </a:xfrm>
          <a:custGeom>
            <a:avLst/>
            <a:gdLst>
              <a:gd name="connsiteX0" fmla="*/ 807437 w 1614874"/>
              <a:gd name="connsiteY0" fmla="*/ 0 h 934927"/>
              <a:gd name="connsiteX1" fmla="*/ 1614874 w 1614874"/>
              <a:gd name="connsiteY1" fmla="*/ 934927 h 934927"/>
              <a:gd name="connsiteX2" fmla="*/ 0 w 1614874"/>
              <a:gd name="connsiteY2" fmla="*/ 934927 h 934927"/>
              <a:gd name="connsiteX3" fmla="*/ 807437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807437" y="0"/>
                </a:moveTo>
                <a:cubicBezTo>
                  <a:pt x="1253372" y="0"/>
                  <a:pt x="1614874" y="418581"/>
                  <a:pt x="1614874" y="934927"/>
                </a:cubicBezTo>
                <a:lnTo>
                  <a:pt x="0" y="934927"/>
                </a:lnTo>
                <a:cubicBezTo>
                  <a:pt x="0" y="418581"/>
                  <a:pt x="361502" y="0"/>
                  <a:pt x="807437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057C5F5-0387-2C44-86D4-190F4A72931A}"/>
              </a:ext>
            </a:extLst>
          </p:cNvPr>
          <p:cNvSpPr/>
          <p:nvPr/>
        </p:nvSpPr>
        <p:spPr>
          <a:xfrm>
            <a:off x="7703301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701551 w 3788228"/>
              <a:gd name="connsiteY3" fmla="*/ 2628900 h 2628900"/>
              <a:gd name="connsiteX4" fmla="*/ 1894114 w 3788228"/>
              <a:gd name="connsiteY4" fmla="*/ 1693973 h 2628900"/>
              <a:gd name="connsiteX5" fmla="*/ 1086677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701551" y="2628900"/>
                </a:lnTo>
                <a:cubicBezTo>
                  <a:pt x="2701551" y="2112554"/>
                  <a:pt x="2340049" y="1693973"/>
                  <a:pt x="1894114" y="1693973"/>
                </a:cubicBezTo>
                <a:cubicBezTo>
                  <a:pt x="1448179" y="1693973"/>
                  <a:pt x="1086677" y="2112554"/>
                  <a:pt x="1086677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4C61653-B586-CA48-97B8-94B2B39F1F69}"/>
              </a:ext>
            </a:extLst>
          </p:cNvPr>
          <p:cNvSpPr/>
          <p:nvPr/>
        </p:nvSpPr>
        <p:spPr>
          <a:xfrm>
            <a:off x="8789978" y="3289853"/>
            <a:ext cx="1614874" cy="934927"/>
          </a:xfrm>
          <a:custGeom>
            <a:avLst/>
            <a:gdLst>
              <a:gd name="connsiteX0" fmla="*/ 0 w 1614874"/>
              <a:gd name="connsiteY0" fmla="*/ 0 h 934927"/>
              <a:gd name="connsiteX1" fmla="*/ 1614874 w 1614874"/>
              <a:gd name="connsiteY1" fmla="*/ 0 h 934927"/>
              <a:gd name="connsiteX2" fmla="*/ 807437 w 1614874"/>
              <a:gd name="connsiteY2" fmla="*/ 934927 h 934927"/>
              <a:gd name="connsiteX3" fmla="*/ 0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0" y="0"/>
                </a:moveTo>
                <a:lnTo>
                  <a:pt x="1614874" y="0"/>
                </a:lnTo>
                <a:cubicBezTo>
                  <a:pt x="1614874" y="516346"/>
                  <a:pt x="1253372" y="934927"/>
                  <a:pt x="807437" y="934927"/>
                </a:cubicBezTo>
                <a:cubicBezTo>
                  <a:pt x="361502" y="934927"/>
                  <a:pt x="0" y="51634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9162B9-83FF-444F-AF9F-FB7BB414C536}"/>
              </a:ext>
            </a:extLst>
          </p:cNvPr>
          <p:cNvSpPr/>
          <p:nvPr/>
        </p:nvSpPr>
        <p:spPr>
          <a:xfrm>
            <a:off x="7703301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C46479A-E2D1-7048-BE61-4ADFB27826CA}"/>
              </a:ext>
            </a:extLst>
          </p:cNvPr>
          <p:cNvSpPr/>
          <p:nvPr/>
        </p:nvSpPr>
        <p:spPr>
          <a:xfrm>
            <a:off x="8789979" y="2354924"/>
            <a:ext cx="1614873" cy="1869853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BB1E2-ECA8-304B-A3DC-16E8DC5FE177}"/>
              </a:ext>
            </a:extLst>
          </p:cNvPr>
          <p:cNvCxnSpPr>
            <a:cxnSpLocks/>
          </p:cNvCxnSpPr>
          <p:nvPr/>
        </p:nvCxnSpPr>
        <p:spPr>
          <a:xfrm>
            <a:off x="3200400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C288EC-25B6-7948-B7C6-49D29F5583F5}"/>
              </a:ext>
            </a:extLst>
          </p:cNvPr>
          <p:cNvCxnSpPr>
            <a:cxnSpLocks/>
          </p:cNvCxnSpPr>
          <p:nvPr/>
        </p:nvCxnSpPr>
        <p:spPr>
          <a:xfrm flipH="1">
            <a:off x="4128997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F0DB26-9B5E-B64C-B9B8-AC40D31E67CE}"/>
              </a:ext>
            </a:extLst>
          </p:cNvPr>
          <p:cNvCxnSpPr>
            <a:cxnSpLocks/>
          </p:cNvCxnSpPr>
          <p:nvPr/>
        </p:nvCxnSpPr>
        <p:spPr>
          <a:xfrm flipV="1">
            <a:off x="3211286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20866F-63E3-DE46-BE1F-8F209456CF29}"/>
              </a:ext>
            </a:extLst>
          </p:cNvPr>
          <p:cNvCxnSpPr>
            <a:cxnSpLocks/>
          </p:cNvCxnSpPr>
          <p:nvPr/>
        </p:nvCxnSpPr>
        <p:spPr>
          <a:xfrm flipH="1" flipV="1">
            <a:off x="4139883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094F64A0-A97A-8143-883F-A730C00B8BB1}"/>
              </a:ext>
            </a:extLst>
          </p:cNvPr>
          <p:cNvSpPr/>
          <p:nvPr/>
        </p:nvSpPr>
        <p:spPr>
          <a:xfrm>
            <a:off x="6193973" y="3034035"/>
            <a:ext cx="990600" cy="51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094F64A0-A97A-8143-883F-A730C00B8BB1}"/>
              </a:ext>
            </a:extLst>
          </p:cNvPr>
          <p:cNvSpPr/>
          <p:nvPr/>
        </p:nvSpPr>
        <p:spPr>
          <a:xfrm>
            <a:off x="6193973" y="3034035"/>
            <a:ext cx="990600" cy="51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A0C44-CC33-C24A-A7A2-3405914CF341}"/>
              </a:ext>
            </a:extLst>
          </p:cNvPr>
          <p:cNvSpPr/>
          <p:nvPr/>
        </p:nvSpPr>
        <p:spPr>
          <a:xfrm>
            <a:off x="1887017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8299BFE-148A-5044-887F-B4C95DD6B445}"/>
              </a:ext>
            </a:extLst>
          </p:cNvPr>
          <p:cNvSpPr/>
          <p:nvPr/>
        </p:nvSpPr>
        <p:spPr>
          <a:xfrm>
            <a:off x="2655296" y="2454590"/>
            <a:ext cx="2251670" cy="835263"/>
          </a:xfrm>
          <a:custGeom>
            <a:avLst/>
            <a:gdLst>
              <a:gd name="connsiteX0" fmla="*/ 1125835 w 2251670"/>
              <a:gd name="connsiteY0" fmla="*/ 0 h 835263"/>
              <a:gd name="connsiteX1" fmla="*/ 2217028 w 2251670"/>
              <a:gd name="connsiteY1" fmla="*/ 751996 h 835263"/>
              <a:gd name="connsiteX2" fmla="*/ 2251670 w 2251670"/>
              <a:gd name="connsiteY2" fmla="*/ 835263 h 835263"/>
              <a:gd name="connsiteX3" fmla="*/ 0 w 2251670"/>
              <a:gd name="connsiteY3" fmla="*/ 835263 h 835263"/>
              <a:gd name="connsiteX4" fmla="*/ 34642 w 2251670"/>
              <a:gd name="connsiteY4" fmla="*/ 751996 h 835263"/>
              <a:gd name="connsiteX5" fmla="*/ 1125835 w 2251670"/>
              <a:gd name="connsiteY5" fmla="*/ 0 h 8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670" h="835263">
                <a:moveTo>
                  <a:pt x="1125835" y="0"/>
                </a:moveTo>
                <a:cubicBezTo>
                  <a:pt x="1597027" y="0"/>
                  <a:pt x="2006883" y="304074"/>
                  <a:pt x="2217028" y="751996"/>
                </a:cubicBezTo>
                <a:lnTo>
                  <a:pt x="2251670" y="835263"/>
                </a:lnTo>
                <a:lnTo>
                  <a:pt x="0" y="835263"/>
                </a:lnTo>
                <a:lnTo>
                  <a:pt x="34642" y="751996"/>
                </a:lnTo>
                <a:cubicBezTo>
                  <a:pt x="244787" y="304074"/>
                  <a:pt x="654643" y="0"/>
                  <a:pt x="1125835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9F9A30-CA9E-6742-85B3-BA4ED3A2162F}"/>
              </a:ext>
            </a:extLst>
          </p:cNvPr>
          <p:cNvSpPr/>
          <p:nvPr/>
        </p:nvSpPr>
        <p:spPr>
          <a:xfrm>
            <a:off x="188701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019949 w 3788228"/>
              <a:gd name="connsiteY3" fmla="*/ 2628900 h 2628900"/>
              <a:gd name="connsiteX4" fmla="*/ 2985307 w 3788228"/>
              <a:gd name="connsiteY4" fmla="*/ 2545633 h 2628900"/>
              <a:gd name="connsiteX5" fmla="*/ 1894114 w 3788228"/>
              <a:gd name="connsiteY5" fmla="*/ 1793637 h 2628900"/>
              <a:gd name="connsiteX6" fmla="*/ 802921 w 3788228"/>
              <a:gd name="connsiteY6" fmla="*/ 2545633 h 2628900"/>
              <a:gd name="connsiteX7" fmla="*/ 768279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019949" y="2628900"/>
                </a:lnTo>
                <a:lnTo>
                  <a:pt x="2985307" y="2545633"/>
                </a:lnTo>
                <a:cubicBezTo>
                  <a:pt x="2775162" y="2097711"/>
                  <a:pt x="2365306" y="1793637"/>
                  <a:pt x="1894114" y="1793637"/>
                </a:cubicBezTo>
                <a:cubicBezTo>
                  <a:pt x="1422922" y="1793637"/>
                  <a:pt x="1013066" y="2097711"/>
                  <a:pt x="802921" y="2545633"/>
                </a:cubicBezTo>
                <a:lnTo>
                  <a:pt x="768279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AB2F57F-B43C-B940-A5D3-C75B6D1CBD01}"/>
              </a:ext>
            </a:extLst>
          </p:cNvPr>
          <p:cNvSpPr/>
          <p:nvPr/>
        </p:nvSpPr>
        <p:spPr>
          <a:xfrm>
            <a:off x="2540159" y="3289853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A5D1E-A1E4-C54A-B150-7F2BC5DD5351}"/>
              </a:ext>
            </a:extLst>
          </p:cNvPr>
          <p:cNvSpPr/>
          <p:nvPr/>
        </p:nvSpPr>
        <p:spPr>
          <a:xfrm>
            <a:off x="188701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3D8B6DB-243A-5C48-A93E-72B65CD0E00C}"/>
              </a:ext>
            </a:extLst>
          </p:cNvPr>
          <p:cNvSpPr/>
          <p:nvPr/>
        </p:nvSpPr>
        <p:spPr>
          <a:xfrm>
            <a:off x="2552985" y="2454590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96D25C-0752-E149-B9F8-65141A62117C}"/>
              </a:ext>
            </a:extLst>
          </p:cNvPr>
          <p:cNvCxnSpPr>
            <a:cxnSpLocks/>
          </p:cNvCxnSpPr>
          <p:nvPr/>
        </p:nvCxnSpPr>
        <p:spPr>
          <a:xfrm>
            <a:off x="3236486" y="2676072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7E625-4033-9C4D-87EA-D75D79961A14}"/>
              </a:ext>
            </a:extLst>
          </p:cNvPr>
          <p:cNvCxnSpPr>
            <a:cxnSpLocks/>
          </p:cNvCxnSpPr>
          <p:nvPr/>
        </p:nvCxnSpPr>
        <p:spPr>
          <a:xfrm flipH="1">
            <a:off x="4165083" y="2676072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7B0149-2010-744E-8519-90372DC3D052}"/>
              </a:ext>
            </a:extLst>
          </p:cNvPr>
          <p:cNvCxnSpPr>
            <a:cxnSpLocks/>
          </p:cNvCxnSpPr>
          <p:nvPr/>
        </p:nvCxnSpPr>
        <p:spPr>
          <a:xfrm flipV="1">
            <a:off x="3247372" y="4898433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862BD3-992E-C143-8EE5-EB1317314102}"/>
              </a:ext>
            </a:extLst>
          </p:cNvPr>
          <p:cNvCxnSpPr>
            <a:cxnSpLocks/>
          </p:cNvCxnSpPr>
          <p:nvPr/>
        </p:nvCxnSpPr>
        <p:spPr>
          <a:xfrm flipH="1" flipV="1">
            <a:off x="4175969" y="4898433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4D33513-9A6E-824A-9EBF-DB0E7E0E08EA}"/>
              </a:ext>
            </a:extLst>
          </p:cNvPr>
          <p:cNvSpPr/>
          <p:nvPr/>
        </p:nvSpPr>
        <p:spPr>
          <a:xfrm>
            <a:off x="7642590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5DB026A-D60F-004D-87D2-5A1DE0BCD2D3}"/>
              </a:ext>
            </a:extLst>
          </p:cNvPr>
          <p:cNvSpPr/>
          <p:nvPr/>
        </p:nvSpPr>
        <p:spPr>
          <a:xfrm>
            <a:off x="9020807" y="3008068"/>
            <a:ext cx="1153219" cy="281785"/>
          </a:xfrm>
          <a:custGeom>
            <a:avLst/>
            <a:gdLst>
              <a:gd name="connsiteX0" fmla="*/ 576610 w 1153219"/>
              <a:gd name="connsiteY0" fmla="*/ 0 h 281785"/>
              <a:gd name="connsiteX1" fmla="*/ 1147553 w 1153219"/>
              <a:gd name="connsiteY1" fmla="*/ 273834 h 281785"/>
              <a:gd name="connsiteX2" fmla="*/ 1153219 w 1153219"/>
              <a:gd name="connsiteY2" fmla="*/ 281785 h 281785"/>
              <a:gd name="connsiteX3" fmla="*/ 0 w 1153219"/>
              <a:gd name="connsiteY3" fmla="*/ 281785 h 281785"/>
              <a:gd name="connsiteX4" fmla="*/ 5666 w 1153219"/>
              <a:gd name="connsiteY4" fmla="*/ 273834 h 281785"/>
              <a:gd name="connsiteX5" fmla="*/ 576610 w 1153219"/>
              <a:gd name="connsiteY5" fmla="*/ 0 h 28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219" h="281785">
                <a:moveTo>
                  <a:pt x="576610" y="0"/>
                </a:moveTo>
                <a:cubicBezTo>
                  <a:pt x="799577" y="0"/>
                  <a:pt x="1001436" y="104645"/>
                  <a:pt x="1147553" y="273834"/>
                </a:cubicBezTo>
                <a:lnTo>
                  <a:pt x="1153219" y="281785"/>
                </a:lnTo>
                <a:lnTo>
                  <a:pt x="0" y="281785"/>
                </a:lnTo>
                <a:lnTo>
                  <a:pt x="5666" y="273834"/>
                </a:lnTo>
                <a:cubicBezTo>
                  <a:pt x="151783" y="104645"/>
                  <a:pt x="353642" y="0"/>
                  <a:pt x="576610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447096A-048C-CF49-A018-84C7239C2DAA}"/>
              </a:ext>
            </a:extLst>
          </p:cNvPr>
          <p:cNvSpPr/>
          <p:nvPr/>
        </p:nvSpPr>
        <p:spPr>
          <a:xfrm>
            <a:off x="7642590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531435 w 3788228"/>
              <a:gd name="connsiteY3" fmla="*/ 2628900 h 2628900"/>
              <a:gd name="connsiteX4" fmla="*/ 2525769 w 3788228"/>
              <a:gd name="connsiteY4" fmla="*/ 2620949 h 2628900"/>
              <a:gd name="connsiteX5" fmla="*/ 1954826 w 3788228"/>
              <a:gd name="connsiteY5" fmla="*/ 2347115 h 2628900"/>
              <a:gd name="connsiteX6" fmla="*/ 1383882 w 3788228"/>
              <a:gd name="connsiteY6" fmla="*/ 2620949 h 2628900"/>
              <a:gd name="connsiteX7" fmla="*/ 1378216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531435" y="2628900"/>
                </a:lnTo>
                <a:lnTo>
                  <a:pt x="2525769" y="2620949"/>
                </a:lnTo>
                <a:cubicBezTo>
                  <a:pt x="2379652" y="2451760"/>
                  <a:pt x="2177793" y="2347115"/>
                  <a:pt x="1954826" y="2347115"/>
                </a:cubicBezTo>
                <a:cubicBezTo>
                  <a:pt x="1731858" y="2347115"/>
                  <a:pt x="1529999" y="2451760"/>
                  <a:pt x="1383882" y="2620949"/>
                </a:cubicBezTo>
                <a:lnTo>
                  <a:pt x="1378216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86B815B-16DD-AF4A-A82C-F740B4B3BB7B}"/>
              </a:ext>
            </a:extLst>
          </p:cNvPr>
          <p:cNvSpPr/>
          <p:nvPr/>
        </p:nvSpPr>
        <p:spPr>
          <a:xfrm>
            <a:off x="8789980" y="3289852"/>
            <a:ext cx="1614873" cy="1588068"/>
          </a:xfrm>
          <a:custGeom>
            <a:avLst/>
            <a:gdLst>
              <a:gd name="connsiteX0" fmla="*/ 230827 w 1614873"/>
              <a:gd name="connsiteY0" fmla="*/ 0 h 1588068"/>
              <a:gd name="connsiteX1" fmla="*/ 1384046 w 1614873"/>
              <a:gd name="connsiteY1" fmla="*/ 0 h 1588068"/>
              <a:gd name="connsiteX2" fmla="*/ 1476975 w 1614873"/>
              <a:gd name="connsiteY2" fmla="*/ 130415 h 1588068"/>
              <a:gd name="connsiteX3" fmla="*/ 1614873 w 1614873"/>
              <a:gd name="connsiteY3" fmla="*/ 653142 h 1588068"/>
              <a:gd name="connsiteX4" fmla="*/ 807437 w 1614873"/>
              <a:gd name="connsiteY4" fmla="*/ 1588068 h 1588068"/>
              <a:gd name="connsiteX5" fmla="*/ 0 w 1614873"/>
              <a:gd name="connsiteY5" fmla="*/ 653142 h 1588068"/>
              <a:gd name="connsiteX6" fmla="*/ 137898 w 1614873"/>
              <a:gd name="connsiteY6" fmla="*/ 130415 h 1588068"/>
              <a:gd name="connsiteX7" fmla="*/ 230827 w 1614873"/>
              <a:gd name="connsiteY7" fmla="*/ 0 h 158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873" h="1588068">
                <a:moveTo>
                  <a:pt x="230827" y="0"/>
                </a:moveTo>
                <a:lnTo>
                  <a:pt x="1384046" y="0"/>
                </a:lnTo>
                <a:lnTo>
                  <a:pt x="1476975" y="130415"/>
                </a:lnTo>
                <a:cubicBezTo>
                  <a:pt x="1564037" y="279631"/>
                  <a:pt x="1614873" y="459512"/>
                  <a:pt x="1614873" y="653142"/>
                </a:cubicBezTo>
                <a:cubicBezTo>
                  <a:pt x="1614873" y="1169487"/>
                  <a:pt x="1253371" y="1588068"/>
                  <a:pt x="807437" y="1588068"/>
                </a:cubicBezTo>
                <a:cubicBezTo>
                  <a:pt x="361502" y="1588068"/>
                  <a:pt x="0" y="1169487"/>
                  <a:pt x="0" y="653142"/>
                </a:cubicBezTo>
                <a:cubicBezTo>
                  <a:pt x="0" y="459512"/>
                  <a:pt x="50836" y="279631"/>
                  <a:pt x="137898" y="130415"/>
                </a:cubicBezTo>
                <a:lnTo>
                  <a:pt x="23082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B37C1C-15DD-094F-8D87-0BC07E901358}"/>
              </a:ext>
            </a:extLst>
          </p:cNvPr>
          <p:cNvSpPr/>
          <p:nvPr/>
        </p:nvSpPr>
        <p:spPr>
          <a:xfrm>
            <a:off x="7642590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857F9CA-707A-604A-A245-A641C1C12AED}"/>
              </a:ext>
            </a:extLst>
          </p:cNvPr>
          <p:cNvSpPr/>
          <p:nvPr/>
        </p:nvSpPr>
        <p:spPr>
          <a:xfrm>
            <a:off x="8789979" y="3008067"/>
            <a:ext cx="1614873" cy="1869853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2676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4BB8F-137B-1940-9A35-7BECA9BEB245}"/>
              </a:ext>
            </a:extLst>
          </p:cNvPr>
          <p:cNvSpPr txBox="1"/>
          <p:nvPr/>
        </p:nvSpPr>
        <p:spPr>
          <a:xfrm>
            <a:off x="567951" y="2578198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E83F5-A9CC-B141-A185-6A02BF4250AB}"/>
              </a:ext>
            </a:extLst>
          </p:cNvPr>
          <p:cNvSpPr/>
          <p:nvPr/>
        </p:nvSpPr>
        <p:spPr>
          <a:xfrm>
            <a:off x="2307772" y="563145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5505B4E-8D8D-664F-ACA1-F99AB70F69D3}"/>
              </a:ext>
            </a:extLst>
          </p:cNvPr>
          <p:cNvSpPr/>
          <p:nvPr/>
        </p:nvSpPr>
        <p:spPr>
          <a:xfrm>
            <a:off x="2960914" y="2827787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B2FCD-0C2F-C94A-9DD7-5FEA56AB2AE3}"/>
              </a:ext>
            </a:extLst>
          </p:cNvPr>
          <p:cNvCxnSpPr/>
          <p:nvPr/>
        </p:nvCxnSpPr>
        <p:spPr>
          <a:xfrm>
            <a:off x="2307772" y="2626767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371114BA-B521-C24A-A7DE-65C318743CD1}"/>
              </a:ext>
            </a:extLst>
          </p:cNvPr>
          <p:cNvSpPr/>
          <p:nvPr/>
        </p:nvSpPr>
        <p:spPr>
          <a:xfrm>
            <a:off x="2960914" y="4264702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28116-352B-3447-9212-71CC6A9CF29A}"/>
              </a:ext>
            </a:extLst>
          </p:cNvPr>
          <p:cNvSpPr/>
          <p:nvPr/>
        </p:nvSpPr>
        <p:spPr>
          <a:xfrm>
            <a:off x="7721285" y="563145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40A3D-36FA-6D45-A9CF-B54B6001E85F}"/>
              </a:ext>
            </a:extLst>
          </p:cNvPr>
          <p:cNvCxnSpPr/>
          <p:nvPr/>
        </p:nvCxnSpPr>
        <p:spPr>
          <a:xfrm>
            <a:off x="7721285" y="2626767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5DC639F2-7BD7-2E4D-B36C-D8ECEFCB7A0D}"/>
              </a:ext>
            </a:extLst>
          </p:cNvPr>
          <p:cNvSpPr/>
          <p:nvPr/>
        </p:nvSpPr>
        <p:spPr>
          <a:xfrm>
            <a:off x="8565766" y="2827787"/>
            <a:ext cx="2251670" cy="835263"/>
          </a:xfrm>
          <a:custGeom>
            <a:avLst/>
            <a:gdLst>
              <a:gd name="connsiteX0" fmla="*/ 1125835 w 2251670"/>
              <a:gd name="connsiteY0" fmla="*/ 0 h 835263"/>
              <a:gd name="connsiteX1" fmla="*/ 2217028 w 2251670"/>
              <a:gd name="connsiteY1" fmla="*/ 751996 h 835263"/>
              <a:gd name="connsiteX2" fmla="*/ 2251670 w 2251670"/>
              <a:gd name="connsiteY2" fmla="*/ 835263 h 835263"/>
              <a:gd name="connsiteX3" fmla="*/ 0 w 2251670"/>
              <a:gd name="connsiteY3" fmla="*/ 835263 h 835263"/>
              <a:gd name="connsiteX4" fmla="*/ 34642 w 2251670"/>
              <a:gd name="connsiteY4" fmla="*/ 751996 h 835263"/>
              <a:gd name="connsiteX5" fmla="*/ 1125835 w 2251670"/>
              <a:gd name="connsiteY5" fmla="*/ 0 h 8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670" h="835263">
                <a:moveTo>
                  <a:pt x="1125835" y="0"/>
                </a:moveTo>
                <a:cubicBezTo>
                  <a:pt x="1597027" y="0"/>
                  <a:pt x="2006883" y="304074"/>
                  <a:pt x="2217028" y="751996"/>
                </a:cubicBezTo>
                <a:lnTo>
                  <a:pt x="2251670" y="835263"/>
                </a:lnTo>
                <a:lnTo>
                  <a:pt x="0" y="835263"/>
                </a:lnTo>
                <a:lnTo>
                  <a:pt x="34642" y="751996"/>
                </a:lnTo>
                <a:cubicBezTo>
                  <a:pt x="244787" y="304074"/>
                  <a:pt x="654643" y="0"/>
                  <a:pt x="1125835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E89B23D-2F69-BC47-8158-FBF941BFC963}"/>
              </a:ext>
            </a:extLst>
          </p:cNvPr>
          <p:cNvSpPr/>
          <p:nvPr/>
        </p:nvSpPr>
        <p:spPr>
          <a:xfrm>
            <a:off x="8450629" y="3663050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D7E1A78-068F-5C4A-8D05-7A7DDD349265}"/>
              </a:ext>
            </a:extLst>
          </p:cNvPr>
          <p:cNvSpPr/>
          <p:nvPr/>
        </p:nvSpPr>
        <p:spPr>
          <a:xfrm>
            <a:off x="2960914" y="98883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226C25D-2F69-8844-90BC-9F2B3E18ED14}"/>
              </a:ext>
            </a:extLst>
          </p:cNvPr>
          <p:cNvSpPr/>
          <p:nvPr/>
        </p:nvSpPr>
        <p:spPr>
          <a:xfrm>
            <a:off x="8450629" y="371588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81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565</Words>
  <Application>Microsoft Macintosh PowerPoint</Application>
  <PresentationFormat>Widescreen</PresentationFormat>
  <Paragraphs>130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27</cp:revision>
  <dcterms:created xsi:type="dcterms:W3CDTF">2020-09-13T03:18:58Z</dcterms:created>
  <dcterms:modified xsi:type="dcterms:W3CDTF">2020-09-13T23:38:36Z</dcterms:modified>
</cp:coreProperties>
</file>