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966"/>
  </p:normalViewPr>
  <p:slideViewPr>
    <p:cSldViewPr snapToGrid="0" snapToObjects="1">
      <p:cViewPr>
        <p:scale>
          <a:sx n="100" d="100"/>
          <a:sy n="100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91DC-A4B8-F84A-96CB-2D3384D943F0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091E4-CFC3-B74F-8B87-60C71FA4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091E4-CFC3-B74F-8B87-60C71FA4A6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4F9C-2529-454D-BE6E-508917EC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5B89-FACF-8F46-99CB-6BCBB5B6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2BEC-657D-A14B-A41E-FF417FBD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721C-D89A-3641-B5BA-6B22C6E9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C911-D55E-BD4B-9D11-8B393AC2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EB9E-9538-954F-9F3F-DCFBB75C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F94F-5628-624E-8FBC-8D79A0FC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9478-3C50-664E-B904-CC1FC2BE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4E26-50B6-5C41-9BC1-E96B456D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40F1-9DFF-6145-8BF5-4968816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C869-2C0E-E145-B002-4928FE411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E080-3656-824B-B832-5A58E2BA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9A0A-9432-4A4A-95C9-87AAA9D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5E3-07D8-E643-B1D7-D4A6FFCC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245A-8D08-7849-892A-1864D255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A3B-84A8-2A42-89FE-3348106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289A-35B1-CB4E-B67D-ED30035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E6B4-276E-3444-95A5-9907E30E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48E8-F374-4748-B8AD-D2FBF7F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031A-2C7C-714A-AE54-BF866836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64-06ED-7C46-A526-1C0CE78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6970-B328-3143-977D-01BE0803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5223-68DC-5242-8747-63DEDB29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DCAB-E5EE-1442-9DC1-EF89C5F3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E6FC-FE48-724F-AEF6-EFF8F659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3518-6C05-3444-9CCF-3EA7B444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E6C5-B291-1B41-895E-EFA48AA3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487-A987-A643-AE5D-EE59B094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3D3B-FBC3-C049-B02E-BE2026D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DDE2-4DFD-7149-A772-AF47272C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C7D1-5A67-E84B-83FC-7858380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CBE-48C5-884B-B43C-E4A088F2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43E-AC8E-664D-9C25-57BEC9A8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3C25-ED05-9D4A-9E1E-1756859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C94D-7A83-9645-B2BD-26D23C5F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F716-B7B8-1949-A3F7-212AA1042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FF78-05D2-C24E-B24E-FA29CB6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072F3-85BE-CA47-9831-2456B491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44C90-9548-C54B-AAB8-E1E83A39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E957-C676-8F44-BB4F-023923F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18BEB-58BF-BB46-B9CF-D454F07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BCA0-81DA-E34A-9A6A-20CE7AB7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BD47-9002-1342-8B56-5898291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B5D50-A432-C547-BD43-2AE5F75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D2E6-F8D8-814E-B440-5E00DB01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44CB8-E42F-934F-9A4E-46FFFD3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C2FF-A827-C644-B9B8-DD26021B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FB6-012C-E14C-93FC-22248D74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AA902-34E3-FF4D-A8CC-9C08F1D1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06F2-CFA5-3049-9CC1-063A4AD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0910-ABB4-734F-9A7D-A7F71C6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CCCF-6E4C-A64E-A044-19586124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5931-96C4-C848-96FB-B31106CC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1DE91-18AB-564A-A25D-6D19300F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1DFF-7205-6548-94C6-863EBC5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1B4F-3FE6-8342-9A05-549F3306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618D-18E9-4143-A3CF-6ACA39B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9132-B06B-DF42-95AC-0952CB8C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B9302-FDCB-1348-9BE0-C180840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8133-4AAD-B74D-BE43-B55B95DD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907A-F106-6140-9202-3508FDD4F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F557-92D6-A945-9718-6A946085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6FE7-A297-4B46-BB43-1AE8D8FE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5677121-1D88-5B47-87B7-B49B2D87517F}"/>
              </a:ext>
            </a:extLst>
          </p:cNvPr>
          <p:cNvGrpSpPr/>
          <p:nvPr/>
        </p:nvGrpSpPr>
        <p:grpSpPr>
          <a:xfrm>
            <a:off x="295050" y="240919"/>
            <a:ext cx="10458462" cy="6381987"/>
            <a:chOff x="295050" y="240919"/>
            <a:chExt cx="10458462" cy="63819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830AB5-B26E-C249-8959-BC96F6C624ED}"/>
                </a:ext>
              </a:extLst>
            </p:cNvPr>
            <p:cNvGrpSpPr/>
            <p:nvPr/>
          </p:nvGrpSpPr>
          <p:grpSpPr>
            <a:xfrm>
              <a:off x="5380750" y="842281"/>
              <a:ext cx="5116286" cy="5116286"/>
              <a:chOff x="3396343" y="674914"/>
              <a:chExt cx="5116286" cy="511628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0CFFEFF-B105-AD45-9983-42721A22F8B3}"/>
                  </a:ext>
                </a:extLst>
              </p:cNvPr>
              <p:cNvCxnSpPr/>
              <p:nvPr/>
            </p:nvCxnSpPr>
            <p:spPr>
              <a:xfrm>
                <a:off x="5954486" y="674914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4BEEB1-4D4C-F544-8CF8-34866D0521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4486" y="677002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688AD2-5BAF-4A40-873D-8200149D4557}"/>
                </a:ext>
              </a:extLst>
            </p:cNvPr>
            <p:cNvGrpSpPr/>
            <p:nvPr/>
          </p:nvGrpSpPr>
          <p:grpSpPr>
            <a:xfrm>
              <a:off x="6780235" y="2241766"/>
              <a:ext cx="2317316" cy="2317316"/>
              <a:chOff x="4779126" y="2136732"/>
              <a:chExt cx="2317316" cy="231731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A623839-50A8-DB40-9087-FDDF96DCA0D8}"/>
                  </a:ext>
                </a:extLst>
              </p:cNvPr>
              <p:cNvCxnSpPr/>
              <p:nvPr/>
            </p:nvCxnSpPr>
            <p:spPr>
              <a:xfrm>
                <a:off x="4779126" y="2136732"/>
                <a:ext cx="231731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3479116-2BE8-174E-A447-B1158CCB6567}"/>
                  </a:ext>
                </a:extLst>
              </p:cNvPr>
              <p:cNvCxnSpPr/>
              <p:nvPr/>
            </p:nvCxnSpPr>
            <p:spPr>
              <a:xfrm>
                <a:off x="4779126" y="4454048"/>
                <a:ext cx="231731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9781C1-576F-474F-9ED6-C692ACED4C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37784" y="3295390"/>
                <a:ext cx="2317315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759C888-0CEC-6841-880B-C86395CA30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20468" y="3295391"/>
                <a:ext cx="23173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5AA9-ACEA-D242-9905-48BC67C4693B}"/>
                </a:ext>
              </a:extLst>
            </p:cNvPr>
            <p:cNvSpPr txBox="1"/>
            <p:nvPr/>
          </p:nvSpPr>
          <p:spPr>
            <a:xfrm>
              <a:off x="6089690" y="18602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10)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/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dashed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blipFill>
                  <a:blip r:embed="rId3"/>
                  <a:stretch>
                    <a:fillRect t="-2273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/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transformation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833164-7CCF-E441-B135-DD0F5C73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0234" y="583702"/>
              <a:ext cx="3963445" cy="16724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/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0D1348-A4FE-DA44-BA8C-65BC345E5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649" y="571559"/>
              <a:ext cx="1610863" cy="4011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E428AC-B8A2-2F4E-9D22-8604A33D9CF9}"/>
                </a:ext>
              </a:extLst>
            </p:cNvPr>
            <p:cNvSpPr txBox="1"/>
            <p:nvPr/>
          </p:nvSpPr>
          <p:spPr>
            <a:xfrm>
              <a:off x="9839264" y="24091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(20, 20)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6FE62F-DEA3-FF4F-9C4E-FBF9CB98455B}"/>
                </a:ext>
              </a:extLst>
            </p:cNvPr>
            <p:cNvSpPr txBox="1"/>
            <p:nvPr/>
          </p:nvSpPr>
          <p:spPr>
            <a:xfrm>
              <a:off x="5077770" y="6253574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(-20, -20)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36EFBE-65CF-6440-85CD-BC8F0416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0080" y="718676"/>
              <a:ext cx="5335073" cy="5417574"/>
            </a:xfrm>
            <a:prstGeom prst="line">
              <a:avLst/>
            </a:prstGeom>
            <a:ln w="381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5B0B67-2B2A-484A-A605-39205B60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6136" y="2253910"/>
              <a:ext cx="1610863" cy="4011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6CC5A-CE7E-DD4C-8C5F-0641962E8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412" y="4575417"/>
              <a:ext cx="3963445" cy="167247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/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Eigenvectors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blipFill>
                  <a:blip r:embed="rId6"/>
                  <a:stretch>
                    <a:fillRect t="-54386" b="-8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/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Eigenvalues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636B8C6-C218-AF4F-B53A-08D037D21061}"/>
                </a:ext>
              </a:extLst>
            </p:cNvPr>
            <p:cNvSpPr/>
            <p:nvPr/>
          </p:nvSpPr>
          <p:spPr>
            <a:xfrm>
              <a:off x="2564407" y="4569845"/>
              <a:ext cx="590400" cy="68043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04EE62E-A5A9-3644-AB0A-2B4D97CC1798}"/>
                </a:ext>
              </a:extLst>
            </p:cNvPr>
            <p:cNvSpPr/>
            <p:nvPr/>
          </p:nvSpPr>
          <p:spPr>
            <a:xfrm>
              <a:off x="3311814" y="4569845"/>
              <a:ext cx="728914" cy="6804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ED93E4E-D520-C742-B197-74B4BB52B05B}"/>
                </a:ext>
              </a:extLst>
            </p:cNvPr>
            <p:cNvSpPr/>
            <p:nvPr/>
          </p:nvSpPr>
          <p:spPr>
            <a:xfrm>
              <a:off x="2456351" y="6056251"/>
              <a:ext cx="154031" cy="26137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10C6BA7-1B9A-4C4B-BBAD-DA9CD7DADD5D}"/>
                </a:ext>
              </a:extLst>
            </p:cNvPr>
            <p:cNvSpPr/>
            <p:nvPr/>
          </p:nvSpPr>
          <p:spPr>
            <a:xfrm>
              <a:off x="2796968" y="6056251"/>
              <a:ext cx="154031" cy="26137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0DF637-48E5-794A-916C-721123C76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502" y="2272508"/>
              <a:ext cx="2206825" cy="2267975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/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/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74662-08EA-234F-A1B9-FB1E8DDF1E39}"/>
                </a:ext>
              </a:extLst>
            </p:cNvPr>
            <p:cNvSpPr txBox="1"/>
            <p:nvPr/>
          </p:nvSpPr>
          <p:spPr>
            <a:xfrm>
              <a:off x="8645343" y="187243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(10, 10)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BDDCF0-5118-0E45-A3C0-0A0FF7B24105}"/>
                </a:ext>
              </a:extLst>
            </p:cNvPr>
            <p:cNvSpPr txBox="1"/>
            <p:nvPr/>
          </p:nvSpPr>
          <p:spPr>
            <a:xfrm>
              <a:off x="6123249" y="4583368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-10)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57A640-B95F-5242-BAE3-B8310406AD36}"/>
                </a:ext>
              </a:extLst>
            </p:cNvPr>
            <p:cNvSpPr txBox="1"/>
            <p:nvPr/>
          </p:nvSpPr>
          <p:spPr>
            <a:xfrm>
              <a:off x="8950143" y="45833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-10)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/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0"/>
                  <a:stretch>
                    <a:fillRect l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/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/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2"/>
                  <a:stretch>
                    <a:fillRect l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/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D6502F-747D-4246-A70A-0FF8D73DB3F7}"/>
                </a:ext>
              </a:extLst>
            </p:cNvPr>
            <p:cNvSpPr txBox="1"/>
            <p:nvPr/>
          </p:nvSpPr>
          <p:spPr>
            <a:xfrm>
              <a:off x="297824" y="281857"/>
              <a:ext cx="7259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Eigenvectors and eigenvalues are characteristics of a linear transformation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B6BAF61-0AC7-5E43-A21E-7FDD6B45D475}"/>
                </a:ext>
              </a:extLst>
            </p:cNvPr>
            <p:cNvSpPr/>
            <p:nvPr/>
          </p:nvSpPr>
          <p:spPr>
            <a:xfrm>
              <a:off x="287885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1204FFC-7131-B742-ABFB-057C3197A34D}"/>
                </a:ext>
              </a:extLst>
            </p:cNvPr>
            <p:cNvSpPr/>
            <p:nvPr/>
          </p:nvSpPr>
          <p:spPr>
            <a:xfrm>
              <a:off x="227321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C9D86CA-7BF1-3B49-B44B-7B30D37ED7D9}"/>
                </a:ext>
              </a:extLst>
            </p:cNvPr>
            <p:cNvSpPr/>
            <p:nvPr/>
          </p:nvSpPr>
          <p:spPr>
            <a:xfrm>
              <a:off x="1667578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B0C5C43-664B-0346-9E90-F64716BE905D}"/>
                </a:ext>
              </a:extLst>
            </p:cNvPr>
            <p:cNvSpPr/>
            <p:nvPr/>
          </p:nvSpPr>
          <p:spPr>
            <a:xfrm>
              <a:off x="1061937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03C2750-1912-D04D-A59C-EF80674281B7}"/>
                </a:ext>
              </a:extLst>
            </p:cNvPr>
            <p:cNvSpPr/>
            <p:nvPr/>
          </p:nvSpPr>
          <p:spPr>
            <a:xfrm>
              <a:off x="4119450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DAFE998-1D38-3748-B9F4-5016FCE7502B}"/>
                </a:ext>
              </a:extLst>
            </p:cNvPr>
            <p:cNvSpPr/>
            <p:nvPr/>
          </p:nvSpPr>
          <p:spPr>
            <a:xfrm>
              <a:off x="360856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697BAC2-AB42-934F-997C-DA4EA5B33A1D}"/>
                </a:ext>
              </a:extLst>
            </p:cNvPr>
            <p:cNvSpPr/>
            <p:nvPr/>
          </p:nvSpPr>
          <p:spPr>
            <a:xfrm>
              <a:off x="3097681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7C28A55A-7ADE-A44E-B4FD-CB1DF133055D}"/>
                </a:ext>
              </a:extLst>
            </p:cNvPr>
            <p:cNvSpPr/>
            <p:nvPr/>
          </p:nvSpPr>
          <p:spPr>
            <a:xfrm>
              <a:off x="258679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6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7</cp:revision>
  <dcterms:created xsi:type="dcterms:W3CDTF">2020-09-09T10:46:34Z</dcterms:created>
  <dcterms:modified xsi:type="dcterms:W3CDTF">2020-09-09T11:50:09Z</dcterms:modified>
</cp:coreProperties>
</file>