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ABDA-D7D9-9442-9C0C-BE08C962C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3E84F-30C8-B44E-8635-33ED13E5D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5DD8-4080-4948-84CC-DFE1B444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3513-FE63-284C-8473-ED224598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B9495-7B4E-4E48-8545-77ED5B76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6F91-2193-F642-909D-0DC52D38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8515-1CCD-014C-8ED8-079B0AC6F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7CA2-E2DA-C441-8CCE-74A57A83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4702-1855-014A-A6CF-C5810607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2462-078B-F342-BB2D-B07B08FA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83AB9-F93C-2B4C-BA1E-D333AF6A8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1A9F4-CB4A-604C-98A1-B6DCE557D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486A-A7C5-964F-B1D5-F78E428D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BCDA-B1DF-D643-908B-640FE173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1D54-A45D-C64D-BFE5-6E71C430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F462-398F-A447-862F-2F0E3499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A106-7ED0-E14B-B2C9-1BFA85F6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54C3-8F90-5E42-90DA-136945DC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96CD-95B6-7144-B24D-C286720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BBC2-4CC8-9749-BB99-D05265F9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8067-3CAF-4F46-831A-2483006D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8596A-915D-E545-B9E0-379FE98C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15EC-665B-8640-8EFC-CAA848D8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1129-048E-C34E-91FB-E575D227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2013-EB0F-E747-8CED-6B1142AA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6548-EDEF-D844-9930-50C78F53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89C7-2B88-2D4F-8904-D0CBE1D6F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D7FDC-74DF-3148-9C1F-E922A708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71EEE-8032-8949-A8C3-02CD5D5B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CB06-6F54-404D-A635-C9B016C8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16854-9DA0-124A-834A-3D30457A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9D3B-3C4C-1E4C-9CDD-EB61D235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C7F5A-5FF2-4D43-9400-AB0F9DE8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BF3FA-D3D0-8A48-9774-D99F43AA9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80FE2-8547-E345-B14C-0DB0AB4CD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CE7FE-86C2-DA49-83CB-8572B9AC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D9C5-36F1-CE4C-9E98-67AEB7AA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AE992-CE8A-674F-BD4D-BC3D6275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54A01-AA04-3741-B6FD-6E1379C4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864A-C265-8E4D-8A21-F394D204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41139-42E0-034E-8EB5-3D1D34F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5B4DB-D5F6-584F-B1F3-392AD15B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7F288-0A5A-2A45-BF34-964D3D7D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E7346-52B5-0747-8815-5CBE8832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2223C-6D96-0643-9FF5-D83EFD7D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E9F4C-4D8D-9F4E-B7F3-7159330D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743D-9B89-0945-9827-27C511CC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3D8A-49CE-9D42-BEC1-39054006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6EC82-4552-064C-A268-EA37A874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4341-E9C7-E84F-9093-05822528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0E08-569E-0B44-B456-9F4652C7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0CDB-90A5-374A-935F-320694FF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24D4-3349-194D-98FD-F97D55D6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3AD77-4F07-9847-B0E4-72EC77F4E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A0A74-5FAF-9943-BA70-6B1A2D1F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7F6DD-4EE3-8648-9330-BD036CEF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87A85-9489-F145-AB7C-FF972A28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DC78-A2FF-0F46-8C1C-D34DCF4C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5BBFD-A3F8-4A4F-86ED-25786710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1BF2-4DB5-224D-919C-91238E5A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EFD0-6998-144B-B71C-F807C1FD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D21D-4776-5F45-943E-F49518B9D0C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FA67-565D-764A-8BC8-DF15EDF73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F17C-208B-0B4D-A5D1-3B2DDC63E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067F-833B-DC4D-8C5E-DA4AE8E6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6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BA9B220-5572-4A4C-9E09-60DCEB066C5E}"/>
              </a:ext>
            </a:extLst>
          </p:cNvPr>
          <p:cNvGrpSpPr/>
          <p:nvPr/>
        </p:nvGrpSpPr>
        <p:grpSpPr>
          <a:xfrm>
            <a:off x="2884814" y="947057"/>
            <a:ext cx="3430363" cy="1507729"/>
            <a:chOff x="2264328" y="2340429"/>
            <a:chExt cx="3430363" cy="1507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7C9894-C49C-4C49-AC8B-C8C1267FA90A}"/>
                </a:ext>
              </a:extLst>
            </p:cNvPr>
            <p:cNvSpPr/>
            <p:nvPr/>
          </p:nvSpPr>
          <p:spPr>
            <a:xfrm>
              <a:off x="4713514" y="2340429"/>
              <a:ext cx="859972" cy="1088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5CCFB36-347A-8E42-A1A2-697D1CF341F4}"/>
                    </a:ext>
                  </a:extLst>
                </p:cNvPr>
                <p:cNvSpPr txBox="1"/>
                <p:nvPr/>
              </p:nvSpPr>
              <p:spPr>
                <a:xfrm>
                  <a:off x="2307771" y="2340429"/>
                  <a:ext cx="3343479" cy="1038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5CCFB36-347A-8E42-A1A2-697D1CF34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771" y="2340429"/>
                  <a:ext cx="3343479" cy="1038746"/>
                </a:xfrm>
                <a:prstGeom prst="rect">
                  <a:avLst/>
                </a:prstGeom>
                <a:blipFill>
                  <a:blip r:embed="rId2"/>
                  <a:stretch>
                    <a:fillRect l="-22053" t="-72840" r="-4563" b="-1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298DF-AFE9-E94D-93AF-E85B7DF3BC32}"/>
                </a:ext>
              </a:extLst>
            </p:cNvPr>
            <p:cNvSpPr txBox="1"/>
            <p:nvPr/>
          </p:nvSpPr>
          <p:spPr>
            <a:xfrm>
              <a:off x="2264328" y="3478826"/>
              <a:ext cx="343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Cost Function for Ridge Regression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2A9635-AD0C-A647-9453-7C5FF40E3EF6}"/>
                  </a:ext>
                </a:extLst>
              </p:cNvPr>
              <p:cNvSpPr txBox="1"/>
              <p:nvPr/>
            </p:nvSpPr>
            <p:spPr>
              <a:xfrm>
                <a:off x="8170994" y="915518"/>
                <a:ext cx="1184875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2A9635-AD0C-A647-9453-7C5FF40E3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94" y="915518"/>
                <a:ext cx="1184875" cy="1169936"/>
              </a:xfrm>
              <a:prstGeom prst="rect">
                <a:avLst/>
              </a:prstGeom>
              <a:blipFill>
                <a:blip r:embed="rId3"/>
                <a:stretch>
                  <a:fillRect l="-48387" t="-59783" b="-98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ACB9C8-8870-484F-83E0-8B7586ADC52D}"/>
              </a:ext>
            </a:extLst>
          </p:cNvPr>
          <p:cNvSpPr txBox="1"/>
          <p:nvPr/>
        </p:nvSpPr>
        <p:spPr>
          <a:xfrm>
            <a:off x="8251912" y="54618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norm: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242011-469E-3444-B9B3-381E25CB828E}"/>
              </a:ext>
            </a:extLst>
          </p:cNvPr>
          <p:cNvGrpSpPr/>
          <p:nvPr/>
        </p:nvGrpSpPr>
        <p:grpSpPr>
          <a:xfrm>
            <a:off x="2841373" y="4403215"/>
            <a:ext cx="3451491" cy="1507729"/>
            <a:chOff x="2264328" y="2340429"/>
            <a:chExt cx="3451491" cy="15077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708912-287A-5748-8E7F-7576B3B6E9D9}"/>
                </a:ext>
              </a:extLst>
            </p:cNvPr>
            <p:cNvSpPr/>
            <p:nvPr/>
          </p:nvSpPr>
          <p:spPr>
            <a:xfrm>
              <a:off x="4713514" y="2340429"/>
              <a:ext cx="859972" cy="10885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036201-E597-2D44-9CD1-9A5761A2F89E}"/>
                    </a:ext>
                  </a:extLst>
                </p:cNvPr>
                <p:cNvSpPr txBox="1"/>
                <p:nvPr/>
              </p:nvSpPr>
              <p:spPr>
                <a:xfrm>
                  <a:off x="2307771" y="2340429"/>
                  <a:ext cx="3408048" cy="1038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036201-E597-2D44-9CD1-9A5761A2F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771" y="2340429"/>
                  <a:ext cx="3408048" cy="1038746"/>
                </a:xfrm>
                <a:prstGeom prst="rect">
                  <a:avLst/>
                </a:prstGeom>
                <a:blipFill>
                  <a:blip r:embed="rId4"/>
                  <a:stretch>
                    <a:fillRect l="-21642" t="-70732" r="-2612" b="-1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0CED89-DF9C-3143-95D4-D48D22169677}"/>
                </a:ext>
              </a:extLst>
            </p:cNvPr>
            <p:cNvSpPr txBox="1"/>
            <p:nvPr/>
          </p:nvSpPr>
          <p:spPr>
            <a:xfrm>
              <a:off x="2264328" y="3478826"/>
              <a:ext cx="341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Cost Function for Lasso Regression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BF218-02A4-844F-B609-50D42E4C57B8}"/>
                  </a:ext>
                </a:extLst>
              </p:cNvPr>
              <p:cNvSpPr txBox="1"/>
              <p:nvPr/>
            </p:nvSpPr>
            <p:spPr>
              <a:xfrm>
                <a:off x="8127553" y="4371676"/>
                <a:ext cx="90037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BF218-02A4-844F-B609-50D42E4C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553" y="4371676"/>
                <a:ext cx="900375" cy="879856"/>
              </a:xfrm>
              <a:prstGeom prst="rect">
                <a:avLst/>
              </a:prstGeom>
              <a:blipFill>
                <a:blip r:embed="rId5"/>
                <a:stretch>
                  <a:fillRect l="-81690" t="-98551" r="-11268" b="-1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696E1D4-0F19-E342-BD10-9FA37C8FAAA6}"/>
              </a:ext>
            </a:extLst>
          </p:cNvPr>
          <p:cNvSpPr txBox="1"/>
          <p:nvPr/>
        </p:nvSpPr>
        <p:spPr>
          <a:xfrm>
            <a:off x="8208471" y="400234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norm:</a:t>
            </a:r>
          </a:p>
        </p:txBody>
      </p:sp>
    </p:spTree>
    <p:extLst>
      <p:ext uri="{BB962C8B-B14F-4D97-AF65-F5344CB8AC3E}">
        <p14:creationId xmlns:p14="http://schemas.microsoft.com/office/powerpoint/2010/main" val="102180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5</cp:revision>
  <dcterms:created xsi:type="dcterms:W3CDTF">2020-09-02T17:13:13Z</dcterms:created>
  <dcterms:modified xsi:type="dcterms:W3CDTF">2020-09-03T04:21:40Z</dcterms:modified>
</cp:coreProperties>
</file>