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>
        <p:scale>
          <a:sx n="304" d="100"/>
          <a:sy n="304" d="100"/>
        </p:scale>
        <p:origin x="-6272" y="-3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87E1-EA25-7041-AC17-80E462933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4FA6C4-0990-C543-845D-69967A46B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0B849-5DEC-4D4B-AACC-4DDE9C7AB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6353-9BD6-8B40-BA22-384EE9DEB58A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69759-F1A9-784A-BC8E-EAB0CD8B4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1F210-4682-F549-B213-098B78244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7524-4D7D-994B-9D28-355C0D4E9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52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6CE3-FE8F-4447-A15B-77D18DB18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C88413-545F-4A41-9B1D-427F88DE5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62DFA-41DB-414D-A35D-92C9E9BFE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6353-9BD6-8B40-BA22-384EE9DEB58A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683C9-515A-A94F-ABEF-9E4BF0624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5D724-C254-4148-837E-D4F33114B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7524-4D7D-994B-9D28-355C0D4E9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69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F67F26-B597-1D4D-9E4C-2F4004528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1624D3-33FA-8F45-BCAE-40ABD18B3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C0F17-BAA7-0C4D-AF4B-202B0E753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6353-9BD6-8B40-BA22-384EE9DEB58A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85616-B619-1642-AE02-64E08AC99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8805A-8C72-4F49-BF32-5FFC765A3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7524-4D7D-994B-9D28-355C0D4E9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23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4B44F-782A-0741-902E-78E2C5A1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57CC1-8BE0-9447-970D-9577A925A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B39EF-D05E-BE46-9E36-111DFCC01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6353-9BD6-8B40-BA22-384EE9DEB58A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FD843-6A20-3841-BB17-9C04B671C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ECACE-2AD3-9C49-A7F7-6CF693025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7524-4D7D-994B-9D28-355C0D4E9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44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0EF31-F6FE-CD4D-9316-0F79B4FB2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7ADC2-2973-7146-9BCC-C9263D0C8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5DEA6-87AC-8742-BC15-5391991FE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6353-9BD6-8B40-BA22-384EE9DEB58A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4EB2B-0B25-5F42-8B83-8519AA71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71D9D-CC4D-A24E-A6EF-227307F57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7524-4D7D-994B-9D28-355C0D4E9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33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99511-69EB-C845-864E-0AF8E03F6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EB5A5-99F0-B94D-AB76-0A04C57B8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AEBFC3-1AA3-DA4B-A89F-29ACFABD4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9F08B-7B22-974F-B252-EA4491AC5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6353-9BD6-8B40-BA22-384EE9DEB58A}" type="datetimeFigureOut">
              <a:rPr lang="en-US" smtClean="0"/>
              <a:t>9/12/20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4F3BD-EEA3-174C-B4E3-35345AA0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425AB-BB06-A845-8CE7-251748FAF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7524-4D7D-994B-9D28-355C0D4E9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83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0DFB6-8187-AD42-8630-D226D1B61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38518-8CC3-4D43-A57F-672CE9CD6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B82B7D-9778-7042-AC0B-76577F84F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3D27E9-FC31-F14D-A8E9-6787C18A40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865916-A776-D845-9EA2-1FA18AAF0D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B78B80-5457-C941-B76B-D06B18A44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6353-9BD6-8B40-BA22-384EE9DEB58A}" type="datetimeFigureOut">
              <a:rPr lang="en-US" smtClean="0"/>
              <a:t>9/12/20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A45767-5F51-364C-9B0C-3C4F1B58B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45D77C-B6E6-DB48-8DCF-E2CD30F59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7524-4D7D-994B-9D28-355C0D4E9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30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4B808-A141-BD41-9DB4-EF495F077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5D0410-BB1C-9C47-8C3B-F6565FF37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6353-9BD6-8B40-BA22-384EE9DEB58A}" type="datetimeFigureOut">
              <a:rPr lang="en-US" smtClean="0"/>
              <a:t>9/12/20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6CD9FE-2127-C946-BFF9-1D254593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621A1-9D22-7A4D-8178-B3991F492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7524-4D7D-994B-9D28-355C0D4E9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7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1F2881-7BD8-464B-9CAD-02D4E191E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6353-9BD6-8B40-BA22-384EE9DEB58A}" type="datetimeFigureOut">
              <a:rPr lang="en-US" smtClean="0"/>
              <a:t>9/12/20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1C0CFC-6EC5-0B4C-BB0A-CDF07029C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1194A-9B1B-7946-8F25-B7DF8A5BD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7524-4D7D-994B-9D28-355C0D4E9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67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41233-E89D-6746-A01A-B5A0B2544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A9335-2FBF-3E47-B526-C9FE1B217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E905FC-0333-0E42-967C-E2042BF74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FA937-BAC1-2947-82EC-E970A1420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6353-9BD6-8B40-BA22-384EE9DEB58A}" type="datetimeFigureOut">
              <a:rPr lang="en-US" smtClean="0"/>
              <a:t>9/12/20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E1533-3954-B041-9D4E-583E948AC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E4C7F-4618-A14F-BFEA-12526A0EE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7524-4D7D-994B-9D28-355C0D4E9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13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654F7-D234-2B40-AA1C-74A45C3FB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7A9C20-BF32-8B46-8103-9F1633E4AB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EC695-98F5-1F47-A078-BFB7BC961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B053B-EEF0-9149-8FF5-AA691E4A7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6353-9BD6-8B40-BA22-384EE9DEB58A}" type="datetimeFigureOut">
              <a:rPr lang="en-US" smtClean="0"/>
              <a:t>9/12/20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7D2A8-D0B0-DD41-951D-E29E075E6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EDAB9-2803-A744-9ACC-6C61C3296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7524-4D7D-994B-9D28-355C0D4E9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4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643AAE-26B5-0C45-86F1-781D32AC5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00F54-F638-3D45-B5BD-9ACE9C051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57B59-5D73-E149-A1D3-F3FFCA944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26353-9BD6-8B40-BA22-384EE9DEB58A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4A40B-76EC-4348-A89C-E7F93A4400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2D77D-297D-034D-B95F-FE25BF1DDF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97524-4D7D-994B-9D28-355C0D4E9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3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723FB2F-5406-1F43-95D9-28DCA9CCF38E}"/>
              </a:ext>
            </a:extLst>
          </p:cNvPr>
          <p:cNvGrpSpPr/>
          <p:nvPr/>
        </p:nvGrpSpPr>
        <p:grpSpPr>
          <a:xfrm>
            <a:off x="4646699" y="2104217"/>
            <a:ext cx="2776451" cy="2724272"/>
            <a:chOff x="4646699" y="2104217"/>
            <a:chExt cx="2776451" cy="272427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CC03F98-2E65-9349-8E39-DDF1E415F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68850" y="2178050"/>
              <a:ext cx="2654300" cy="250190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8364AB73-00D5-8C4A-9D03-D6E7D514968A}"/>
                    </a:ext>
                  </a:extLst>
                </p:cNvPr>
                <p:cNvSpPr txBox="1"/>
                <p:nvPr/>
              </p:nvSpPr>
              <p:spPr>
                <a:xfrm>
                  <a:off x="5076457" y="4541744"/>
                  <a:ext cx="2271712" cy="2867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100" b="0" i="0" smtClean="0">
                            <a:latin typeface="Cambria Math" panose="02040503050406030204" pitchFamily="18" charset="0"/>
                          </a:rPr>
                          <m:t>Recall</m:t>
                        </m:r>
                        <m:r>
                          <m:rPr>
                            <m:nor/>
                          </m:rPr>
                          <a:rPr lang="en-US" sz="1100" b="0" i="0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𝑝𝑟𝑒𝑑</m:t>
                                </m:r>
                              </m:sub>
                            </m:s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𝑎𝑐𝑡𝑢𝑎𝑙</m:t>
                                </m:r>
                              </m:sub>
                            </m:s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8364AB73-00D5-8C4A-9D03-D6E7D51496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457" y="4541744"/>
                  <a:ext cx="2271712" cy="28674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15DA707-0D92-924A-BC78-5125CA1EE369}"/>
                    </a:ext>
                  </a:extLst>
                </p:cNvPr>
                <p:cNvSpPr txBox="1"/>
                <p:nvPr/>
              </p:nvSpPr>
              <p:spPr>
                <a:xfrm rot="16200000">
                  <a:off x="3552970" y="3197946"/>
                  <a:ext cx="2474203" cy="2867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10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1100" b="0" i="0" smtClean="0">
                            <a:latin typeface="Cambria Math" panose="02040503050406030204" pitchFamily="18" charset="0"/>
                          </a:rPr>
                          <m:t>recision</m:t>
                        </m:r>
                        <m:r>
                          <m:rPr>
                            <m:nor/>
                          </m:rPr>
                          <a:rPr lang="en-US" sz="1100" b="0" i="0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𝑎𝑐𝑡𝑢𝑎𝑙</m:t>
                                </m:r>
                              </m:sub>
                            </m:s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𝑝𝑟𝑒𝑑</m:t>
                                </m:r>
                              </m:sub>
                            </m:s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15DA707-0D92-924A-BC78-5125CA1EE3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552970" y="3197946"/>
                  <a:ext cx="2474203" cy="28674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EBA5A00-61E1-C440-889E-B90DA4BEE5AD}"/>
                </a:ext>
              </a:extLst>
            </p:cNvPr>
            <p:cNvSpPr txBox="1"/>
            <p:nvPr/>
          </p:nvSpPr>
          <p:spPr>
            <a:xfrm>
              <a:off x="5120703" y="2861186"/>
              <a:ext cx="8527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Lower FDR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6DF9BE5-B262-4741-9E12-BBFCE0D78022}"/>
                    </a:ext>
                  </a:extLst>
                </p:cNvPr>
                <p:cNvSpPr txBox="1"/>
                <p:nvPr/>
              </p:nvSpPr>
              <p:spPr>
                <a:xfrm>
                  <a:off x="6005607" y="3602294"/>
                  <a:ext cx="70198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Lower </a:t>
                  </a:r>
                  <a14:m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6DF9BE5-B262-4741-9E12-BBFCE0D780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5607" y="3602294"/>
                  <a:ext cx="701987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41858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Yang</dc:creator>
  <cp:lastModifiedBy>Daniel Yang</cp:lastModifiedBy>
  <cp:revision>2</cp:revision>
  <dcterms:created xsi:type="dcterms:W3CDTF">2020-09-13T02:39:59Z</dcterms:created>
  <dcterms:modified xsi:type="dcterms:W3CDTF">2020-09-13T03:03:20Z</dcterms:modified>
</cp:coreProperties>
</file>