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986"/>
  </p:normalViewPr>
  <p:slideViewPr>
    <p:cSldViewPr snapToGrid="0" snapToObjects="1">
      <p:cViewPr>
        <p:scale>
          <a:sx n="84" d="100"/>
          <a:sy n="84" d="100"/>
        </p:scale>
        <p:origin x="88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52B77-A05B-2C42-B26D-1BC4CAA88E34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43E9-0A06-A748-8C08-F52B997D9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Daniel Yang, Ph.D. (</a:t>
            </a:r>
            <a:r>
              <a:rPr lang="en-US" dirty="0" err="1"/>
              <a:t>daniel.yj.yang@gmail.com</a:t>
            </a:r>
            <a:r>
              <a:rPr lang="en-US" dirty="0"/>
              <a:t>)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EC43E9-0A06-A748-8C08-F52B997D9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ABC2-E197-824A-9D8B-F0D1AB5E7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486EE-1623-524E-ADEF-5858ED2A4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36208-0870-AE4A-B154-A85157A1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866D-D70D-5C40-80FB-F29A6D19424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B53C-DACC-E740-85AB-54FB4693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3C61-738B-7B40-8322-B8572D52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7071-47CD-EF44-8EDC-907BEF02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8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5484-F8BE-2C4A-81E2-5FCED491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3706-5610-C84E-8B5D-77A21D2D8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ACEF-93D2-0E4E-8F41-3AA701C6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866D-D70D-5C40-80FB-F29A6D19424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EC629-C9AA-144F-B52D-EF9E0011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FD49-6F1E-DB4F-9911-FD51D401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7071-47CD-EF44-8EDC-907BEF02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61E81-665E-AE4D-A6FE-59CFA97F5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A6F24-5AE9-4C45-A827-4B75B15CE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CA8F-7685-8746-8573-7C46F3FE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866D-D70D-5C40-80FB-F29A6D19424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2629-0B95-D944-8D7D-25681948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0A5A2-D5D2-BA44-AB88-72BA296F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7071-47CD-EF44-8EDC-907BEF02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1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5745-7436-B444-8FC2-73162DD1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7870C-6DEF-6349-A575-253BB67E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CED8-D2FA-D04E-AEAD-0B3B63B9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866D-D70D-5C40-80FB-F29A6D19424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4ECE-12F2-4743-B878-4A9FB34E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CED39-C086-584B-9E37-93688A41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7071-47CD-EF44-8EDC-907BEF02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71C1-437B-4949-8F7D-7052A9F6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7441-5E60-D049-9D3E-4C14A3CD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1DE9C-66B8-E245-BD1E-50197ADD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866D-D70D-5C40-80FB-F29A6D19424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6CDA-C336-024E-92A6-8F08478C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09B6-6D44-784C-A347-61D53572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7071-47CD-EF44-8EDC-907BEF02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6C98-1B81-7E4B-8D51-02C5AE7D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8F72-2EDE-6A4A-8B65-1394E3CA9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21A3C-AC0D-504D-9E62-7AD69668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B1877-7C41-0043-8502-C6F5EBFF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866D-D70D-5C40-80FB-F29A6D19424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23187-C00F-E445-A92A-41E737BD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5BECF-FB19-1D45-A034-229E5CCC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7071-47CD-EF44-8EDC-907BEF02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960B-573E-9A49-AFC5-A21CD235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4F7DB-248C-2D48-AABD-3261F3620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FF79-0370-5542-92E8-2ABCF698A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6731-D236-6F42-A105-5A0C72035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39215-A5D8-BE49-98EC-B1863260B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8D9B8-BE3B-2747-8328-5A3C1D36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866D-D70D-5C40-80FB-F29A6D19424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D8C8B-DD57-D94E-87B0-28AB8D72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FE1BA-1531-EE45-82F4-02C4836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7071-47CD-EF44-8EDC-907BEF02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5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CEF0-369C-FD43-8D30-A420517C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BD0CE-37F1-8942-AA4F-9F4C49FF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866D-D70D-5C40-80FB-F29A6D19424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4274-8320-5544-A4EB-4D1787D3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C1596-E827-804B-B863-5CFAF1F9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7071-47CD-EF44-8EDC-907BEF02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677B2-229B-8244-90D2-CD994AA1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866D-D70D-5C40-80FB-F29A6D19424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29C3A-E731-AB43-98B7-BE01C148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99BE0-E5CB-CB4A-842C-517F09F9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7071-47CD-EF44-8EDC-907BEF02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B0B9-3A9F-E543-916E-802CEBC2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73BE-2896-4D4B-A4F6-98750B5E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668FB-AB3A-764D-B2A9-6C84C3604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9A297-BA52-7E4C-9791-375D3639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866D-D70D-5C40-80FB-F29A6D19424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820E-055C-524B-AB62-F0D8F84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3987-4463-8245-A0EB-AA99698F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7071-47CD-EF44-8EDC-907BEF02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D414-FC08-0A44-91AF-B85E24C9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53032-D88D-AE41-BDCA-195C7D1C5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6531A-5FC1-0D43-92ED-A0B861935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542BE-F60D-7340-B75C-0FC546E4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866D-D70D-5C40-80FB-F29A6D19424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806EC-8989-944F-BBC4-B49A7A63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3ABDE-0407-284C-9E6B-A6083B66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7071-47CD-EF44-8EDC-907BEF02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CDB00-B704-204B-ADA7-074930B9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4BA07-75EC-484D-BB5A-CF2C345F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5E13C-83CD-DC47-8EDF-41A6B6265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F866D-D70D-5C40-80FB-F29A6D19424C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ED10B-2984-584C-B58C-BF01120E2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884A9-667D-244F-8A65-9F4846A49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7071-47CD-EF44-8EDC-907BEF02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E5C7412-6090-D24B-987A-3B996A50FEF3}"/>
              </a:ext>
            </a:extLst>
          </p:cNvPr>
          <p:cNvGrpSpPr/>
          <p:nvPr/>
        </p:nvGrpSpPr>
        <p:grpSpPr>
          <a:xfrm>
            <a:off x="457693" y="2202610"/>
            <a:ext cx="2485923" cy="1993609"/>
            <a:chOff x="457693" y="2202610"/>
            <a:chExt cx="2485923" cy="19936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7FBD3A-8C40-5E47-B5FB-4144974F189D}"/>
                </a:ext>
              </a:extLst>
            </p:cNvPr>
            <p:cNvSpPr/>
            <p:nvPr/>
          </p:nvSpPr>
          <p:spPr>
            <a:xfrm>
              <a:off x="457693" y="2202610"/>
              <a:ext cx="2485923" cy="19936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79C7DE9-42E8-A142-B8FB-046DED25BA1D}"/>
                </a:ext>
              </a:extLst>
            </p:cNvPr>
            <p:cNvSpPr/>
            <p:nvPr/>
          </p:nvSpPr>
          <p:spPr>
            <a:xfrm>
              <a:off x="893966" y="239583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A30833-D0E7-6242-8DF0-BE1F69949B5F}"/>
                </a:ext>
              </a:extLst>
            </p:cNvPr>
            <p:cNvSpPr/>
            <p:nvPr/>
          </p:nvSpPr>
          <p:spPr>
            <a:xfrm>
              <a:off x="1212562" y="2575742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9C430D-99E5-3244-A9F0-05267F5DC1B6}"/>
                </a:ext>
              </a:extLst>
            </p:cNvPr>
            <p:cNvSpPr/>
            <p:nvPr/>
          </p:nvSpPr>
          <p:spPr>
            <a:xfrm>
              <a:off x="2445752" y="2512472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960D20-B33D-D742-82EF-21F668504DE0}"/>
                </a:ext>
              </a:extLst>
            </p:cNvPr>
            <p:cNvSpPr/>
            <p:nvPr/>
          </p:nvSpPr>
          <p:spPr>
            <a:xfrm>
              <a:off x="1334138" y="234730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5F01E1-169E-1248-9051-F32DFC2E622F}"/>
                </a:ext>
              </a:extLst>
            </p:cNvPr>
            <p:cNvSpPr/>
            <p:nvPr/>
          </p:nvSpPr>
          <p:spPr>
            <a:xfrm>
              <a:off x="1414928" y="3411401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F5333E-2934-1B46-846E-09AF92DDBF43}"/>
                </a:ext>
              </a:extLst>
            </p:cNvPr>
            <p:cNvSpPr/>
            <p:nvPr/>
          </p:nvSpPr>
          <p:spPr>
            <a:xfrm>
              <a:off x="686718" y="297675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7BA64C-0F9B-264D-B7A3-B50B35336F90}"/>
                </a:ext>
              </a:extLst>
            </p:cNvPr>
            <p:cNvSpPr/>
            <p:nvPr/>
          </p:nvSpPr>
          <p:spPr>
            <a:xfrm>
              <a:off x="1450933" y="2982443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C4008F2-3E7B-AD4D-BDAB-A4CEF0B65689}"/>
                </a:ext>
              </a:extLst>
            </p:cNvPr>
            <p:cNvSpPr/>
            <p:nvPr/>
          </p:nvSpPr>
          <p:spPr>
            <a:xfrm>
              <a:off x="1170824" y="2899005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44E3F-8DCF-F946-8DD3-8AF506923150}"/>
                </a:ext>
              </a:extLst>
            </p:cNvPr>
            <p:cNvSpPr/>
            <p:nvPr/>
          </p:nvSpPr>
          <p:spPr>
            <a:xfrm>
              <a:off x="1212562" y="339761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4A1FB9-4FC7-7B42-A117-6DECAFA6F4C6}"/>
                </a:ext>
              </a:extLst>
            </p:cNvPr>
            <p:cNvSpPr/>
            <p:nvPr/>
          </p:nvSpPr>
          <p:spPr>
            <a:xfrm>
              <a:off x="1587854" y="3577569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F303E8-D26A-F044-AE4D-3178733B058F}"/>
                </a:ext>
              </a:extLst>
            </p:cNvPr>
            <p:cNvSpPr/>
            <p:nvPr/>
          </p:nvSpPr>
          <p:spPr>
            <a:xfrm>
              <a:off x="2312751" y="235738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4264365-EC30-574C-A37F-94DFD8E5DF2D}"/>
                </a:ext>
              </a:extLst>
            </p:cNvPr>
            <p:cNvSpPr/>
            <p:nvPr/>
          </p:nvSpPr>
          <p:spPr>
            <a:xfrm>
              <a:off x="2329164" y="300543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3DA7BA-E74C-0C42-A534-1D16A19FB90A}"/>
                </a:ext>
              </a:extLst>
            </p:cNvPr>
            <p:cNvSpPr/>
            <p:nvPr/>
          </p:nvSpPr>
          <p:spPr>
            <a:xfrm>
              <a:off x="2075211" y="271510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E8A2BEF-86B3-4044-9380-B633489E6349}"/>
                </a:ext>
              </a:extLst>
            </p:cNvPr>
            <p:cNvSpPr/>
            <p:nvPr/>
          </p:nvSpPr>
          <p:spPr>
            <a:xfrm>
              <a:off x="2121544" y="2504542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B5B477-8851-4A44-90C5-E21C7007C859}"/>
                </a:ext>
              </a:extLst>
            </p:cNvPr>
            <p:cNvSpPr/>
            <p:nvPr/>
          </p:nvSpPr>
          <p:spPr>
            <a:xfrm>
              <a:off x="2374283" y="2750146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A8826C-B8FB-6341-B053-F3DFBA579176}"/>
                </a:ext>
              </a:extLst>
            </p:cNvPr>
            <p:cNvSpPr/>
            <p:nvPr/>
          </p:nvSpPr>
          <p:spPr>
            <a:xfrm>
              <a:off x="2143022" y="3540959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37DCA8-7873-D04D-841E-9CECEA947648}"/>
                </a:ext>
              </a:extLst>
            </p:cNvPr>
            <p:cNvSpPr/>
            <p:nvPr/>
          </p:nvSpPr>
          <p:spPr>
            <a:xfrm>
              <a:off x="861902" y="384078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A3D691-3D75-E641-9C3F-447BA030FA79}"/>
                </a:ext>
              </a:extLst>
            </p:cNvPr>
            <p:cNvSpPr/>
            <p:nvPr/>
          </p:nvSpPr>
          <p:spPr>
            <a:xfrm>
              <a:off x="1553101" y="377339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8D4701-2377-864A-9E5F-8BEC93BE94FC}"/>
                </a:ext>
              </a:extLst>
            </p:cNvPr>
            <p:cNvSpPr/>
            <p:nvPr/>
          </p:nvSpPr>
          <p:spPr>
            <a:xfrm>
              <a:off x="2669486" y="3397341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0F6D43-054A-EC47-B47C-C4500B667B20}"/>
                </a:ext>
              </a:extLst>
            </p:cNvPr>
            <p:cNvSpPr/>
            <p:nvPr/>
          </p:nvSpPr>
          <p:spPr>
            <a:xfrm>
              <a:off x="2464299" y="3592043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912F47-DDF8-5B48-9E68-94A72954C35F}"/>
                </a:ext>
              </a:extLst>
            </p:cNvPr>
            <p:cNvSpPr/>
            <p:nvPr/>
          </p:nvSpPr>
          <p:spPr>
            <a:xfrm>
              <a:off x="762493" y="255616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97FB55-9FDF-A440-B04A-A03291FFEC94}"/>
                </a:ext>
              </a:extLst>
            </p:cNvPr>
            <p:cNvSpPr/>
            <p:nvPr/>
          </p:nvSpPr>
          <p:spPr>
            <a:xfrm>
              <a:off x="1017741" y="305651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B1A6796-5641-5641-8C15-EB58B5C2E56F}"/>
                </a:ext>
              </a:extLst>
            </p:cNvPr>
            <p:cNvSpPr/>
            <p:nvPr/>
          </p:nvSpPr>
          <p:spPr>
            <a:xfrm>
              <a:off x="864591" y="2863965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CE03DE8-7DC3-9C40-9712-180EEDB848C8}"/>
                </a:ext>
              </a:extLst>
            </p:cNvPr>
            <p:cNvSpPr/>
            <p:nvPr/>
          </p:nvSpPr>
          <p:spPr>
            <a:xfrm>
              <a:off x="1353116" y="2829191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765B606-DBF0-BA4E-B65F-078AAB4D2C68}"/>
                </a:ext>
              </a:extLst>
            </p:cNvPr>
            <p:cNvSpPr/>
            <p:nvPr/>
          </p:nvSpPr>
          <p:spPr>
            <a:xfrm>
              <a:off x="2421729" y="398525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8981D72-083B-9642-915A-C1A8854AB4F2}"/>
                </a:ext>
              </a:extLst>
            </p:cNvPr>
            <p:cNvSpPr/>
            <p:nvPr/>
          </p:nvSpPr>
          <p:spPr>
            <a:xfrm>
              <a:off x="1513801" y="262175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E17B4C-8493-7041-A669-EAE94B10B890}"/>
                </a:ext>
              </a:extLst>
            </p:cNvPr>
            <p:cNvSpPr/>
            <p:nvPr/>
          </p:nvSpPr>
          <p:spPr>
            <a:xfrm>
              <a:off x="998688" y="3526485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A447B75-F859-5349-9441-799FA859D89A}"/>
                </a:ext>
              </a:extLst>
            </p:cNvPr>
            <p:cNvSpPr/>
            <p:nvPr/>
          </p:nvSpPr>
          <p:spPr>
            <a:xfrm>
              <a:off x="762493" y="3594598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292574D-D2A7-B94E-BDE2-F9791ABA9657}"/>
                </a:ext>
              </a:extLst>
            </p:cNvPr>
            <p:cNvSpPr/>
            <p:nvPr/>
          </p:nvSpPr>
          <p:spPr>
            <a:xfrm>
              <a:off x="1044909" y="271510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DEC449-63BA-644C-A158-672892758F91}"/>
                </a:ext>
              </a:extLst>
            </p:cNvPr>
            <p:cNvSpPr/>
            <p:nvPr/>
          </p:nvSpPr>
          <p:spPr>
            <a:xfrm>
              <a:off x="1119740" y="3814659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3569501-8F66-6B49-9B47-C58A163F72C1}"/>
                </a:ext>
              </a:extLst>
            </p:cNvPr>
            <p:cNvSpPr/>
            <p:nvPr/>
          </p:nvSpPr>
          <p:spPr>
            <a:xfrm>
              <a:off x="2059075" y="3114409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70E26A5-A26F-7B41-BC62-1A0AEE403C5E}"/>
                </a:ext>
              </a:extLst>
            </p:cNvPr>
            <p:cNvSpPr/>
            <p:nvPr/>
          </p:nvSpPr>
          <p:spPr>
            <a:xfrm>
              <a:off x="1917208" y="251431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83C0C-DA26-B542-A20C-2EDD1123F8C0}"/>
                </a:ext>
              </a:extLst>
            </p:cNvPr>
            <p:cNvSpPr/>
            <p:nvPr/>
          </p:nvSpPr>
          <p:spPr>
            <a:xfrm>
              <a:off x="2566467" y="2880275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2E2C13-4A59-D646-BFA9-17F11351C40D}"/>
                </a:ext>
              </a:extLst>
            </p:cNvPr>
            <p:cNvSpPr/>
            <p:nvPr/>
          </p:nvSpPr>
          <p:spPr>
            <a:xfrm>
              <a:off x="2022057" y="2895175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D8D30F4-7165-1B4E-9001-AD55FB4B6025}"/>
                </a:ext>
              </a:extLst>
            </p:cNvPr>
            <p:cNvSpPr/>
            <p:nvPr/>
          </p:nvSpPr>
          <p:spPr>
            <a:xfrm>
              <a:off x="2566467" y="3782756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6493B56-1025-0E43-98CC-09078A839623}"/>
                </a:ext>
              </a:extLst>
            </p:cNvPr>
            <p:cNvSpPr/>
            <p:nvPr/>
          </p:nvSpPr>
          <p:spPr>
            <a:xfrm>
              <a:off x="1430345" y="3967753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79041E6-061F-A148-9CE6-B16E699F54BA}"/>
                </a:ext>
              </a:extLst>
            </p:cNvPr>
            <p:cNvSpPr/>
            <p:nvPr/>
          </p:nvSpPr>
          <p:spPr>
            <a:xfrm>
              <a:off x="2364952" y="3399849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C1A0FFB-3E86-9744-9A8E-3134E659FD3A}"/>
                </a:ext>
              </a:extLst>
            </p:cNvPr>
            <p:cNvSpPr/>
            <p:nvPr/>
          </p:nvSpPr>
          <p:spPr>
            <a:xfrm>
              <a:off x="1344176" y="3657869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FC82855-93E8-0546-9EEB-7427A91C2D94}"/>
                </a:ext>
              </a:extLst>
            </p:cNvPr>
            <p:cNvSpPr/>
            <p:nvPr/>
          </p:nvSpPr>
          <p:spPr>
            <a:xfrm>
              <a:off x="2183491" y="3891868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F92D3DD-C4BF-7445-8A8A-BC7B5A5AE195}"/>
                </a:ext>
              </a:extLst>
            </p:cNvPr>
            <p:cNvSpPr/>
            <p:nvPr/>
          </p:nvSpPr>
          <p:spPr>
            <a:xfrm>
              <a:off x="2233461" y="3738616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2D7BC0F-A90C-B245-935E-719102CCF519}"/>
              </a:ext>
            </a:extLst>
          </p:cNvPr>
          <p:cNvGrpSpPr/>
          <p:nvPr/>
        </p:nvGrpSpPr>
        <p:grpSpPr>
          <a:xfrm>
            <a:off x="3136573" y="2202610"/>
            <a:ext cx="2511852" cy="2026100"/>
            <a:chOff x="3136573" y="2202610"/>
            <a:chExt cx="2511852" cy="20261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040E11-7138-ED4B-97BA-E5F1211DDD73}"/>
                </a:ext>
              </a:extLst>
            </p:cNvPr>
            <p:cNvSpPr/>
            <p:nvPr/>
          </p:nvSpPr>
          <p:spPr>
            <a:xfrm>
              <a:off x="3162502" y="2202610"/>
              <a:ext cx="2485923" cy="19936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FF7BCE-622A-3D46-B7EA-8E3507E3F190}"/>
                </a:ext>
              </a:extLst>
            </p:cNvPr>
            <p:cNvSpPr/>
            <p:nvPr/>
          </p:nvSpPr>
          <p:spPr>
            <a:xfrm>
              <a:off x="3598775" y="239583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560A20-D5DD-2F4C-AA29-E28F5B575B68}"/>
                </a:ext>
              </a:extLst>
            </p:cNvPr>
            <p:cNvSpPr/>
            <p:nvPr/>
          </p:nvSpPr>
          <p:spPr>
            <a:xfrm>
              <a:off x="3917371" y="2575742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E859C29-00A9-544B-AAFF-2C3C235AF5C2}"/>
                </a:ext>
              </a:extLst>
            </p:cNvPr>
            <p:cNvSpPr/>
            <p:nvPr/>
          </p:nvSpPr>
          <p:spPr>
            <a:xfrm>
              <a:off x="5150561" y="2512472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F40C16B-5AFC-BB40-A0DF-001B8EF76798}"/>
                </a:ext>
              </a:extLst>
            </p:cNvPr>
            <p:cNvSpPr/>
            <p:nvPr/>
          </p:nvSpPr>
          <p:spPr>
            <a:xfrm>
              <a:off x="4038947" y="234730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EEA3564-D914-3D4C-AD23-4C1FCCEC6CBB}"/>
                </a:ext>
              </a:extLst>
            </p:cNvPr>
            <p:cNvSpPr/>
            <p:nvPr/>
          </p:nvSpPr>
          <p:spPr>
            <a:xfrm>
              <a:off x="4119737" y="3411401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229AE74-1C67-A643-92E2-4838A29A85A1}"/>
                </a:ext>
              </a:extLst>
            </p:cNvPr>
            <p:cNvSpPr/>
            <p:nvPr/>
          </p:nvSpPr>
          <p:spPr>
            <a:xfrm>
              <a:off x="3391527" y="297675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D86DC19-B55A-C34C-8C3F-4E52DD813D12}"/>
                </a:ext>
              </a:extLst>
            </p:cNvPr>
            <p:cNvSpPr/>
            <p:nvPr/>
          </p:nvSpPr>
          <p:spPr>
            <a:xfrm>
              <a:off x="4155742" y="2982443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F611E87-48D3-E946-ADB2-238EBE823F23}"/>
                </a:ext>
              </a:extLst>
            </p:cNvPr>
            <p:cNvSpPr/>
            <p:nvPr/>
          </p:nvSpPr>
          <p:spPr>
            <a:xfrm>
              <a:off x="3875633" y="2899005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209F23-B2E5-B142-A7C6-436B46EDF1CA}"/>
                </a:ext>
              </a:extLst>
            </p:cNvPr>
            <p:cNvSpPr/>
            <p:nvPr/>
          </p:nvSpPr>
          <p:spPr>
            <a:xfrm>
              <a:off x="3917371" y="339761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9F431F6-0EB6-7B4E-AAA0-370D2B28B40C}"/>
                </a:ext>
              </a:extLst>
            </p:cNvPr>
            <p:cNvSpPr/>
            <p:nvPr/>
          </p:nvSpPr>
          <p:spPr>
            <a:xfrm>
              <a:off x="4292663" y="3577569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E046034-D596-F947-8F80-575E39792B61}"/>
                </a:ext>
              </a:extLst>
            </p:cNvPr>
            <p:cNvSpPr/>
            <p:nvPr/>
          </p:nvSpPr>
          <p:spPr>
            <a:xfrm>
              <a:off x="5017560" y="235738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7E31BC-B506-2747-8BE8-92E9102A427B}"/>
                </a:ext>
              </a:extLst>
            </p:cNvPr>
            <p:cNvSpPr/>
            <p:nvPr/>
          </p:nvSpPr>
          <p:spPr>
            <a:xfrm>
              <a:off x="5033973" y="300543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D512E90-6198-4441-A0DA-8C3F5961F1B6}"/>
                </a:ext>
              </a:extLst>
            </p:cNvPr>
            <p:cNvSpPr/>
            <p:nvPr/>
          </p:nvSpPr>
          <p:spPr>
            <a:xfrm>
              <a:off x="4780020" y="271510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5CE2D03-DBA9-FD44-8DE6-F40072CBF14F}"/>
                </a:ext>
              </a:extLst>
            </p:cNvPr>
            <p:cNvSpPr/>
            <p:nvPr/>
          </p:nvSpPr>
          <p:spPr>
            <a:xfrm>
              <a:off x="4826353" y="2504542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62B25E3-6F44-2641-AF44-6DC474467CA9}"/>
                </a:ext>
              </a:extLst>
            </p:cNvPr>
            <p:cNvSpPr/>
            <p:nvPr/>
          </p:nvSpPr>
          <p:spPr>
            <a:xfrm>
              <a:off x="5079092" y="2750146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F238CA-3B4D-9642-87A3-0B0D455259B6}"/>
                </a:ext>
              </a:extLst>
            </p:cNvPr>
            <p:cNvSpPr/>
            <p:nvPr/>
          </p:nvSpPr>
          <p:spPr>
            <a:xfrm>
              <a:off x="4847831" y="3540959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2E9731F-8592-754B-9FE4-D878C83E037B}"/>
                </a:ext>
              </a:extLst>
            </p:cNvPr>
            <p:cNvSpPr/>
            <p:nvPr/>
          </p:nvSpPr>
          <p:spPr>
            <a:xfrm>
              <a:off x="3566711" y="384078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99A508F-6C8A-C74F-918D-77E9E8DA5271}"/>
                </a:ext>
              </a:extLst>
            </p:cNvPr>
            <p:cNvSpPr/>
            <p:nvPr/>
          </p:nvSpPr>
          <p:spPr>
            <a:xfrm>
              <a:off x="4257910" y="377339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6FD9936-1FCC-FF43-BEE6-99B8BE582847}"/>
                </a:ext>
              </a:extLst>
            </p:cNvPr>
            <p:cNvSpPr/>
            <p:nvPr/>
          </p:nvSpPr>
          <p:spPr>
            <a:xfrm>
              <a:off x="5374295" y="3397341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894D18-BDD6-664F-9A1A-1515906A4182}"/>
                </a:ext>
              </a:extLst>
            </p:cNvPr>
            <p:cNvSpPr/>
            <p:nvPr/>
          </p:nvSpPr>
          <p:spPr>
            <a:xfrm>
              <a:off x="5169108" y="3592043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2649E28-9FCC-6E4F-B01F-F34BA751571A}"/>
                </a:ext>
              </a:extLst>
            </p:cNvPr>
            <p:cNvSpPr/>
            <p:nvPr/>
          </p:nvSpPr>
          <p:spPr>
            <a:xfrm>
              <a:off x="3467302" y="255616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0D1911E-640E-954F-B0F6-0E86F84F6266}"/>
                </a:ext>
              </a:extLst>
            </p:cNvPr>
            <p:cNvSpPr/>
            <p:nvPr/>
          </p:nvSpPr>
          <p:spPr>
            <a:xfrm>
              <a:off x="3722550" y="305651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E02E982-BA7F-7745-B847-139FD5BDB376}"/>
                </a:ext>
              </a:extLst>
            </p:cNvPr>
            <p:cNvSpPr/>
            <p:nvPr/>
          </p:nvSpPr>
          <p:spPr>
            <a:xfrm>
              <a:off x="3569400" y="2863965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86C63AC-4E72-9444-A3E1-E1BC2070F932}"/>
                </a:ext>
              </a:extLst>
            </p:cNvPr>
            <p:cNvSpPr/>
            <p:nvPr/>
          </p:nvSpPr>
          <p:spPr>
            <a:xfrm>
              <a:off x="4057925" y="2829191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C50CF40-BF16-974A-8177-1087A5EDBE8F}"/>
                </a:ext>
              </a:extLst>
            </p:cNvPr>
            <p:cNvSpPr/>
            <p:nvPr/>
          </p:nvSpPr>
          <p:spPr>
            <a:xfrm>
              <a:off x="5126538" y="398525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2BE7F5A-7EAB-A240-A3B4-DC3B7D6AB344}"/>
                </a:ext>
              </a:extLst>
            </p:cNvPr>
            <p:cNvSpPr/>
            <p:nvPr/>
          </p:nvSpPr>
          <p:spPr>
            <a:xfrm>
              <a:off x="4218610" y="262175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63C2446-C684-A04D-BB5A-1F6B3A4BCD88}"/>
                </a:ext>
              </a:extLst>
            </p:cNvPr>
            <p:cNvSpPr/>
            <p:nvPr/>
          </p:nvSpPr>
          <p:spPr>
            <a:xfrm>
              <a:off x="3703497" y="3526485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283D1CE-FD89-D344-B516-A2277E93CA38}"/>
                </a:ext>
              </a:extLst>
            </p:cNvPr>
            <p:cNvSpPr/>
            <p:nvPr/>
          </p:nvSpPr>
          <p:spPr>
            <a:xfrm>
              <a:off x="3467302" y="3594598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AA64E9D-3B11-5D48-95D0-BAE11E3C657D}"/>
                </a:ext>
              </a:extLst>
            </p:cNvPr>
            <p:cNvSpPr/>
            <p:nvPr/>
          </p:nvSpPr>
          <p:spPr>
            <a:xfrm>
              <a:off x="3749718" y="2715104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A42E268-A2DB-824A-BD84-47E9B26BA0A5}"/>
                </a:ext>
              </a:extLst>
            </p:cNvPr>
            <p:cNvSpPr/>
            <p:nvPr/>
          </p:nvSpPr>
          <p:spPr>
            <a:xfrm>
              <a:off x="3824549" y="3814659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64C555B-4CF6-184B-ABC9-7CBED7BDF57F}"/>
                </a:ext>
              </a:extLst>
            </p:cNvPr>
            <p:cNvSpPr/>
            <p:nvPr/>
          </p:nvSpPr>
          <p:spPr>
            <a:xfrm>
              <a:off x="4763884" y="3114409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2942DAF-22E8-544D-8635-49BF08BB2D49}"/>
                </a:ext>
              </a:extLst>
            </p:cNvPr>
            <p:cNvSpPr/>
            <p:nvPr/>
          </p:nvSpPr>
          <p:spPr>
            <a:xfrm>
              <a:off x="4622017" y="2514310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D46E1F7-E452-874B-9F4C-9BABF55770AE}"/>
                </a:ext>
              </a:extLst>
            </p:cNvPr>
            <p:cNvSpPr/>
            <p:nvPr/>
          </p:nvSpPr>
          <p:spPr>
            <a:xfrm>
              <a:off x="5271276" y="2880275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4BC3DD9-6B8E-A94E-861C-1422C82A83C5}"/>
                </a:ext>
              </a:extLst>
            </p:cNvPr>
            <p:cNvSpPr/>
            <p:nvPr/>
          </p:nvSpPr>
          <p:spPr>
            <a:xfrm>
              <a:off x="4726866" y="2895175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7FDADAE-9FD2-694B-8077-FE9523501E8E}"/>
                </a:ext>
              </a:extLst>
            </p:cNvPr>
            <p:cNvSpPr/>
            <p:nvPr/>
          </p:nvSpPr>
          <p:spPr>
            <a:xfrm>
              <a:off x="5271276" y="3782756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DF2AEBD-C333-D048-AE78-450A49BBAAFA}"/>
                </a:ext>
              </a:extLst>
            </p:cNvPr>
            <p:cNvSpPr/>
            <p:nvPr/>
          </p:nvSpPr>
          <p:spPr>
            <a:xfrm>
              <a:off x="4135154" y="3967753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7D00650-E784-6D41-9BA6-570DCF746DAB}"/>
                </a:ext>
              </a:extLst>
            </p:cNvPr>
            <p:cNvSpPr/>
            <p:nvPr/>
          </p:nvSpPr>
          <p:spPr>
            <a:xfrm>
              <a:off x="5069761" y="3399849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4A79A3E-3CBE-E64E-B658-8787B79B80FA}"/>
                </a:ext>
              </a:extLst>
            </p:cNvPr>
            <p:cNvSpPr/>
            <p:nvPr/>
          </p:nvSpPr>
          <p:spPr>
            <a:xfrm>
              <a:off x="4048985" y="3657869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AB37D88-6A1C-8C4E-9835-0B7D4315B3D0}"/>
                </a:ext>
              </a:extLst>
            </p:cNvPr>
            <p:cNvSpPr/>
            <p:nvPr/>
          </p:nvSpPr>
          <p:spPr>
            <a:xfrm>
              <a:off x="4888300" y="3891868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7F8656B-D28F-B14F-B635-0D46EEA0442A}"/>
                </a:ext>
              </a:extLst>
            </p:cNvPr>
            <p:cNvSpPr/>
            <p:nvPr/>
          </p:nvSpPr>
          <p:spPr>
            <a:xfrm>
              <a:off x="4938270" y="3738616"/>
              <a:ext cx="102168" cy="10216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0EDBD1E-F1D8-474A-AF48-A1401470A3E9}"/>
                </a:ext>
              </a:extLst>
            </p:cNvPr>
            <p:cNvSpPr txBox="1"/>
            <p:nvPr/>
          </p:nvSpPr>
          <p:spPr>
            <a:xfrm>
              <a:off x="3136573" y="3951711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k</a:t>
              </a:r>
              <a:r>
                <a:rPr lang="en-US" sz="1200" dirty="0"/>
                <a:t> = 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1F4566-2CB7-AD48-9A0F-0A3880BA0BAE}"/>
                </a:ext>
              </a:extLst>
            </p:cNvPr>
            <p:cNvSpPr txBox="1"/>
            <p:nvPr/>
          </p:nvSpPr>
          <p:spPr>
            <a:xfrm>
              <a:off x="3294819" y="267982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BC77D44-1E88-0046-B194-A2EDDE24A9DA}"/>
                </a:ext>
              </a:extLst>
            </p:cNvPr>
            <p:cNvSpPr txBox="1"/>
            <p:nvPr/>
          </p:nvSpPr>
          <p:spPr>
            <a:xfrm>
              <a:off x="4207385" y="3335212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C2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5E2F14E-3CEF-B743-94FE-0A6B867837C3}"/>
                </a:ext>
              </a:extLst>
            </p:cNvPr>
            <p:cNvSpPr txBox="1"/>
            <p:nvPr/>
          </p:nvSpPr>
          <p:spPr>
            <a:xfrm>
              <a:off x="4206813" y="2881619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432FF"/>
                  </a:solidFill>
                </a:rPr>
                <a:t>C3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DF8BAF7-2202-8D4C-96D3-971F43215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7802" y="2512472"/>
              <a:ext cx="26151" cy="3368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5BB0882-B11F-884F-9E1F-294F9E523030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10" y="2497998"/>
              <a:ext cx="490597" cy="4681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E13852D-E923-FD4D-A495-88B42FC0D9A3}"/>
                </a:ext>
              </a:extLst>
            </p:cNvPr>
            <p:cNvCxnSpPr>
              <a:cxnSpLocks/>
            </p:cNvCxnSpPr>
            <p:nvPr/>
          </p:nvCxnSpPr>
          <p:spPr>
            <a:xfrm>
              <a:off x="3672378" y="2503705"/>
              <a:ext cx="636240" cy="107760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BDC947A-1F99-5246-AB4E-D43EC5381661}"/>
                </a:ext>
              </a:extLst>
            </p:cNvPr>
            <p:cNvSpPr txBox="1"/>
            <p:nvPr/>
          </p:nvSpPr>
          <p:spPr>
            <a:xfrm>
              <a:off x="3630845" y="222269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1F2E17C-9492-2D43-A8DB-FD680A42189E}"/>
              </a:ext>
            </a:extLst>
          </p:cNvPr>
          <p:cNvGrpSpPr/>
          <p:nvPr/>
        </p:nvGrpSpPr>
        <p:grpSpPr>
          <a:xfrm>
            <a:off x="5854549" y="2202610"/>
            <a:ext cx="2511852" cy="2026100"/>
            <a:chOff x="5854549" y="2202610"/>
            <a:chExt cx="2511852" cy="20261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13B8144-86F5-5241-8012-7D1A7B1BB53F}"/>
                </a:ext>
              </a:extLst>
            </p:cNvPr>
            <p:cNvSpPr/>
            <p:nvPr/>
          </p:nvSpPr>
          <p:spPr>
            <a:xfrm>
              <a:off x="5880478" y="2202610"/>
              <a:ext cx="2485923" cy="19936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34A8250-74AA-7348-9ABB-B510623683F0}"/>
                </a:ext>
              </a:extLst>
            </p:cNvPr>
            <p:cNvSpPr/>
            <p:nvPr/>
          </p:nvSpPr>
          <p:spPr>
            <a:xfrm>
              <a:off x="6316751" y="2395830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A0EE982-E3EB-5642-8890-19E174888B6C}"/>
                </a:ext>
              </a:extLst>
            </p:cNvPr>
            <p:cNvSpPr/>
            <p:nvPr/>
          </p:nvSpPr>
          <p:spPr>
            <a:xfrm>
              <a:off x="6635347" y="2575742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A690C55-0F46-1940-84F5-16EC10CC6053}"/>
                </a:ext>
              </a:extLst>
            </p:cNvPr>
            <p:cNvSpPr/>
            <p:nvPr/>
          </p:nvSpPr>
          <p:spPr>
            <a:xfrm>
              <a:off x="7868537" y="2512472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4E319CE-41B4-814F-9E93-BB75BC055EF9}"/>
                </a:ext>
              </a:extLst>
            </p:cNvPr>
            <p:cNvSpPr/>
            <p:nvPr/>
          </p:nvSpPr>
          <p:spPr>
            <a:xfrm>
              <a:off x="6756923" y="2347300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191C44D-4615-6241-9190-6A045869699B}"/>
                </a:ext>
              </a:extLst>
            </p:cNvPr>
            <p:cNvSpPr/>
            <p:nvPr/>
          </p:nvSpPr>
          <p:spPr>
            <a:xfrm>
              <a:off x="6837713" y="3411401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F3654DE-F5FC-B544-877D-C1FE24F78CE7}"/>
                </a:ext>
              </a:extLst>
            </p:cNvPr>
            <p:cNvSpPr/>
            <p:nvPr/>
          </p:nvSpPr>
          <p:spPr>
            <a:xfrm>
              <a:off x="6109503" y="2976750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B041085-ED87-2E4A-8DFD-D1AC7B85B074}"/>
                </a:ext>
              </a:extLst>
            </p:cNvPr>
            <p:cNvSpPr/>
            <p:nvPr/>
          </p:nvSpPr>
          <p:spPr>
            <a:xfrm>
              <a:off x="6873718" y="2982443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053B02F-1C2D-D34B-92DD-32A0EAB2CAF3}"/>
                </a:ext>
              </a:extLst>
            </p:cNvPr>
            <p:cNvSpPr/>
            <p:nvPr/>
          </p:nvSpPr>
          <p:spPr>
            <a:xfrm>
              <a:off x="6593609" y="2899005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5B9DEC4-29FD-CE4C-9054-7D6AA03E6799}"/>
                </a:ext>
              </a:extLst>
            </p:cNvPr>
            <p:cNvSpPr/>
            <p:nvPr/>
          </p:nvSpPr>
          <p:spPr>
            <a:xfrm>
              <a:off x="6635347" y="3397610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F699030-AF05-0F4E-8243-BAA282FE1377}"/>
                </a:ext>
              </a:extLst>
            </p:cNvPr>
            <p:cNvSpPr/>
            <p:nvPr/>
          </p:nvSpPr>
          <p:spPr>
            <a:xfrm>
              <a:off x="7010639" y="3577569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B6914BE-1ECC-EA46-B991-433191708F2F}"/>
                </a:ext>
              </a:extLst>
            </p:cNvPr>
            <p:cNvSpPr/>
            <p:nvPr/>
          </p:nvSpPr>
          <p:spPr>
            <a:xfrm>
              <a:off x="7735536" y="2357384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63C1851-2DB6-4E4F-92EB-0A622726DB15}"/>
                </a:ext>
              </a:extLst>
            </p:cNvPr>
            <p:cNvSpPr/>
            <p:nvPr/>
          </p:nvSpPr>
          <p:spPr>
            <a:xfrm>
              <a:off x="7751949" y="3005430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1DAB0FA-3113-784A-9580-11DB0A7700A6}"/>
                </a:ext>
              </a:extLst>
            </p:cNvPr>
            <p:cNvSpPr/>
            <p:nvPr/>
          </p:nvSpPr>
          <p:spPr>
            <a:xfrm>
              <a:off x="7497996" y="2715104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EDEBBA7-8161-AD4B-81CA-B979DFB0EF15}"/>
                </a:ext>
              </a:extLst>
            </p:cNvPr>
            <p:cNvSpPr/>
            <p:nvPr/>
          </p:nvSpPr>
          <p:spPr>
            <a:xfrm>
              <a:off x="7544329" y="2504542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473467D-6146-5E40-9BC8-32A7FDE1C2A1}"/>
                </a:ext>
              </a:extLst>
            </p:cNvPr>
            <p:cNvSpPr/>
            <p:nvPr/>
          </p:nvSpPr>
          <p:spPr>
            <a:xfrm>
              <a:off x="7797068" y="2750146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DF08E92-390C-1646-A71F-4274865926EA}"/>
                </a:ext>
              </a:extLst>
            </p:cNvPr>
            <p:cNvSpPr/>
            <p:nvPr/>
          </p:nvSpPr>
          <p:spPr>
            <a:xfrm>
              <a:off x="7565807" y="3540959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7A01C4D-CC1A-F846-A418-7F2E63684550}"/>
                </a:ext>
              </a:extLst>
            </p:cNvPr>
            <p:cNvSpPr/>
            <p:nvPr/>
          </p:nvSpPr>
          <p:spPr>
            <a:xfrm>
              <a:off x="6284687" y="3840784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1ED2DC5-3A34-8C44-8EDF-A237986F49E3}"/>
                </a:ext>
              </a:extLst>
            </p:cNvPr>
            <p:cNvSpPr/>
            <p:nvPr/>
          </p:nvSpPr>
          <p:spPr>
            <a:xfrm>
              <a:off x="6975886" y="3773390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E6CBAD5-0511-6344-AB3A-4800FF8C58F1}"/>
                </a:ext>
              </a:extLst>
            </p:cNvPr>
            <p:cNvSpPr/>
            <p:nvPr/>
          </p:nvSpPr>
          <p:spPr>
            <a:xfrm>
              <a:off x="8092271" y="3397341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DE967B-59FC-2D4A-9D4F-84078F3FDD0B}"/>
                </a:ext>
              </a:extLst>
            </p:cNvPr>
            <p:cNvSpPr/>
            <p:nvPr/>
          </p:nvSpPr>
          <p:spPr>
            <a:xfrm>
              <a:off x="7887084" y="3592043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6C2B24A-741B-B840-9C03-6516E41B98A7}"/>
                </a:ext>
              </a:extLst>
            </p:cNvPr>
            <p:cNvSpPr/>
            <p:nvPr/>
          </p:nvSpPr>
          <p:spPr>
            <a:xfrm>
              <a:off x="6185278" y="2556160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1E39F35-2F76-1840-BE69-8480C874D1BE}"/>
                </a:ext>
              </a:extLst>
            </p:cNvPr>
            <p:cNvSpPr/>
            <p:nvPr/>
          </p:nvSpPr>
          <p:spPr>
            <a:xfrm>
              <a:off x="6440526" y="3056514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6A485C8-CC50-D24D-81EE-890F4B83E8DB}"/>
                </a:ext>
              </a:extLst>
            </p:cNvPr>
            <p:cNvSpPr/>
            <p:nvPr/>
          </p:nvSpPr>
          <p:spPr>
            <a:xfrm>
              <a:off x="6287376" y="2863965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675C9E9-1025-1B4B-84CC-32E14341CEA9}"/>
                </a:ext>
              </a:extLst>
            </p:cNvPr>
            <p:cNvSpPr/>
            <p:nvPr/>
          </p:nvSpPr>
          <p:spPr>
            <a:xfrm>
              <a:off x="6775901" y="2829191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745D886-3477-3B48-A3E2-502E4E8718B8}"/>
                </a:ext>
              </a:extLst>
            </p:cNvPr>
            <p:cNvSpPr/>
            <p:nvPr/>
          </p:nvSpPr>
          <p:spPr>
            <a:xfrm>
              <a:off x="7844514" y="3985254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22DC6E5-E052-454C-A291-4CF57734ED7D}"/>
                </a:ext>
              </a:extLst>
            </p:cNvPr>
            <p:cNvSpPr/>
            <p:nvPr/>
          </p:nvSpPr>
          <p:spPr>
            <a:xfrm>
              <a:off x="6936586" y="2621754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5149758-4B5B-D948-B3DA-9116DB0B37BD}"/>
                </a:ext>
              </a:extLst>
            </p:cNvPr>
            <p:cNvSpPr/>
            <p:nvPr/>
          </p:nvSpPr>
          <p:spPr>
            <a:xfrm>
              <a:off x="6421473" y="3526485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3776EA0-9FC0-7645-83F2-D6D5D0DE3F37}"/>
                </a:ext>
              </a:extLst>
            </p:cNvPr>
            <p:cNvSpPr/>
            <p:nvPr/>
          </p:nvSpPr>
          <p:spPr>
            <a:xfrm>
              <a:off x="6185278" y="3594598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EDAD5CA9-E3FE-9945-94EF-C22B0E0EC49B}"/>
                </a:ext>
              </a:extLst>
            </p:cNvPr>
            <p:cNvSpPr/>
            <p:nvPr/>
          </p:nvSpPr>
          <p:spPr>
            <a:xfrm>
              <a:off x="6467694" y="2715104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7A0AAC6-DFF5-D945-8237-75FF285D91E5}"/>
                </a:ext>
              </a:extLst>
            </p:cNvPr>
            <p:cNvSpPr/>
            <p:nvPr/>
          </p:nvSpPr>
          <p:spPr>
            <a:xfrm>
              <a:off x="6542525" y="3814659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5F2660E-2CE7-7D49-8BC3-3A20CF192606}"/>
                </a:ext>
              </a:extLst>
            </p:cNvPr>
            <p:cNvSpPr/>
            <p:nvPr/>
          </p:nvSpPr>
          <p:spPr>
            <a:xfrm>
              <a:off x="7481860" y="3114409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5278D25-75D5-0B44-9981-D3BF3AD23B22}"/>
                </a:ext>
              </a:extLst>
            </p:cNvPr>
            <p:cNvSpPr/>
            <p:nvPr/>
          </p:nvSpPr>
          <p:spPr>
            <a:xfrm>
              <a:off x="7339993" y="2514310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523B066-0E00-1344-84DB-6AC0C53A50B8}"/>
                </a:ext>
              </a:extLst>
            </p:cNvPr>
            <p:cNvSpPr/>
            <p:nvPr/>
          </p:nvSpPr>
          <p:spPr>
            <a:xfrm>
              <a:off x="7989252" y="2880275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3F0E4F-99F5-C74B-A36A-616486F4CA0B}"/>
                </a:ext>
              </a:extLst>
            </p:cNvPr>
            <p:cNvSpPr/>
            <p:nvPr/>
          </p:nvSpPr>
          <p:spPr>
            <a:xfrm>
              <a:off x="7444842" y="2895175"/>
              <a:ext cx="102168" cy="102168"/>
            </a:xfrm>
            <a:prstGeom prst="ellipse">
              <a:avLst/>
            </a:prstGeom>
            <a:solidFill>
              <a:srgbClr val="0432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97D451B-1CE4-6C44-BC3C-461538F7262A}"/>
                </a:ext>
              </a:extLst>
            </p:cNvPr>
            <p:cNvSpPr/>
            <p:nvPr/>
          </p:nvSpPr>
          <p:spPr>
            <a:xfrm>
              <a:off x="7989252" y="3782756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35F3823-D76F-7E4F-AE6C-0FE377D23128}"/>
                </a:ext>
              </a:extLst>
            </p:cNvPr>
            <p:cNvSpPr/>
            <p:nvPr/>
          </p:nvSpPr>
          <p:spPr>
            <a:xfrm>
              <a:off x="6853130" y="3967753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0A8077D-E683-AA4A-890C-62F49E0ADB26}"/>
                </a:ext>
              </a:extLst>
            </p:cNvPr>
            <p:cNvSpPr/>
            <p:nvPr/>
          </p:nvSpPr>
          <p:spPr>
            <a:xfrm>
              <a:off x="7787737" y="3399849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148DDB7-8238-E44F-B97C-C423093FBADB}"/>
                </a:ext>
              </a:extLst>
            </p:cNvPr>
            <p:cNvSpPr/>
            <p:nvPr/>
          </p:nvSpPr>
          <p:spPr>
            <a:xfrm>
              <a:off x="6766961" y="3657869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33AC278-E6E2-2047-826B-0172B54857C7}"/>
                </a:ext>
              </a:extLst>
            </p:cNvPr>
            <p:cNvSpPr/>
            <p:nvPr/>
          </p:nvSpPr>
          <p:spPr>
            <a:xfrm>
              <a:off x="7606276" y="3891868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F428EFA-E254-9941-BABB-5AA696A0F9C8}"/>
                </a:ext>
              </a:extLst>
            </p:cNvPr>
            <p:cNvSpPr/>
            <p:nvPr/>
          </p:nvSpPr>
          <p:spPr>
            <a:xfrm>
              <a:off x="7656246" y="3738616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253EB9A-EB86-E442-A482-F99D1359455E}"/>
                </a:ext>
              </a:extLst>
            </p:cNvPr>
            <p:cNvSpPr txBox="1"/>
            <p:nvPr/>
          </p:nvSpPr>
          <p:spPr>
            <a:xfrm>
              <a:off x="5854549" y="3951711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k</a:t>
              </a:r>
              <a:r>
                <a:rPr lang="en-US" sz="1200" dirty="0"/>
                <a:t> = 3</a:t>
              </a:r>
            </a:p>
          </p:txBody>
        </p:sp>
        <p:sp>
          <p:nvSpPr>
            <p:cNvPr id="156" name="Diamond 155">
              <a:extLst>
                <a:ext uri="{FF2B5EF4-FFF2-40B4-BE49-F238E27FC236}">
                  <a16:creationId xmlns:a16="http://schemas.microsoft.com/office/drawing/2014/main" id="{3B57E733-6AEE-C940-9A57-E0193EF74F56}"/>
                </a:ext>
              </a:extLst>
            </p:cNvPr>
            <p:cNvSpPr/>
            <p:nvPr/>
          </p:nvSpPr>
          <p:spPr>
            <a:xfrm>
              <a:off x="6287702" y="3011878"/>
              <a:ext cx="136786" cy="158632"/>
            </a:xfrm>
            <a:prstGeom prst="diamond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iamond 156">
              <a:extLst>
                <a:ext uri="{FF2B5EF4-FFF2-40B4-BE49-F238E27FC236}">
                  <a16:creationId xmlns:a16="http://schemas.microsoft.com/office/drawing/2014/main" id="{8FB2AB62-04A5-1243-8722-C6FBE1955689}"/>
                </a:ext>
              </a:extLst>
            </p:cNvPr>
            <p:cNvSpPr/>
            <p:nvPr/>
          </p:nvSpPr>
          <p:spPr>
            <a:xfrm>
              <a:off x="7353479" y="2644606"/>
              <a:ext cx="136786" cy="158632"/>
            </a:xfrm>
            <a:prstGeom prst="diamond">
              <a:avLst/>
            </a:prstGeom>
            <a:noFill/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iamond 157">
              <a:extLst>
                <a:ext uri="{FF2B5EF4-FFF2-40B4-BE49-F238E27FC236}">
                  <a16:creationId xmlns:a16="http://schemas.microsoft.com/office/drawing/2014/main" id="{BD398EF0-932D-964E-BC94-A13A4BA0CF5F}"/>
                </a:ext>
              </a:extLst>
            </p:cNvPr>
            <p:cNvSpPr/>
            <p:nvPr/>
          </p:nvSpPr>
          <p:spPr>
            <a:xfrm>
              <a:off x="7220473" y="3694074"/>
              <a:ext cx="136786" cy="158632"/>
            </a:xfrm>
            <a:prstGeom prst="diamond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C171F1C-7DFE-324E-9051-3A2FF7719F4F}"/>
                </a:ext>
              </a:extLst>
            </p:cNvPr>
            <p:cNvSpPr txBox="1"/>
            <p:nvPr/>
          </p:nvSpPr>
          <p:spPr>
            <a:xfrm>
              <a:off x="7208141" y="3760037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C2’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241327C-6604-F641-B677-70F70765256F}"/>
                </a:ext>
              </a:extLst>
            </p:cNvPr>
            <p:cNvSpPr txBox="1"/>
            <p:nvPr/>
          </p:nvSpPr>
          <p:spPr>
            <a:xfrm>
              <a:off x="7045883" y="266273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432FF"/>
                  </a:solidFill>
                </a:rPr>
                <a:t>C3’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0309B77-0898-0F45-8C21-0CD31F261C1C}"/>
                </a:ext>
              </a:extLst>
            </p:cNvPr>
            <p:cNvSpPr txBox="1"/>
            <p:nvPr/>
          </p:nvSpPr>
          <p:spPr>
            <a:xfrm>
              <a:off x="6039613" y="3120220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C1’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2EAD7AA-3C28-6444-8698-C1BBA5D533FF}"/>
              </a:ext>
            </a:extLst>
          </p:cNvPr>
          <p:cNvGrpSpPr/>
          <p:nvPr/>
        </p:nvGrpSpPr>
        <p:grpSpPr>
          <a:xfrm>
            <a:off x="8573459" y="2202610"/>
            <a:ext cx="2511852" cy="2026100"/>
            <a:chOff x="8573459" y="2202610"/>
            <a:chExt cx="2511852" cy="202610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F2A96C2-9F3F-A947-BB63-57915442B8CD}"/>
                </a:ext>
              </a:extLst>
            </p:cNvPr>
            <p:cNvSpPr/>
            <p:nvPr/>
          </p:nvSpPr>
          <p:spPr>
            <a:xfrm>
              <a:off x="8599388" y="2202610"/>
              <a:ext cx="2485923" cy="19936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B541183-F47D-4443-989A-87BB43E5FB04}"/>
                </a:ext>
              </a:extLst>
            </p:cNvPr>
            <p:cNvSpPr/>
            <p:nvPr/>
          </p:nvSpPr>
          <p:spPr>
            <a:xfrm>
              <a:off x="9035661" y="2395830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8876DF1-D21D-0E4C-A188-4364816DA514}"/>
                </a:ext>
              </a:extLst>
            </p:cNvPr>
            <p:cNvSpPr/>
            <p:nvPr/>
          </p:nvSpPr>
          <p:spPr>
            <a:xfrm>
              <a:off x="9354257" y="2575742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8BE66C4-15FD-7049-BB63-F44A5919E2F5}"/>
                </a:ext>
              </a:extLst>
            </p:cNvPr>
            <p:cNvSpPr/>
            <p:nvPr/>
          </p:nvSpPr>
          <p:spPr>
            <a:xfrm>
              <a:off x="10587447" y="2512472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AADCC51-CEB9-7D44-B501-89D9F2BFEDD9}"/>
                </a:ext>
              </a:extLst>
            </p:cNvPr>
            <p:cNvSpPr/>
            <p:nvPr/>
          </p:nvSpPr>
          <p:spPr>
            <a:xfrm>
              <a:off x="9475833" y="2347300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615B11C-90A7-8941-87B2-D9AC6DA03F7E}"/>
                </a:ext>
              </a:extLst>
            </p:cNvPr>
            <p:cNvSpPr/>
            <p:nvPr/>
          </p:nvSpPr>
          <p:spPr>
            <a:xfrm>
              <a:off x="9556623" y="3411401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D0558A8-87CC-A842-857A-2A3D41A5B755}"/>
                </a:ext>
              </a:extLst>
            </p:cNvPr>
            <p:cNvSpPr/>
            <p:nvPr/>
          </p:nvSpPr>
          <p:spPr>
            <a:xfrm>
              <a:off x="8828413" y="2976750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44117AC-48CB-3E4A-A41F-9692EDB4C78C}"/>
                </a:ext>
              </a:extLst>
            </p:cNvPr>
            <p:cNvSpPr/>
            <p:nvPr/>
          </p:nvSpPr>
          <p:spPr>
            <a:xfrm>
              <a:off x="9592628" y="2982443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B178D23-7590-7F4F-9DEA-BE9E2CFF5948}"/>
                </a:ext>
              </a:extLst>
            </p:cNvPr>
            <p:cNvSpPr/>
            <p:nvPr/>
          </p:nvSpPr>
          <p:spPr>
            <a:xfrm>
              <a:off x="9312519" y="2899005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ED8087B4-2107-B34C-81C3-A2B232451883}"/>
                </a:ext>
              </a:extLst>
            </p:cNvPr>
            <p:cNvSpPr/>
            <p:nvPr/>
          </p:nvSpPr>
          <p:spPr>
            <a:xfrm>
              <a:off x="9354257" y="3397610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5AF66EF-0932-444A-ABEF-F20E7B97F500}"/>
                </a:ext>
              </a:extLst>
            </p:cNvPr>
            <p:cNvSpPr/>
            <p:nvPr/>
          </p:nvSpPr>
          <p:spPr>
            <a:xfrm>
              <a:off x="9729549" y="3577569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98B717BC-BA3B-D940-B6D2-17608C20E9A4}"/>
                </a:ext>
              </a:extLst>
            </p:cNvPr>
            <p:cNvSpPr/>
            <p:nvPr/>
          </p:nvSpPr>
          <p:spPr>
            <a:xfrm>
              <a:off x="10454446" y="2357384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E63E5EE-2E81-024F-B6C4-8D4DEF17FEB1}"/>
                </a:ext>
              </a:extLst>
            </p:cNvPr>
            <p:cNvSpPr/>
            <p:nvPr/>
          </p:nvSpPr>
          <p:spPr>
            <a:xfrm>
              <a:off x="10470859" y="3005430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F71E9E1-D678-E640-80F1-158C66B84C0F}"/>
                </a:ext>
              </a:extLst>
            </p:cNvPr>
            <p:cNvSpPr/>
            <p:nvPr/>
          </p:nvSpPr>
          <p:spPr>
            <a:xfrm>
              <a:off x="10216906" y="2715104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4E92934-77F6-FA4A-A805-D17CA518BA1C}"/>
                </a:ext>
              </a:extLst>
            </p:cNvPr>
            <p:cNvSpPr/>
            <p:nvPr/>
          </p:nvSpPr>
          <p:spPr>
            <a:xfrm>
              <a:off x="10263239" y="2504542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F955FD2-FA75-0345-9E0D-00CCEA08B7AA}"/>
                </a:ext>
              </a:extLst>
            </p:cNvPr>
            <p:cNvSpPr/>
            <p:nvPr/>
          </p:nvSpPr>
          <p:spPr>
            <a:xfrm>
              <a:off x="10515978" y="2750146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15E8316-C2D2-5944-80FA-9EDB16314612}"/>
                </a:ext>
              </a:extLst>
            </p:cNvPr>
            <p:cNvSpPr/>
            <p:nvPr/>
          </p:nvSpPr>
          <p:spPr>
            <a:xfrm>
              <a:off x="10284717" y="3540959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9C202D4-9AD7-6846-8354-CE56FF4834B7}"/>
                </a:ext>
              </a:extLst>
            </p:cNvPr>
            <p:cNvSpPr/>
            <p:nvPr/>
          </p:nvSpPr>
          <p:spPr>
            <a:xfrm>
              <a:off x="9003597" y="3840784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11D277D-CF40-7B49-93E5-2ADDFBBB8864}"/>
                </a:ext>
              </a:extLst>
            </p:cNvPr>
            <p:cNvSpPr/>
            <p:nvPr/>
          </p:nvSpPr>
          <p:spPr>
            <a:xfrm>
              <a:off x="9694796" y="3773390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46E8623-D92F-2244-9CBE-70839F1AB5B4}"/>
                </a:ext>
              </a:extLst>
            </p:cNvPr>
            <p:cNvSpPr/>
            <p:nvPr/>
          </p:nvSpPr>
          <p:spPr>
            <a:xfrm>
              <a:off x="10811181" y="3397341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3E198A4F-5DE4-E443-B436-37805DFDE61B}"/>
                </a:ext>
              </a:extLst>
            </p:cNvPr>
            <p:cNvSpPr/>
            <p:nvPr/>
          </p:nvSpPr>
          <p:spPr>
            <a:xfrm>
              <a:off x="10605994" y="3592043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BC290E3-7DF7-654B-8A80-E53618BD1200}"/>
                </a:ext>
              </a:extLst>
            </p:cNvPr>
            <p:cNvSpPr/>
            <p:nvPr/>
          </p:nvSpPr>
          <p:spPr>
            <a:xfrm>
              <a:off x="8904188" y="2556160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95C8FC8-760A-CE45-BD55-AC0B235C9416}"/>
                </a:ext>
              </a:extLst>
            </p:cNvPr>
            <p:cNvSpPr/>
            <p:nvPr/>
          </p:nvSpPr>
          <p:spPr>
            <a:xfrm>
              <a:off x="9159436" y="3056514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41230DE-79DF-C24E-A802-1571E8EAA60B}"/>
                </a:ext>
              </a:extLst>
            </p:cNvPr>
            <p:cNvSpPr/>
            <p:nvPr/>
          </p:nvSpPr>
          <p:spPr>
            <a:xfrm>
              <a:off x="9006286" y="2863965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2E8B96B-EC8E-8248-AB27-441D571B739A}"/>
                </a:ext>
              </a:extLst>
            </p:cNvPr>
            <p:cNvSpPr/>
            <p:nvPr/>
          </p:nvSpPr>
          <p:spPr>
            <a:xfrm>
              <a:off x="9494811" y="2829191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DF7D8C5-53F7-424D-8367-EE20DCE0193A}"/>
                </a:ext>
              </a:extLst>
            </p:cNvPr>
            <p:cNvSpPr/>
            <p:nvPr/>
          </p:nvSpPr>
          <p:spPr>
            <a:xfrm>
              <a:off x="10563424" y="3985254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290A575-C5A5-0A4F-A18B-45FAE8F8809F}"/>
                </a:ext>
              </a:extLst>
            </p:cNvPr>
            <p:cNvSpPr/>
            <p:nvPr/>
          </p:nvSpPr>
          <p:spPr>
            <a:xfrm>
              <a:off x="9655496" y="2621754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3200FCC-2E1A-D545-A9F4-6A15E1B26D19}"/>
                </a:ext>
              </a:extLst>
            </p:cNvPr>
            <p:cNvSpPr/>
            <p:nvPr/>
          </p:nvSpPr>
          <p:spPr>
            <a:xfrm>
              <a:off x="9140383" y="3526485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FE70A8E-16AE-D94B-8194-423361FA3125}"/>
                </a:ext>
              </a:extLst>
            </p:cNvPr>
            <p:cNvSpPr/>
            <p:nvPr/>
          </p:nvSpPr>
          <p:spPr>
            <a:xfrm>
              <a:off x="8904188" y="3594598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5B2C0FE-03DC-D048-9DE6-4A725C27AF3C}"/>
                </a:ext>
              </a:extLst>
            </p:cNvPr>
            <p:cNvSpPr/>
            <p:nvPr/>
          </p:nvSpPr>
          <p:spPr>
            <a:xfrm>
              <a:off x="9186604" y="2715104"/>
              <a:ext cx="102168" cy="1021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0DD4E33-EDB5-F848-807C-33EC81858422}"/>
                </a:ext>
              </a:extLst>
            </p:cNvPr>
            <p:cNvSpPr/>
            <p:nvPr/>
          </p:nvSpPr>
          <p:spPr>
            <a:xfrm>
              <a:off x="9261435" y="3814659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F022CEA-EF17-9243-B6A6-BAFF8F4397BB}"/>
                </a:ext>
              </a:extLst>
            </p:cNvPr>
            <p:cNvSpPr/>
            <p:nvPr/>
          </p:nvSpPr>
          <p:spPr>
            <a:xfrm>
              <a:off x="10200770" y="3114409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C90137C-4C2E-A040-98FC-4C04DBB34D00}"/>
                </a:ext>
              </a:extLst>
            </p:cNvPr>
            <p:cNvSpPr/>
            <p:nvPr/>
          </p:nvSpPr>
          <p:spPr>
            <a:xfrm>
              <a:off x="10058903" y="2514310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C915341-878E-5044-8344-DACA35E03B2D}"/>
                </a:ext>
              </a:extLst>
            </p:cNvPr>
            <p:cNvSpPr/>
            <p:nvPr/>
          </p:nvSpPr>
          <p:spPr>
            <a:xfrm>
              <a:off x="10708162" y="2880275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36BE6AE-0F27-F44E-A736-B067539ACB17}"/>
                </a:ext>
              </a:extLst>
            </p:cNvPr>
            <p:cNvSpPr/>
            <p:nvPr/>
          </p:nvSpPr>
          <p:spPr>
            <a:xfrm>
              <a:off x="10163752" y="2895175"/>
              <a:ext cx="102168" cy="102168"/>
            </a:xfrm>
            <a:prstGeom prst="ellipse">
              <a:avLst/>
            </a:prstGeom>
            <a:solidFill>
              <a:srgbClr val="0432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FD9F8E8-0CF1-6D46-A43D-BD88A63E82B3}"/>
                </a:ext>
              </a:extLst>
            </p:cNvPr>
            <p:cNvSpPr/>
            <p:nvPr/>
          </p:nvSpPr>
          <p:spPr>
            <a:xfrm>
              <a:off x="10708162" y="3782756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EB01BF1-0046-D646-A4D8-13481C90C5B0}"/>
                </a:ext>
              </a:extLst>
            </p:cNvPr>
            <p:cNvSpPr/>
            <p:nvPr/>
          </p:nvSpPr>
          <p:spPr>
            <a:xfrm>
              <a:off x="9572040" y="3967753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07F4E5E-ED62-B748-B3CE-F97A5300918A}"/>
                </a:ext>
              </a:extLst>
            </p:cNvPr>
            <p:cNvSpPr/>
            <p:nvPr/>
          </p:nvSpPr>
          <p:spPr>
            <a:xfrm>
              <a:off x="10506647" y="3399849"/>
              <a:ext cx="102168" cy="10216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D696819-2B6C-7544-ADCE-1541BBD59024}"/>
                </a:ext>
              </a:extLst>
            </p:cNvPr>
            <p:cNvSpPr/>
            <p:nvPr/>
          </p:nvSpPr>
          <p:spPr>
            <a:xfrm>
              <a:off x="9485871" y="3657869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706A5F5-A496-8648-8BE0-63F47CFBB1C0}"/>
                </a:ext>
              </a:extLst>
            </p:cNvPr>
            <p:cNvSpPr/>
            <p:nvPr/>
          </p:nvSpPr>
          <p:spPr>
            <a:xfrm>
              <a:off x="10325186" y="3891868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BED1C2C-735A-1C43-928B-DBDEE9B44CC2}"/>
                </a:ext>
              </a:extLst>
            </p:cNvPr>
            <p:cNvSpPr/>
            <p:nvPr/>
          </p:nvSpPr>
          <p:spPr>
            <a:xfrm>
              <a:off x="10375156" y="3738616"/>
              <a:ext cx="102168" cy="1021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83D75CA-E5D7-AE4B-9A10-7C52A186CB6F}"/>
                </a:ext>
              </a:extLst>
            </p:cNvPr>
            <p:cNvSpPr txBox="1"/>
            <p:nvPr/>
          </p:nvSpPr>
          <p:spPr>
            <a:xfrm>
              <a:off x="8573459" y="3951711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k</a:t>
              </a:r>
              <a:r>
                <a:rPr lang="en-US" sz="1200" dirty="0"/>
                <a:t> = 3</a:t>
              </a: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E360404-AEB6-6B4D-AE9D-82A964BB566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67" y="2216938"/>
              <a:ext cx="84482" cy="10139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27AD481-BAB2-6C48-9223-CCD9B5470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529" y="3216577"/>
              <a:ext cx="1116240" cy="3243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27DAF8E-180E-6844-94D9-11D485BD3E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88984" y="3218652"/>
              <a:ext cx="1169335" cy="5413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252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3</cp:revision>
  <dcterms:created xsi:type="dcterms:W3CDTF">2020-08-23T03:07:00Z</dcterms:created>
  <dcterms:modified xsi:type="dcterms:W3CDTF">2020-08-23T03:37:08Z</dcterms:modified>
</cp:coreProperties>
</file>