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B4C2C-1D5E-1B42-8C92-5E463D4DA35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53CA0-B7FE-9D48-8867-97953CAB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53CA0-B7FE-9D48-8867-97953CABD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Daniel Yang @ 2020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53CA0-B7FE-9D48-8867-97953CABD3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AFB-1344-DF42-BC08-8A71CE79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490C-A6AE-FB43-8673-0AE147DEB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C2D1-346A-3C4E-BF94-15C62569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9F38-CB37-E941-91B1-893234F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C520-DEE3-2648-8937-5939EE9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3362-9D4A-384F-8A28-383341D3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970C2-8FFC-BE48-86D3-E0C5D567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9E23-85DB-7948-8F10-70619C18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8053-E974-7949-8692-8575577C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E0A4-BF61-F149-BDA3-F1C78AC2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0377E-78FD-9A44-82C1-5EE45FD30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2834D-2FFC-624E-AE04-B7713A90E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E5B2-8CF5-2F46-9231-F2191B7C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85BF-6ABF-9B49-B01B-476F9A24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CFAD-F6C0-7241-89AA-C0D00D01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0407-D5EA-C04D-B62D-118205B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5ECD-FAB9-0C4E-B527-BB742DC7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5783-957C-E547-B378-102AFA8B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2E3C-237E-F84F-95D0-DB9C8EFE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1599-079E-C74A-B89F-8F1D76DD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E02F-6AD3-AA4B-B51B-03A2029C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8BE0-47FE-5F46-9B6C-F005ABC4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99E0-870A-DA47-8643-628ACE0E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D707-850F-4745-82DB-AE4678C9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8BAC-8EF2-2048-B749-E2E1A79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772-C652-0A45-88E3-0A0EB508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4B3A-51F1-E44A-B2AB-BDBCB12C6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0654-785E-6949-A07A-EC89DCB3C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B9DF-CAEE-BB4B-82AE-AAD3DE3F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E903-3D85-5D45-BC05-6529A3D0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8608-6375-304F-8963-9B8FC7A2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FB8-901E-B24D-8F95-C097AE96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A48BF-9D08-A647-87AD-28DCBF69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44AD-C3A2-F447-85D2-96261246F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45F0C-1070-8F4E-A5EE-6F56C424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881D8-D9C8-3947-A339-B63286B98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8F8A3-5602-064F-B738-2CC74471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33743-2FE8-2447-8CC0-544386AE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83119-9AF9-EA40-B251-067DE8BD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43B8-9396-B34B-AC2F-001111FD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BC3A-19BB-8041-9635-E0BAD14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4E1E0-6DBC-FF4D-9C74-C3ACF6BD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AE630-69D6-D74A-AA9F-FEA6FB84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EF00-9C94-0B4B-9019-BB4C8F6B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8DD70-F4A1-574F-AECA-5709398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AFF3-9082-994F-8984-4A1BA16F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B5AB-15D8-E847-A885-22A07B36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EA2-C5DC-0749-A973-1E47224B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7791-644C-4745-B1F1-66BB5180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785A-C324-8448-8EEF-F8C83F4C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3C60-039C-2A4F-A235-EA75E85F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D501E-6ADA-FB45-82D7-1294AA8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8160-6CFA-9649-BEF8-B0CC5E3E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80E1E-324C-4C4D-AE2C-7339A4183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1AA6-D7C6-3944-BA16-386F8F45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8E3D-6538-8F48-9729-F7A391AA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6C37-8693-204E-96F9-A03E6D67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0535-5D9F-3846-B083-25C89B5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BCA2A-9090-9642-B572-8ACD814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C36C-692A-3F43-818D-F413C008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65BE-D320-3A4D-BECD-C27C792FF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7929-8421-0B4E-9D82-81AB50353A96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1B4E-E507-F448-A60B-81E37FD7F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7C89-2DD2-A648-A48F-C08A48F8F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80F5-E908-CD42-8A0D-CCDFD7FCD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user-female-avatar-woman-307993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ommons.wikimedia.org/wiki/File:Crystal_Clear_kdm_user_female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user-female-avatar-woman-307993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0BBCAB6-587F-514E-B367-18AAB8D661F7}"/>
              </a:ext>
            </a:extLst>
          </p:cNvPr>
          <p:cNvSpPr txBox="1"/>
          <p:nvPr/>
        </p:nvSpPr>
        <p:spPr>
          <a:xfrm>
            <a:off x="8700247" y="225910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UBCF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7A867-BA8A-0547-9FF1-8B2FB488892B}"/>
              </a:ext>
            </a:extLst>
          </p:cNvPr>
          <p:cNvGrpSpPr/>
          <p:nvPr/>
        </p:nvGrpSpPr>
        <p:grpSpPr>
          <a:xfrm>
            <a:off x="2393576" y="1398365"/>
            <a:ext cx="5166819" cy="3730857"/>
            <a:chOff x="2393576" y="1398365"/>
            <a:chExt cx="5166819" cy="37308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FAD161-8DC4-864B-961A-0CBD574579EE}"/>
                </a:ext>
              </a:extLst>
            </p:cNvPr>
            <p:cNvGrpSpPr/>
            <p:nvPr/>
          </p:nvGrpSpPr>
          <p:grpSpPr>
            <a:xfrm>
              <a:off x="2393576" y="1627625"/>
              <a:ext cx="5166819" cy="3501597"/>
              <a:chOff x="2393576" y="1627625"/>
              <a:chExt cx="5166819" cy="35015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1AD7CD8-22BC-7E4E-BF34-27D57FF1078E}"/>
                  </a:ext>
                </a:extLst>
              </p:cNvPr>
              <p:cNvGrpSpPr/>
              <p:nvPr/>
            </p:nvGrpSpPr>
            <p:grpSpPr>
              <a:xfrm>
                <a:off x="2393576" y="1689943"/>
                <a:ext cx="5166819" cy="3439279"/>
                <a:chOff x="2393576" y="1689943"/>
                <a:chExt cx="5166819" cy="3439279"/>
              </a:xfrm>
            </p:grpSpPr>
            <p:pic>
              <p:nvPicPr>
                <p:cNvPr id="9" name="Picture 8" descr="File:Crystal Clear kdm user female.svg - Wikimedia Commons">
                  <a:extLst>
                    <a:ext uri="{FF2B5EF4-FFF2-40B4-BE49-F238E27FC236}">
                      <a16:creationId xmlns:a16="http://schemas.microsoft.com/office/drawing/2014/main" id="{A1A25E65-7C49-1844-87A3-25B8F0B75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6828" y="2971801"/>
                  <a:ext cx="1253348" cy="1253348"/>
                </a:xfrm>
                <a:prstGeom prst="rect">
                  <a:avLst/>
                </a:prstGeom>
              </p:spPr>
            </p:pic>
            <p:pic>
              <p:nvPicPr>
                <p:cNvPr id="12" name="Picture 11" descr="User Female Avatar · Free vector graphic on Pixabay">
                  <a:extLst>
                    <a:ext uri="{FF2B5EF4-FFF2-40B4-BE49-F238E27FC236}">
                      <a16:creationId xmlns:a16="http://schemas.microsoft.com/office/drawing/2014/main" id="{A9BB195F-6375-5E4F-B47D-50693D246E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4976" y="2971800"/>
                  <a:ext cx="1249867" cy="1253348"/>
                </a:xfrm>
                <a:prstGeom prst="rect">
                  <a:avLst/>
                </a:prstGeom>
              </p:spPr>
            </p:pic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45E1469F-0D43-F04E-80C5-9B8568BE4676}"/>
                    </a:ext>
                  </a:extLst>
                </p:cNvPr>
                <p:cNvSpPr/>
                <p:nvPr/>
              </p:nvSpPr>
              <p:spPr>
                <a:xfrm rot="8144715">
                  <a:off x="3510843" y="1689943"/>
                  <a:ext cx="2979985" cy="3008387"/>
                </a:xfrm>
                <a:prstGeom prst="arc">
                  <a:avLst>
                    <a:gd name="adj1" fmla="val 15976420"/>
                    <a:gd name="adj2" fmla="val 0"/>
                  </a:avLst>
                </a:prstGeom>
                <a:ln w="25400">
                  <a:solidFill>
                    <a:srgbClr val="C00000"/>
                  </a:solidFill>
                  <a:prstDash val="dash"/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A96A7E2-A3FA-8842-B985-0621BAB31C83}"/>
                    </a:ext>
                  </a:extLst>
                </p:cNvPr>
                <p:cNvSpPr txBox="1"/>
                <p:nvPr/>
              </p:nvSpPr>
              <p:spPr>
                <a:xfrm>
                  <a:off x="3732359" y="4759890"/>
                  <a:ext cx="2587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Similar Consumer Profiles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FE41C383-3D21-F740-BF93-4C7A54403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4424" y="2211825"/>
                  <a:ext cx="994990" cy="84916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259917F-DB96-6741-B665-76AC2DF88D25}"/>
                    </a:ext>
                  </a:extLst>
                </p:cNvPr>
                <p:cNvSpPr txBox="1"/>
                <p:nvPr/>
              </p:nvSpPr>
              <p:spPr>
                <a:xfrm>
                  <a:off x="2393576" y="288885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B38F2C8-53F8-AA41-8C97-A9FB028E0F6A}"/>
                    </a:ext>
                  </a:extLst>
                </p:cNvPr>
                <p:cNvSpPr txBox="1"/>
                <p:nvPr/>
              </p:nvSpPr>
              <p:spPr>
                <a:xfrm>
                  <a:off x="7242679" y="288885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9C21A81-A18E-BA48-AE4E-A2E26A5EC985}"/>
                    </a:ext>
                  </a:extLst>
                </p:cNvPr>
                <p:cNvSpPr txBox="1"/>
                <p:nvPr/>
              </p:nvSpPr>
              <p:spPr>
                <a:xfrm>
                  <a:off x="3681213" y="3060988"/>
                  <a:ext cx="25969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Based on the User similarity, </a:t>
                  </a:r>
                </a:p>
                <a:p>
                  <a:r>
                    <a:rPr lang="en-US" sz="1600" dirty="0"/>
                    <a:t>A might like this item as well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EE4EA5B-79AE-A248-939B-2432038D7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3223" y="1627625"/>
                <a:ext cx="711200" cy="5842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E671BE-C877-BA4A-9B6F-365B69329944}"/>
                  </a:ext>
                </a:extLst>
              </p:cNvPr>
              <p:cNvSpPr txBox="1"/>
              <p:nvPr/>
            </p:nvSpPr>
            <p:spPr>
              <a:xfrm>
                <a:off x="5686460" y="2211825"/>
                <a:ext cx="1830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purchased before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923A5-5D31-5544-8402-D6FE309C2DFF}"/>
                </a:ext>
              </a:extLst>
            </p:cNvPr>
            <p:cNvSpPr txBox="1"/>
            <p:nvPr/>
          </p:nvSpPr>
          <p:spPr>
            <a:xfrm>
              <a:off x="4999959" y="139836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EEFCD98-4483-7D44-91A4-DDB89B020328}"/>
              </a:ext>
            </a:extLst>
          </p:cNvPr>
          <p:cNvSpPr txBox="1"/>
          <p:nvPr/>
        </p:nvSpPr>
        <p:spPr>
          <a:xfrm>
            <a:off x="8700247" y="225910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IBCF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6834F0-57B2-7446-8AEA-D2275CF5B880}"/>
              </a:ext>
            </a:extLst>
          </p:cNvPr>
          <p:cNvGrpSpPr/>
          <p:nvPr/>
        </p:nvGrpSpPr>
        <p:grpSpPr>
          <a:xfrm>
            <a:off x="3365501" y="887652"/>
            <a:ext cx="3815443" cy="3794751"/>
            <a:chOff x="3365501" y="887652"/>
            <a:chExt cx="3815443" cy="37947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58BD47-A4ED-8F4B-ABCE-75ADBB823697}"/>
                </a:ext>
              </a:extLst>
            </p:cNvPr>
            <p:cNvGrpSpPr/>
            <p:nvPr/>
          </p:nvGrpSpPr>
          <p:grpSpPr>
            <a:xfrm>
              <a:off x="3365501" y="887652"/>
              <a:ext cx="3815443" cy="3794751"/>
              <a:chOff x="3365501" y="887652"/>
              <a:chExt cx="3815443" cy="37947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DC1A492-5175-ED4C-A03E-B95828BB5757}"/>
                  </a:ext>
                </a:extLst>
              </p:cNvPr>
              <p:cNvGrpSpPr/>
              <p:nvPr/>
            </p:nvGrpSpPr>
            <p:grpSpPr>
              <a:xfrm>
                <a:off x="3365501" y="887652"/>
                <a:ext cx="3815443" cy="3794751"/>
                <a:chOff x="3365501" y="887652"/>
                <a:chExt cx="3815443" cy="379475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620C3B5-95AB-FA44-8C4B-2A42CB4A64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69744" y="1940111"/>
                  <a:ext cx="711200" cy="584200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41BAB67A-8868-7F4C-A9C2-010A305C0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5501" y="1910657"/>
                  <a:ext cx="635000" cy="736600"/>
                </a:xfrm>
                <a:prstGeom prst="rect">
                  <a:avLst/>
                </a:prstGeom>
              </p:spPr>
            </p:pic>
            <p:sp>
              <p:nvSpPr>
                <p:cNvPr id="5" name="Arc 4">
                  <a:extLst>
                    <a:ext uri="{FF2B5EF4-FFF2-40B4-BE49-F238E27FC236}">
                      <a16:creationId xmlns:a16="http://schemas.microsoft.com/office/drawing/2014/main" id="{893E0EB8-ED1F-4C4B-BB78-847D257C82FA}"/>
                    </a:ext>
                  </a:extLst>
                </p:cNvPr>
                <p:cNvSpPr/>
                <p:nvPr/>
              </p:nvSpPr>
              <p:spPr>
                <a:xfrm rot="13455285" flipV="1">
                  <a:off x="3650372" y="1311515"/>
                  <a:ext cx="3339064" cy="3370888"/>
                </a:xfrm>
                <a:prstGeom prst="arc">
                  <a:avLst>
                    <a:gd name="adj1" fmla="val 15976420"/>
                    <a:gd name="adj2" fmla="val 0"/>
                  </a:avLst>
                </a:prstGeom>
                <a:ln w="25400">
                  <a:solidFill>
                    <a:srgbClr val="C00000"/>
                  </a:solidFill>
                  <a:prstDash val="dash"/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CC34778-1B23-2E4C-AC3A-A46DDCF62ACB}"/>
                    </a:ext>
                  </a:extLst>
                </p:cNvPr>
                <p:cNvSpPr txBox="1"/>
                <p:nvPr/>
              </p:nvSpPr>
              <p:spPr>
                <a:xfrm>
                  <a:off x="4638260" y="887652"/>
                  <a:ext cx="1398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Similar Items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92EF0932-F0FC-184E-8DD7-ECF92607A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93929" y="2628439"/>
                  <a:ext cx="871359" cy="1022695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13E27A-51ED-F046-BE5A-327F6458123B}"/>
                    </a:ext>
                  </a:extLst>
                </p:cNvPr>
                <p:cNvSpPr txBox="1"/>
                <p:nvPr/>
              </p:nvSpPr>
              <p:spPr>
                <a:xfrm>
                  <a:off x="4032517" y="2127979"/>
                  <a:ext cx="261033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Based on the Item similarity, </a:t>
                  </a:r>
                </a:p>
                <a:p>
                  <a:r>
                    <a:rPr lang="en-US" sz="1600" dirty="0"/>
                    <a:t>User might like item Y as well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C198CEF-79FA-594E-A29B-3683B90DDEDE}"/>
                    </a:ext>
                  </a:extLst>
                </p:cNvPr>
                <p:cNvSpPr txBox="1"/>
                <p:nvPr/>
              </p:nvSpPr>
              <p:spPr>
                <a:xfrm>
                  <a:off x="3738277" y="1678619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BCBC81-A2BD-DC43-AF12-7ABD0EF17E25}"/>
                    </a:ext>
                  </a:extLst>
                </p:cNvPr>
                <p:cNvSpPr txBox="1"/>
                <p:nvPr/>
              </p:nvSpPr>
              <p:spPr>
                <a:xfrm>
                  <a:off x="6834346" y="1678619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Y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F7731D-0550-3540-BAAC-6AA09CF29051}"/>
                  </a:ext>
                </a:extLst>
              </p:cNvPr>
              <p:cNvSpPr txBox="1"/>
              <p:nvPr/>
            </p:nvSpPr>
            <p:spPr>
              <a:xfrm>
                <a:off x="4378959" y="2806976"/>
                <a:ext cx="1830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purchased before</a:t>
                </a:r>
              </a:p>
            </p:txBody>
          </p:sp>
        </p:grpSp>
        <p:pic>
          <p:nvPicPr>
            <p:cNvPr id="20" name="Picture 19" descr="User Female Avatar · Free vector graphic on Pixabay">
              <a:extLst>
                <a:ext uri="{FF2B5EF4-FFF2-40B4-BE49-F238E27FC236}">
                  <a16:creationId xmlns:a16="http://schemas.microsoft.com/office/drawing/2014/main" id="{1AC7000D-46AB-4F46-B7A5-09C406E2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34624" y="3270530"/>
              <a:ext cx="1249867" cy="12533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00DEC1-09D7-454B-AC10-0B942BBB0242}"/>
                </a:ext>
              </a:extLst>
            </p:cNvPr>
            <p:cNvSpPr txBox="1"/>
            <p:nvPr/>
          </p:nvSpPr>
          <p:spPr>
            <a:xfrm>
              <a:off x="4603224" y="318758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7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9</cp:revision>
  <dcterms:created xsi:type="dcterms:W3CDTF">2020-08-20T01:01:19Z</dcterms:created>
  <dcterms:modified xsi:type="dcterms:W3CDTF">2020-08-23T19:57:20Z</dcterms:modified>
</cp:coreProperties>
</file>