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B4C2C-1D5E-1B42-8C92-5E463D4DA35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53CA0-B7FE-9D48-8867-97953CAB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53CA0-B7FE-9D48-8867-97953CAB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AFB-1344-DF42-BC08-8A71CE79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490C-A6AE-FB43-8673-0AE147DEB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C2D1-346A-3C4E-BF94-15C62569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9F38-CB37-E941-91B1-893234F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C520-DEE3-2648-8937-5939EE9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3362-9D4A-384F-8A28-383341D3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970C2-8FFC-BE48-86D3-E0C5D567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9E23-85DB-7948-8F10-70619C18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8053-E974-7949-8692-8575577C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E0A4-BF61-F149-BDA3-F1C78AC2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0377E-78FD-9A44-82C1-5EE45FD3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2834D-2FFC-624E-AE04-B7713A90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E5B2-8CF5-2F46-9231-F2191B7C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85BF-6ABF-9B49-B01B-476F9A24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CFAD-F6C0-7241-89AA-C0D00D01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0407-D5EA-C04D-B62D-118205B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5ECD-FAB9-0C4E-B527-BB742DC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5783-957C-E547-B378-102AFA8B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2E3C-237E-F84F-95D0-DB9C8EFE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1599-079E-C74A-B89F-8F1D76D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E02F-6AD3-AA4B-B51B-03A2029C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8BE0-47FE-5F46-9B6C-F005ABC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99E0-870A-DA47-8643-628ACE0E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D707-850F-4745-82DB-AE4678C9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8BAC-8EF2-2048-B749-E2E1A79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772-C652-0A45-88E3-0A0EB508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B3A-51F1-E44A-B2AB-BDBCB12C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0654-785E-6949-A07A-EC89DCB3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B9DF-CAEE-BB4B-82AE-AAD3DE3F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E903-3D85-5D45-BC05-6529A3D0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8608-6375-304F-8963-9B8FC7A2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FB8-901E-B24D-8F95-C097AE96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48BF-9D08-A647-87AD-28DCBF69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44AD-C3A2-F447-85D2-96261246F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45F0C-1070-8F4E-A5EE-6F56C424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881D8-D9C8-3947-A339-B63286B98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8F8A3-5602-064F-B738-2CC74471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33743-2FE8-2447-8CC0-544386AE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3119-9AF9-EA40-B251-067DE8BD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43B8-9396-B34B-AC2F-001111FD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C3A-19BB-8041-9635-E0BAD14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4E1E0-6DBC-FF4D-9C74-C3ACF6BD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E630-69D6-D74A-AA9F-FEA6FB84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EF00-9C94-0B4B-9019-BB4C8F6B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DD70-F4A1-574F-AECA-5709398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AFF3-9082-994F-8984-4A1BA16F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5AB-15D8-E847-A885-22A07B36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EA2-C5DC-0749-A973-1E47224B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7791-644C-4745-B1F1-66BB5180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785A-C324-8448-8EEF-F8C83F4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3C60-039C-2A4F-A235-EA75E85F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D501E-6ADA-FB45-82D7-1294AA8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8160-6CFA-9649-BEF8-B0CC5E3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0E1E-324C-4C4D-AE2C-7339A4183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1AA6-D7C6-3944-BA16-386F8F45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8E3D-6538-8F48-9729-F7A391A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6C37-8693-204E-96F9-A03E6D67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0535-5D9F-3846-B083-25C89B5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BCA2A-9090-9642-B572-8ACD814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C36C-692A-3F43-818D-F413C008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65BE-D320-3A4D-BECD-C27C792F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1B4E-E507-F448-A60B-81E37FD7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7C89-2DD2-A648-A48F-C08A48F8F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pixabay.com/en/user-female-avatar-woman-30799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9CB1D6D-C6FC-8E4F-B8D9-48D9E79CEEA3}"/>
              </a:ext>
            </a:extLst>
          </p:cNvPr>
          <p:cNvGrpSpPr/>
          <p:nvPr/>
        </p:nvGrpSpPr>
        <p:grpSpPr>
          <a:xfrm>
            <a:off x="1477503" y="138591"/>
            <a:ext cx="9170203" cy="5020603"/>
            <a:chOff x="1477503" y="138591"/>
            <a:chExt cx="9170203" cy="502060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E1AC62-547E-C04C-88BD-B630FA681188}"/>
                </a:ext>
              </a:extLst>
            </p:cNvPr>
            <p:cNvGrpSpPr/>
            <p:nvPr/>
          </p:nvGrpSpPr>
          <p:grpSpPr>
            <a:xfrm>
              <a:off x="1477503" y="138591"/>
              <a:ext cx="9170203" cy="5020603"/>
              <a:chOff x="1477503" y="138591"/>
              <a:chExt cx="9170203" cy="5020603"/>
            </a:xfrm>
          </p:grpSpPr>
          <p:pic>
            <p:nvPicPr>
              <p:cNvPr id="12" name="Picture 11" descr="User Female Avatar · Free vector graphic on Pixabay">
                <a:extLst>
                  <a:ext uri="{FF2B5EF4-FFF2-40B4-BE49-F238E27FC236}">
                    <a16:creationId xmlns:a16="http://schemas.microsoft.com/office/drawing/2014/main" id="{A9BB195F-6375-5E4F-B47D-50693D246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2524976" y="2971800"/>
                <a:ext cx="1249867" cy="1253348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9917F-DB96-6741-B665-76AC2DF88D25}"/>
                  </a:ext>
                </a:extLst>
              </p:cNvPr>
              <p:cNvSpPr txBox="1"/>
              <p:nvPr/>
            </p:nvSpPr>
            <p:spPr>
              <a:xfrm>
                <a:off x="2393576" y="288885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D0E7927-F1B0-9A4A-B3FF-D220FF59E95B}"/>
                  </a:ext>
                </a:extLst>
              </p:cNvPr>
              <p:cNvSpPr/>
              <p:nvPr/>
            </p:nvSpPr>
            <p:spPr>
              <a:xfrm>
                <a:off x="1477503" y="1661209"/>
                <a:ext cx="2024742" cy="1005621"/>
              </a:xfrm>
              <a:prstGeom prst="wedgeRoundRectCallout">
                <a:avLst>
                  <a:gd name="adj1" fmla="val 25566"/>
                  <a:gd name="adj2" fmla="val 7121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- Sports game</a:t>
                </a:r>
              </a:p>
              <a:p>
                <a:r>
                  <a:rPr lang="en-US" dirty="0"/>
                  <a:t>- Age-appropriate</a:t>
                </a:r>
              </a:p>
              <a:p>
                <a:r>
                  <a:rPr lang="en-US" dirty="0"/>
                  <a:t>- Highly ranked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F03F4C-13BD-3942-AC5D-CF9CB0E5FF50}"/>
                  </a:ext>
                </a:extLst>
              </p:cNvPr>
              <p:cNvSpPr txBox="1"/>
              <p:nvPr/>
            </p:nvSpPr>
            <p:spPr>
              <a:xfrm>
                <a:off x="1544294" y="1267549"/>
                <a:ext cx="251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 preference features</a:t>
                </a:r>
              </a:p>
            </p:txBody>
          </p:sp>
          <p:pic>
            <p:nvPicPr>
              <p:cNvPr id="11" name="Picture 10" descr="Battle between pawn and king">
                <a:extLst>
                  <a:ext uri="{FF2B5EF4-FFF2-40B4-BE49-F238E27FC236}">
                    <a16:creationId xmlns:a16="http://schemas.microsoft.com/office/drawing/2014/main" id="{0402CE5E-0C66-614C-A590-286365CED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3900883"/>
                <a:ext cx="1891160" cy="1258311"/>
              </a:xfrm>
              <a:prstGeom prst="rect">
                <a:avLst/>
              </a:prstGeom>
            </p:spPr>
          </p:pic>
          <p:pic>
            <p:nvPicPr>
              <p:cNvPr id="16" name="Picture 15" descr="Young soccer players in action">
                <a:extLst>
                  <a:ext uri="{FF2B5EF4-FFF2-40B4-BE49-F238E27FC236}">
                    <a16:creationId xmlns:a16="http://schemas.microsoft.com/office/drawing/2014/main" id="{EC042022-BF12-EB42-8A19-72F06A702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1452215"/>
                <a:ext cx="1891159" cy="1286628"/>
              </a:xfrm>
              <a:prstGeom prst="rect">
                <a:avLst/>
              </a:prstGeom>
            </p:spPr>
          </p:pic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60EFC170-403D-8B48-936B-22B3D36C0CAE}"/>
                  </a:ext>
                </a:extLst>
              </p:cNvPr>
              <p:cNvSpPr/>
              <p:nvPr/>
            </p:nvSpPr>
            <p:spPr>
              <a:xfrm>
                <a:off x="8204874" y="1452215"/>
                <a:ext cx="2191728" cy="1005621"/>
              </a:xfrm>
              <a:prstGeom prst="wedgeRoundRectCallout">
                <a:avLst>
                  <a:gd name="adj1" fmla="val -57333"/>
                  <a:gd name="adj2" fmla="val -849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- Sports game</a:t>
                </a:r>
              </a:p>
              <a:p>
                <a:r>
                  <a:rPr lang="en-US" dirty="0"/>
                  <a:t>- Age-appropriate</a:t>
                </a:r>
              </a:p>
              <a:p>
                <a:r>
                  <a:rPr lang="en-US" dirty="0"/>
                  <a:t>- Highly ranked</a:t>
                </a:r>
              </a:p>
            </p:txBody>
          </p:sp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D34BC410-D7EF-4342-A4F1-235D4931FFD2}"/>
                  </a:ext>
                </a:extLst>
              </p:cNvPr>
              <p:cNvSpPr/>
              <p:nvPr/>
            </p:nvSpPr>
            <p:spPr>
              <a:xfrm>
                <a:off x="8204873" y="3897354"/>
                <a:ext cx="2191729" cy="1005621"/>
              </a:xfrm>
              <a:prstGeom prst="wedgeRoundRectCallout">
                <a:avLst>
                  <a:gd name="adj1" fmla="val -57333"/>
                  <a:gd name="adj2" fmla="val -849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- Strategy game</a:t>
                </a:r>
              </a:p>
              <a:p>
                <a:r>
                  <a:rPr lang="en-US" dirty="0"/>
                  <a:t>- Age-appropriate</a:t>
                </a:r>
              </a:p>
              <a:p>
                <a:r>
                  <a:rPr lang="en-US" dirty="0"/>
                  <a:t>- Moderately ranked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F5E64B-C91F-3849-872C-1E7964CEBE73}"/>
                  </a:ext>
                </a:extLst>
              </p:cNvPr>
              <p:cNvSpPr txBox="1"/>
              <p:nvPr/>
            </p:nvSpPr>
            <p:spPr>
              <a:xfrm>
                <a:off x="6096000" y="106610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366FD6-E622-0D4A-A0DD-2B4453B13200}"/>
                  </a:ext>
                </a:extLst>
              </p:cNvPr>
              <p:cNvSpPr txBox="1"/>
              <p:nvPr/>
            </p:nvSpPr>
            <p:spPr>
              <a:xfrm>
                <a:off x="6096000" y="3539906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7CD38B8-3DAE-934E-9DB2-2E0227EB4F13}"/>
                  </a:ext>
                </a:extLst>
              </p:cNvPr>
              <p:cNvCxnSpPr/>
              <p:nvPr/>
            </p:nvCxnSpPr>
            <p:spPr>
              <a:xfrm flipV="1">
                <a:off x="4108537" y="2342368"/>
                <a:ext cx="1628384" cy="848638"/>
              </a:xfrm>
              <a:prstGeom prst="straightConnector1">
                <a:avLst/>
              </a:prstGeom>
              <a:ln w="793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79B2EB5-D45D-4B4E-978F-34E0F228C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229" y="3637467"/>
                <a:ext cx="1628384" cy="848638"/>
              </a:xfrm>
              <a:prstGeom prst="straightConnector1">
                <a:avLst/>
              </a:prstGeom>
              <a:ln w="25400">
                <a:prstDash val="dash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85CEFC-6F67-8048-84F3-80650EA79BE1}"/>
                  </a:ext>
                </a:extLst>
              </p:cNvPr>
              <p:cNvSpPr txBox="1"/>
              <p:nvPr/>
            </p:nvSpPr>
            <p:spPr>
              <a:xfrm>
                <a:off x="3829567" y="2146292"/>
                <a:ext cx="1688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strong similarity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043081-2ED2-EB48-935D-47B4BD47E50F}"/>
                  </a:ext>
                </a:extLst>
              </p:cNvPr>
              <p:cNvSpPr txBox="1"/>
              <p:nvPr/>
            </p:nvSpPr>
            <p:spPr>
              <a:xfrm>
                <a:off x="3912595" y="4225761"/>
                <a:ext cx="1588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weak similarity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84446-3ECB-594F-AF3C-0A1B4D74AE61}"/>
                  </a:ext>
                </a:extLst>
              </p:cNvPr>
              <p:cNvSpPr txBox="1"/>
              <p:nvPr/>
            </p:nvSpPr>
            <p:spPr>
              <a:xfrm>
                <a:off x="8346238" y="1066108"/>
                <a:ext cx="1439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Item features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9AE65-15E2-2241-A348-C61316FB9BD4}"/>
                  </a:ext>
                </a:extLst>
              </p:cNvPr>
              <p:cNvSpPr txBox="1"/>
              <p:nvPr/>
            </p:nvSpPr>
            <p:spPr>
              <a:xfrm>
                <a:off x="8346238" y="3528022"/>
                <a:ext cx="1439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Item features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309959C-5BE0-1945-B3FB-CD2F1AA97908}"/>
                  </a:ext>
                </a:extLst>
              </p:cNvPr>
              <p:cNvSpPr/>
              <p:nvPr/>
            </p:nvSpPr>
            <p:spPr>
              <a:xfrm>
                <a:off x="5863493" y="851770"/>
                <a:ext cx="4784213" cy="222174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5EB544-DEE9-2F4E-9C25-45624C141675}"/>
                  </a:ext>
                </a:extLst>
              </p:cNvPr>
              <p:cNvSpPr txBox="1"/>
              <p:nvPr/>
            </p:nvSpPr>
            <p:spPr>
              <a:xfrm>
                <a:off x="7394814" y="138591"/>
                <a:ext cx="20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Item recommended</a:t>
                </a:r>
              </a:p>
            </p:txBody>
          </p:sp>
        </p:grpSp>
        <p:sp>
          <p:nvSpPr>
            <p:cNvPr id="42" name="Curved Right Arrow 41">
              <a:extLst>
                <a:ext uri="{FF2B5EF4-FFF2-40B4-BE49-F238E27FC236}">
                  <a16:creationId xmlns:a16="http://schemas.microsoft.com/office/drawing/2014/main" id="{0B333E3B-2BC6-354C-AE04-928480A43388}"/>
                </a:ext>
              </a:extLst>
            </p:cNvPr>
            <p:cNvSpPr/>
            <p:nvPr/>
          </p:nvSpPr>
          <p:spPr>
            <a:xfrm flipH="1" flipV="1">
              <a:off x="9478590" y="214092"/>
              <a:ext cx="613776" cy="551794"/>
            </a:xfrm>
            <a:prstGeom prst="curvedRightArrow">
              <a:avLst>
                <a:gd name="adj1" fmla="val 8410"/>
                <a:gd name="adj2" fmla="val 4382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0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13</cp:revision>
  <dcterms:created xsi:type="dcterms:W3CDTF">2020-08-20T01:01:19Z</dcterms:created>
  <dcterms:modified xsi:type="dcterms:W3CDTF">2020-08-23T20:22:57Z</dcterms:modified>
</cp:coreProperties>
</file>