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36C06-6145-984C-B60C-482D6F349855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EE26-1F99-9141-B7DB-AF09BDDDD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Daniel Yang, Ph.D. (</a:t>
            </a:r>
            <a:r>
              <a:rPr lang="en-US" dirty="0" err="1"/>
              <a:t>daniel.yj.yang@gmail.com</a:t>
            </a:r>
            <a:r>
              <a:rPr lang="en-US"/>
              <a:t>)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EE26-1F99-9141-B7DB-AF09BDDDD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E7D2-BB13-7F4B-812C-F498384C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68E78-C953-D64D-9EBD-B138AFD5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5FDDD-A1E7-684D-83E0-C23F70B1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4336-FDD3-834E-9CB1-54A57B4E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047B-AB41-7A4C-91E9-B9B21AC1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DF6C-B101-1942-B210-74FE8ED8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DFBA9-7F5D-5145-825A-59FF282CD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A27B-3703-DF4F-8060-AFEE3CEB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5BCB-70ED-7949-8158-9FBD5817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ECD6-5167-0E42-87BC-E2B03C2F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A2BEE-9426-D149-95C2-D37816970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52CA9-6B0A-424B-96B4-A38CC5B40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3CE0-819D-2947-A870-0775034C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B9D7-24B1-CC44-9839-15B3068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3FC4-EF8D-A24C-BAE7-D00CE5B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D98F-0EFE-DA40-88FF-36C86ADA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40B4-62E4-0743-969E-88843A52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917B-6A91-AE41-98C7-C5D09238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959B-EB6E-E74D-9B8B-92985F44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E917-2C6A-4F41-B538-E2EB69DA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14B4-2625-0744-90E3-742D5F7A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A2D5E-25A2-0944-86C2-163C334B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64F3-428B-D948-AF4C-C2654C0C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4752-F352-6C41-8010-BB0369CF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3036-580C-CA42-B9F5-05E1924F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A200-5136-A14B-A190-D2792524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EB9A-23D4-754F-A136-203D411AB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FD3D7-CC44-7447-8F40-B603B6704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A412D-B20B-5149-A813-D9F8AC5D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57DD-942E-8841-BC8A-AE9C93F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12FAA-7D45-A347-BFB1-F61D02E9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2828-ECC2-A343-A285-E9554C88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D936B-4D3D-8B47-8721-B6CA21252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716D2-5CBC-BD49-85D3-0A6CBBE6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B33F9-4871-4D47-A90C-2E2B2F3CB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0FED5-56CC-B740-9039-06C354580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422D1-E487-A748-AB1F-B87DDF57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5DF94-4947-AB45-BAF8-F323441A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959B4-4E1B-3840-8938-7FA0AAD9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2AF3-0477-4042-AE56-DB90CA83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DC467-CC69-E14D-A05D-D54E5595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C5742-0CA7-BA49-9F5A-F85CD940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2A26B-AEC4-1843-B2F8-08D168BE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2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EE33B-1386-5644-881C-A77C8EEF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19A39-4652-E848-84B6-6558BC29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066B0-1B02-1944-BCC3-966C5264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7B87-8441-F942-8BD6-E7E5C1E7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44D4-8EBB-AE4D-8EB7-78241087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FC006-450B-EA43-A232-D4F18E713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1686D-A48A-BD46-A4E1-0F40626A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14D16-0033-B94B-A80C-46B80214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E1EF-F797-BD4C-8E3D-33E860F3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AB3D-74BB-0B4C-ABC3-C38DE649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A3676-9ABC-1348-9162-84D1A851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7C001-6E01-C941-853A-C60AB354C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F8047-88CB-8444-BED3-F6066E7B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7F32C-CFBB-FF4F-A39B-CB5F5C2C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ABEF-91F7-9F4E-89FC-4218AFF9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7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6491B-5143-D14A-8433-2883818D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B2591-DDB3-E340-A4F7-EC7DEDAE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733D-A748-164B-876F-7C9759367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41F0-BD7A-CC4C-9753-94DA890C613E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E63B-078C-E14B-88B7-6D93EAFD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C132-6E52-1D45-9497-E2EB4526A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A2BE-3BF4-A647-BB8F-E75EFB28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C7859E-C60D-A447-9904-65F2F2F5BB48}"/>
              </a:ext>
            </a:extLst>
          </p:cNvPr>
          <p:cNvGrpSpPr/>
          <p:nvPr/>
        </p:nvGrpSpPr>
        <p:grpSpPr>
          <a:xfrm>
            <a:off x="964184" y="574872"/>
            <a:ext cx="1943900" cy="1935071"/>
            <a:chOff x="964184" y="574872"/>
            <a:chExt cx="1943900" cy="19350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D188838-1417-FC4E-A6AA-4682F5113362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630044"/>
              <a:ext cx="0" cy="1873670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B92C6E-E880-8547-8017-9F525116D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371" y="2503714"/>
              <a:ext cx="1895713" cy="0"/>
            </a:xfrm>
            <a:prstGeom prst="line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01F7BF-8219-1249-9762-15FACD387AA4}"/>
                </a:ext>
              </a:extLst>
            </p:cNvPr>
            <p:cNvSpPr/>
            <p:nvPr/>
          </p:nvSpPr>
          <p:spPr>
            <a:xfrm>
              <a:off x="1088646" y="1436553"/>
              <a:ext cx="162838" cy="16492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65FC17-0A06-1344-A858-F2C5D5203402}"/>
                </a:ext>
              </a:extLst>
            </p:cNvPr>
            <p:cNvSpPr/>
            <p:nvPr/>
          </p:nvSpPr>
          <p:spPr>
            <a:xfrm>
              <a:off x="1902222" y="1152029"/>
              <a:ext cx="162838" cy="16492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80D89E-2CCA-BD48-ABDE-1B7E15B307A1}"/>
                </a:ext>
              </a:extLst>
            </p:cNvPr>
            <p:cNvSpPr/>
            <p:nvPr/>
          </p:nvSpPr>
          <p:spPr>
            <a:xfrm>
              <a:off x="1580834" y="1234024"/>
              <a:ext cx="162838" cy="16492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BE531C-88E0-894C-8656-E495A3959EE3}"/>
                </a:ext>
              </a:extLst>
            </p:cNvPr>
            <p:cNvSpPr/>
            <p:nvPr/>
          </p:nvSpPr>
          <p:spPr>
            <a:xfrm>
              <a:off x="1327759" y="1715039"/>
              <a:ext cx="162838" cy="16492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3029E4D1-E5C7-A445-A556-2C16A8A4F951}"/>
                </a:ext>
              </a:extLst>
            </p:cNvPr>
            <p:cNvSpPr/>
            <p:nvPr/>
          </p:nvSpPr>
          <p:spPr>
            <a:xfrm>
              <a:off x="2372868" y="1485901"/>
              <a:ext cx="162838" cy="164926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D97CC275-175E-5A41-BF3B-CF2F92B17891}"/>
                </a:ext>
              </a:extLst>
            </p:cNvPr>
            <p:cNvSpPr/>
            <p:nvPr/>
          </p:nvSpPr>
          <p:spPr>
            <a:xfrm>
              <a:off x="2040662" y="2193452"/>
              <a:ext cx="162838" cy="164926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85A0C9BC-5A4D-9E4C-A3D6-9456086D3F7C}"/>
                </a:ext>
              </a:extLst>
            </p:cNvPr>
            <p:cNvSpPr/>
            <p:nvPr/>
          </p:nvSpPr>
          <p:spPr>
            <a:xfrm>
              <a:off x="1743672" y="1972377"/>
              <a:ext cx="162838" cy="164926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4974CC16-0121-5C4B-86F6-603CFF5F94DF}"/>
                </a:ext>
              </a:extLst>
            </p:cNvPr>
            <p:cNvSpPr/>
            <p:nvPr/>
          </p:nvSpPr>
          <p:spPr>
            <a:xfrm>
              <a:off x="2141345" y="1314155"/>
              <a:ext cx="162838" cy="164926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Badge Question Mark">
              <a:extLst>
                <a:ext uri="{FF2B5EF4-FFF2-40B4-BE49-F238E27FC236}">
                  <a16:creationId xmlns:a16="http://schemas.microsoft.com/office/drawing/2014/main" id="{0CEFE107-42E5-CE40-BE99-D6C3366C5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7421" y="1533524"/>
              <a:ext cx="234605" cy="23460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594926-39E9-3B43-BBB7-94841C7F3209}"/>
                </a:ext>
              </a:extLst>
            </p:cNvPr>
            <p:cNvSpPr txBox="1"/>
            <p:nvPr/>
          </p:nvSpPr>
          <p:spPr>
            <a:xfrm>
              <a:off x="1088646" y="574872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Class 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E9C0AE-8CE1-A449-BEC1-FDE01522D310}"/>
                </a:ext>
              </a:extLst>
            </p:cNvPr>
            <p:cNvSpPr txBox="1"/>
            <p:nvPr/>
          </p:nvSpPr>
          <p:spPr>
            <a:xfrm>
              <a:off x="2202442" y="218265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F0"/>
                  </a:solidFill>
                </a:rPr>
                <a:t>Class 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7B8224-ED16-894E-9B88-50E690928D91}"/>
                </a:ext>
              </a:extLst>
            </p:cNvPr>
            <p:cNvSpPr txBox="1"/>
            <p:nvPr/>
          </p:nvSpPr>
          <p:spPr>
            <a:xfrm>
              <a:off x="964184" y="2079056"/>
              <a:ext cx="9861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 new sample</a:t>
              </a:r>
              <a:br>
                <a:rPr lang="en-US" sz="1100" dirty="0"/>
              </a:br>
              <a:r>
                <a:rPr lang="en-US" sz="1100" dirty="0"/>
                <a:t> to classify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87BDE8-E0A0-7048-9E21-06FB14B27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8792" y="1766781"/>
              <a:ext cx="222161" cy="313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4D037F-E873-C344-B379-6A57B8B26D37}"/>
                </a:ext>
              </a:extLst>
            </p:cNvPr>
            <p:cNvSpPr/>
            <p:nvPr/>
          </p:nvSpPr>
          <p:spPr>
            <a:xfrm>
              <a:off x="1685159" y="926013"/>
              <a:ext cx="162838" cy="16492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E7644F-43CC-5D4E-AF4A-E9B64F6DE6AF}"/>
                </a:ext>
              </a:extLst>
            </p:cNvPr>
            <p:cNvSpPr/>
            <p:nvPr/>
          </p:nvSpPr>
          <p:spPr>
            <a:xfrm>
              <a:off x="1231508" y="1193576"/>
              <a:ext cx="162838" cy="16492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394A991C-6EF3-CD49-8496-17CD84E9788C}"/>
                </a:ext>
              </a:extLst>
            </p:cNvPr>
            <p:cNvSpPr/>
            <p:nvPr/>
          </p:nvSpPr>
          <p:spPr>
            <a:xfrm>
              <a:off x="2184433" y="1891003"/>
              <a:ext cx="162838" cy="164926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45874C-89F7-854E-BB89-BC4025C9CE5F}"/>
              </a:ext>
            </a:extLst>
          </p:cNvPr>
          <p:cNvGrpSpPr/>
          <p:nvPr/>
        </p:nvGrpSpPr>
        <p:grpSpPr>
          <a:xfrm>
            <a:off x="3753797" y="560945"/>
            <a:ext cx="1918008" cy="1951390"/>
            <a:chOff x="3753797" y="560945"/>
            <a:chExt cx="1918008" cy="195139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9948802-4700-894B-AF15-36C277CE0146}"/>
                </a:ext>
              </a:extLst>
            </p:cNvPr>
            <p:cNvGrpSpPr/>
            <p:nvPr/>
          </p:nvGrpSpPr>
          <p:grpSpPr>
            <a:xfrm>
              <a:off x="3776092" y="560945"/>
              <a:ext cx="1895713" cy="1928842"/>
              <a:chOff x="1012371" y="574872"/>
              <a:chExt cx="1895713" cy="192884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5046A8-1547-E746-9D27-23DC93C7D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371" y="630044"/>
                <a:ext cx="0" cy="1873670"/>
              </a:xfrm>
              <a:prstGeom prst="line">
                <a:avLst/>
              </a:prstGeom>
              <a:ln w="19050"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D6A0FBC-216A-AD40-9626-4040B72A80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2371" y="2503714"/>
                <a:ext cx="1895713" cy="0"/>
              </a:xfrm>
              <a:prstGeom prst="line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F0DB0F5-615F-5541-8A20-080816275CAA}"/>
                  </a:ext>
                </a:extLst>
              </p:cNvPr>
              <p:cNvSpPr/>
              <p:nvPr/>
            </p:nvSpPr>
            <p:spPr>
              <a:xfrm>
                <a:off x="1088646" y="1436553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1A7C32F-BE04-3F4F-A5A2-6C167B0DE857}"/>
                  </a:ext>
                </a:extLst>
              </p:cNvPr>
              <p:cNvSpPr/>
              <p:nvPr/>
            </p:nvSpPr>
            <p:spPr>
              <a:xfrm>
                <a:off x="1902222" y="1152029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519FC87-3987-E741-B287-8BB105C648FE}"/>
                  </a:ext>
                </a:extLst>
              </p:cNvPr>
              <p:cNvSpPr/>
              <p:nvPr/>
            </p:nvSpPr>
            <p:spPr>
              <a:xfrm>
                <a:off x="1580834" y="1234024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F595278-1524-8C44-88BF-3912BFFF9B3B}"/>
                  </a:ext>
                </a:extLst>
              </p:cNvPr>
              <p:cNvSpPr/>
              <p:nvPr/>
            </p:nvSpPr>
            <p:spPr>
              <a:xfrm>
                <a:off x="1327759" y="1715039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>
                <a:extLst>
                  <a:ext uri="{FF2B5EF4-FFF2-40B4-BE49-F238E27FC236}">
                    <a16:creationId xmlns:a16="http://schemas.microsoft.com/office/drawing/2014/main" id="{F39AB72D-1D9E-1145-B40F-B57D1FECD628}"/>
                  </a:ext>
                </a:extLst>
              </p:cNvPr>
              <p:cNvSpPr/>
              <p:nvPr/>
            </p:nvSpPr>
            <p:spPr>
              <a:xfrm>
                <a:off x="2372868" y="1485901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436E2264-65F1-EE41-B8F0-3BCC19726512}"/>
                  </a:ext>
                </a:extLst>
              </p:cNvPr>
              <p:cNvSpPr/>
              <p:nvPr/>
            </p:nvSpPr>
            <p:spPr>
              <a:xfrm>
                <a:off x="2040662" y="2193452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01AC3782-4F37-4C4B-AA23-E054AEFC045C}"/>
                  </a:ext>
                </a:extLst>
              </p:cNvPr>
              <p:cNvSpPr/>
              <p:nvPr/>
            </p:nvSpPr>
            <p:spPr>
              <a:xfrm>
                <a:off x="1743672" y="1972377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F2EB01AA-DEB4-744D-8A42-68D5C49281CC}"/>
                  </a:ext>
                </a:extLst>
              </p:cNvPr>
              <p:cNvSpPr/>
              <p:nvPr/>
            </p:nvSpPr>
            <p:spPr>
              <a:xfrm>
                <a:off x="2141345" y="1314155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Graphic 47" descr="Badge Question Mark">
                <a:extLst>
                  <a:ext uri="{FF2B5EF4-FFF2-40B4-BE49-F238E27FC236}">
                    <a16:creationId xmlns:a16="http://schemas.microsoft.com/office/drawing/2014/main" id="{95871F6A-819D-304E-BB96-0092236E2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87421" y="1533524"/>
                <a:ext cx="234605" cy="234605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F5D0FD-EE00-9649-B7BC-7A192CA3843B}"/>
                  </a:ext>
                </a:extLst>
              </p:cNvPr>
              <p:cNvSpPr txBox="1"/>
              <p:nvPr/>
            </p:nvSpPr>
            <p:spPr>
              <a:xfrm>
                <a:off x="1088646" y="574872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Class A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17DC65-FBF1-2A46-8894-CA89A7166DB6}"/>
                  </a:ext>
                </a:extLst>
              </p:cNvPr>
              <p:cNvSpPr txBox="1"/>
              <p:nvPr/>
            </p:nvSpPr>
            <p:spPr>
              <a:xfrm>
                <a:off x="2202442" y="2182659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B0F0"/>
                    </a:solidFill>
                  </a:rPr>
                  <a:t>Class B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9B67347-7F66-1A43-A275-D674C00EDBF3}"/>
                  </a:ext>
                </a:extLst>
              </p:cNvPr>
              <p:cNvSpPr/>
              <p:nvPr/>
            </p:nvSpPr>
            <p:spPr>
              <a:xfrm>
                <a:off x="1685159" y="926013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A27AC96-D828-154A-8D1B-A692C04C8209}"/>
                  </a:ext>
                </a:extLst>
              </p:cNvPr>
              <p:cNvSpPr/>
              <p:nvPr/>
            </p:nvSpPr>
            <p:spPr>
              <a:xfrm>
                <a:off x="1231508" y="1193576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amond 55">
                <a:extLst>
                  <a:ext uri="{FF2B5EF4-FFF2-40B4-BE49-F238E27FC236}">
                    <a16:creationId xmlns:a16="http://schemas.microsoft.com/office/drawing/2014/main" id="{4ECC8A57-6232-4E4F-8EC7-F4C024755AE4}"/>
                  </a:ext>
                </a:extLst>
              </p:cNvPr>
              <p:cNvSpPr/>
              <p:nvPr/>
            </p:nvSpPr>
            <p:spPr>
              <a:xfrm>
                <a:off x="2184433" y="1891003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42D21AE-8C92-9741-9B84-6D50B1633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004" y="1313574"/>
              <a:ext cx="117302" cy="20544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4C3134B-C129-BC4B-8286-B4741BCDAB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3801" y="1395234"/>
              <a:ext cx="62440" cy="12378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145111-1508-DC42-92FD-88B6A7758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3449" y="1657868"/>
              <a:ext cx="188435" cy="7710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E8A1B75-84D1-AE45-99C7-5949A2857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976" y="1436553"/>
              <a:ext cx="232381" cy="14275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68E7FE1-DC4E-BC46-8C69-BB00AE19A0D1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39" y="1520959"/>
              <a:ext cx="429096" cy="6506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D415951-797C-7D4A-9A45-36709E6D90BC}"/>
                </a:ext>
              </a:extLst>
            </p:cNvPr>
            <p:cNvCxnSpPr>
              <a:cxnSpLocks/>
            </p:cNvCxnSpPr>
            <p:nvPr/>
          </p:nvCxnSpPr>
          <p:spPr>
            <a:xfrm>
              <a:off x="4167219" y="1315349"/>
              <a:ext cx="313868" cy="22571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171D07-7BE9-7B47-87E3-334E7B8DA6AD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14" y="1754593"/>
              <a:ext cx="0" cy="17462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1561689-72E1-7643-ACF4-3B6A14C5A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0255" y="1561561"/>
              <a:ext cx="418150" cy="6721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3FA8425-C672-5540-9434-D792A595252C}"/>
                </a:ext>
              </a:extLst>
            </p:cNvPr>
            <p:cNvCxnSpPr>
              <a:cxnSpLocks/>
            </p:cNvCxnSpPr>
            <p:nvPr/>
          </p:nvCxnSpPr>
          <p:spPr>
            <a:xfrm>
              <a:off x="4647079" y="1716234"/>
              <a:ext cx="313817" cy="20379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C3973A8-2218-CD44-AEF3-820BBF144ED6}"/>
                </a:ext>
              </a:extLst>
            </p:cNvPr>
            <p:cNvCxnSpPr>
              <a:cxnSpLocks/>
            </p:cNvCxnSpPr>
            <p:nvPr/>
          </p:nvCxnSpPr>
          <p:spPr>
            <a:xfrm>
              <a:off x="4621806" y="1745613"/>
              <a:ext cx="206975" cy="4339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C900631-6D6A-EA41-923E-61ED4DCAC2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5577" y="1104040"/>
              <a:ext cx="26781" cy="39516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8E02FDB-05C0-1442-AF65-46A48BAD3406}"/>
                </a:ext>
              </a:extLst>
            </p:cNvPr>
            <p:cNvSpPr txBox="1"/>
            <p:nvPr/>
          </p:nvSpPr>
          <p:spPr>
            <a:xfrm>
              <a:off x="3753797" y="2081448"/>
              <a:ext cx="11144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Calculate the </a:t>
              </a:r>
              <a:r>
                <a:rPr lang="en-US" sz="1100" i="1" dirty="0"/>
                <a:t>D</a:t>
              </a:r>
            </a:p>
            <a:p>
              <a:r>
                <a:rPr lang="en-US" sz="1100" dirty="0"/>
                <a:t>with training set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5780C39-D76D-464E-82E9-B918730E0842}"/>
              </a:ext>
            </a:extLst>
          </p:cNvPr>
          <p:cNvGrpSpPr/>
          <p:nvPr/>
        </p:nvGrpSpPr>
        <p:grpSpPr>
          <a:xfrm>
            <a:off x="6401898" y="547667"/>
            <a:ext cx="1938771" cy="1944859"/>
            <a:chOff x="6401898" y="547667"/>
            <a:chExt cx="1938771" cy="1944859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AFA5107-5F74-494C-8E2D-4D5E7762CFEF}"/>
                </a:ext>
              </a:extLst>
            </p:cNvPr>
            <p:cNvGrpSpPr/>
            <p:nvPr/>
          </p:nvGrpSpPr>
          <p:grpSpPr>
            <a:xfrm>
              <a:off x="6444956" y="547667"/>
              <a:ext cx="1895713" cy="1928842"/>
              <a:chOff x="1012371" y="574872"/>
              <a:chExt cx="1895713" cy="1928842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04D8332-F519-DF41-A171-EEE50C1DA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371" y="630044"/>
                <a:ext cx="0" cy="1873670"/>
              </a:xfrm>
              <a:prstGeom prst="line">
                <a:avLst/>
              </a:prstGeom>
              <a:ln w="19050"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6A3372F-22B3-734B-913C-F785CEADC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2371" y="2503714"/>
                <a:ext cx="1895713" cy="0"/>
              </a:xfrm>
              <a:prstGeom prst="line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A0D051E-101E-E84E-8BF3-C956858A4DE5}"/>
                  </a:ext>
                </a:extLst>
              </p:cNvPr>
              <p:cNvSpPr/>
              <p:nvPr/>
            </p:nvSpPr>
            <p:spPr>
              <a:xfrm>
                <a:off x="1088646" y="1436553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F794C86-BA82-7D4C-A04F-3420293F97E1}"/>
                  </a:ext>
                </a:extLst>
              </p:cNvPr>
              <p:cNvSpPr/>
              <p:nvPr/>
            </p:nvSpPr>
            <p:spPr>
              <a:xfrm>
                <a:off x="1902222" y="1152029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8350A67-42F6-B347-8701-40B74BAA4B6C}"/>
                  </a:ext>
                </a:extLst>
              </p:cNvPr>
              <p:cNvSpPr/>
              <p:nvPr/>
            </p:nvSpPr>
            <p:spPr>
              <a:xfrm>
                <a:off x="1580834" y="1234024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365FD78-C924-EE43-98DB-3EE7766D732D}"/>
                  </a:ext>
                </a:extLst>
              </p:cNvPr>
              <p:cNvSpPr/>
              <p:nvPr/>
            </p:nvSpPr>
            <p:spPr>
              <a:xfrm>
                <a:off x="1327759" y="1715039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Diamond 135">
                <a:extLst>
                  <a:ext uri="{FF2B5EF4-FFF2-40B4-BE49-F238E27FC236}">
                    <a16:creationId xmlns:a16="http://schemas.microsoft.com/office/drawing/2014/main" id="{FD0A0727-6BC2-2A4E-A6EF-2EC7A5E9358F}"/>
                  </a:ext>
                </a:extLst>
              </p:cNvPr>
              <p:cNvSpPr/>
              <p:nvPr/>
            </p:nvSpPr>
            <p:spPr>
              <a:xfrm>
                <a:off x="2372868" y="1485901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Diamond 136">
                <a:extLst>
                  <a:ext uri="{FF2B5EF4-FFF2-40B4-BE49-F238E27FC236}">
                    <a16:creationId xmlns:a16="http://schemas.microsoft.com/office/drawing/2014/main" id="{231E81F0-5DB1-E946-9485-5B53DE7A94A0}"/>
                  </a:ext>
                </a:extLst>
              </p:cNvPr>
              <p:cNvSpPr/>
              <p:nvPr/>
            </p:nvSpPr>
            <p:spPr>
              <a:xfrm>
                <a:off x="2040662" y="2193452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Diamond 137">
                <a:extLst>
                  <a:ext uri="{FF2B5EF4-FFF2-40B4-BE49-F238E27FC236}">
                    <a16:creationId xmlns:a16="http://schemas.microsoft.com/office/drawing/2014/main" id="{D4736592-2AB8-1244-AC0A-39D1DD53005C}"/>
                  </a:ext>
                </a:extLst>
              </p:cNvPr>
              <p:cNvSpPr/>
              <p:nvPr/>
            </p:nvSpPr>
            <p:spPr>
              <a:xfrm>
                <a:off x="1743672" y="1972377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amond 138">
                <a:extLst>
                  <a:ext uri="{FF2B5EF4-FFF2-40B4-BE49-F238E27FC236}">
                    <a16:creationId xmlns:a16="http://schemas.microsoft.com/office/drawing/2014/main" id="{8A70CF01-2AE4-174F-B3F0-A73030CBAD89}"/>
                  </a:ext>
                </a:extLst>
              </p:cNvPr>
              <p:cNvSpPr/>
              <p:nvPr/>
            </p:nvSpPr>
            <p:spPr>
              <a:xfrm>
                <a:off x="2141345" y="1314155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Badge Question Mark">
                <a:extLst>
                  <a:ext uri="{FF2B5EF4-FFF2-40B4-BE49-F238E27FC236}">
                    <a16:creationId xmlns:a16="http://schemas.microsoft.com/office/drawing/2014/main" id="{125B44BA-5AA2-9F4C-BBD4-D82FF73A8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87421" y="1533524"/>
                <a:ext cx="234605" cy="234605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1327A1B-C21A-A047-91DC-A4EA300A8C4E}"/>
                  </a:ext>
                </a:extLst>
              </p:cNvPr>
              <p:cNvSpPr txBox="1"/>
              <p:nvPr/>
            </p:nvSpPr>
            <p:spPr>
              <a:xfrm>
                <a:off x="1088646" y="574872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</a:rPr>
                  <a:t>Class A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1F45FC0-5A60-B649-A9EC-B4D31C5EC9C5}"/>
                  </a:ext>
                </a:extLst>
              </p:cNvPr>
              <p:cNvSpPr txBox="1"/>
              <p:nvPr/>
            </p:nvSpPr>
            <p:spPr>
              <a:xfrm>
                <a:off x="2202442" y="2182659"/>
                <a:ext cx="7056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B0F0"/>
                    </a:solidFill>
                  </a:rPr>
                  <a:t>Class B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BC86A31-9D7A-9D45-ACF6-435B9EAE9FC2}"/>
                  </a:ext>
                </a:extLst>
              </p:cNvPr>
              <p:cNvSpPr/>
              <p:nvPr/>
            </p:nvSpPr>
            <p:spPr>
              <a:xfrm>
                <a:off x="1685159" y="926013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58C043C-5533-5043-AE99-63490BB956BF}"/>
                  </a:ext>
                </a:extLst>
              </p:cNvPr>
              <p:cNvSpPr/>
              <p:nvPr/>
            </p:nvSpPr>
            <p:spPr>
              <a:xfrm>
                <a:off x="1231508" y="1193576"/>
                <a:ext cx="162838" cy="1649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Diamond 145">
                <a:extLst>
                  <a:ext uri="{FF2B5EF4-FFF2-40B4-BE49-F238E27FC236}">
                    <a16:creationId xmlns:a16="http://schemas.microsoft.com/office/drawing/2014/main" id="{73EB2FA0-C0FB-7046-BDF4-04A5FEA433E0}"/>
                  </a:ext>
                </a:extLst>
              </p:cNvPr>
              <p:cNvSpPr/>
              <p:nvPr/>
            </p:nvSpPr>
            <p:spPr>
              <a:xfrm>
                <a:off x="2184433" y="1891003"/>
                <a:ext cx="162838" cy="164926"/>
              </a:xfrm>
              <a:prstGeom prst="diamon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1A672AB-4098-5741-B810-479C59F3D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868" y="1300296"/>
              <a:ext cx="117302" cy="20544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461ACF0-CC83-2249-BEE4-1C9DABF45D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2665" y="1381956"/>
              <a:ext cx="62440" cy="12378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EB90FD0-BF8E-0444-9F2B-F13E36266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2313" y="1644590"/>
              <a:ext cx="188435" cy="7710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4BC5727-9B72-C040-9BE1-C3E8F29AB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840" y="1423275"/>
              <a:ext cx="232381" cy="14275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EA892C7-56BE-634F-9DB8-26EA78338A41}"/>
                </a:ext>
              </a:extLst>
            </p:cNvPr>
            <p:cNvCxnSpPr>
              <a:cxnSpLocks/>
            </p:cNvCxnSpPr>
            <p:nvPr/>
          </p:nvCxnSpPr>
          <p:spPr>
            <a:xfrm>
              <a:off x="6706003" y="1507681"/>
              <a:ext cx="429096" cy="6506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FEEA4AC-FF8E-294A-9C0C-9F27DF8736D3}"/>
                </a:ext>
              </a:extLst>
            </p:cNvPr>
            <p:cNvCxnSpPr>
              <a:cxnSpLocks/>
            </p:cNvCxnSpPr>
            <p:nvPr/>
          </p:nvCxnSpPr>
          <p:spPr>
            <a:xfrm>
              <a:off x="6836083" y="1302071"/>
              <a:ext cx="313868" cy="22571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C9D07CD-38DA-B74D-BC21-66EA82D8B09D}"/>
                </a:ext>
              </a:extLst>
            </p:cNvPr>
            <p:cNvCxnSpPr>
              <a:cxnSpLocks/>
            </p:cNvCxnSpPr>
            <p:nvPr/>
          </p:nvCxnSpPr>
          <p:spPr>
            <a:xfrm>
              <a:off x="7255178" y="1741315"/>
              <a:ext cx="0" cy="17462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5AB477D-A557-074F-A8A1-D10B56215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9119" y="1548283"/>
              <a:ext cx="418150" cy="6721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E1F9B04-413F-244A-A020-BFB54AA781CE}"/>
                </a:ext>
              </a:extLst>
            </p:cNvPr>
            <p:cNvCxnSpPr>
              <a:cxnSpLocks/>
            </p:cNvCxnSpPr>
            <p:nvPr/>
          </p:nvCxnSpPr>
          <p:spPr>
            <a:xfrm>
              <a:off x="7315943" y="1702956"/>
              <a:ext cx="313817" cy="20379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22F586A-2762-2D49-959E-580113A435F4}"/>
                </a:ext>
              </a:extLst>
            </p:cNvPr>
            <p:cNvCxnSpPr>
              <a:cxnSpLocks/>
            </p:cNvCxnSpPr>
            <p:nvPr/>
          </p:nvCxnSpPr>
          <p:spPr>
            <a:xfrm>
              <a:off x="7290670" y="1732335"/>
              <a:ext cx="206975" cy="43391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9D0B3C2-39A7-9D4C-8794-3C095C88F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4441" y="1090762"/>
              <a:ext cx="26781" cy="39516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6DBB818-A19D-1744-9F10-04E9D1FA95CC}"/>
                </a:ext>
              </a:extLst>
            </p:cNvPr>
            <p:cNvSpPr/>
            <p:nvPr/>
          </p:nvSpPr>
          <p:spPr>
            <a:xfrm>
              <a:off x="6731334" y="1093975"/>
              <a:ext cx="991077" cy="10067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64860E3-1D98-AA43-923C-6240323E9111}"/>
                </a:ext>
              </a:extLst>
            </p:cNvPr>
            <p:cNvSpPr txBox="1"/>
            <p:nvPr/>
          </p:nvSpPr>
          <p:spPr>
            <a:xfrm>
              <a:off x="6401898" y="2061639"/>
              <a:ext cx="11769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Find </a:t>
              </a:r>
              <a:r>
                <a:rPr lang="en-US" sz="1100" i="1" dirty="0"/>
                <a:t>k</a:t>
              </a:r>
              <a:r>
                <a:rPr lang="en-US" sz="1100" dirty="0"/>
                <a:t> neighbors;</a:t>
              </a:r>
            </a:p>
            <a:p>
              <a:r>
                <a:rPr lang="en-US" sz="1100" dirty="0"/>
                <a:t>Vote for the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84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55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6</cp:revision>
  <dcterms:created xsi:type="dcterms:W3CDTF">2020-08-23T00:19:57Z</dcterms:created>
  <dcterms:modified xsi:type="dcterms:W3CDTF">2020-08-23T02:18:28Z</dcterms:modified>
</cp:coreProperties>
</file>