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1949-F153-4746-8622-E52D0479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102E-3EDC-A447-9EEF-F5A30056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9500-D912-B44B-9173-54D32711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596F-AE8D-6D4F-BCB7-55D5E37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732C-552E-3C4B-9222-E39E86F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E9D-FD5B-7C4B-944B-5574F7E4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D4A7-C2B5-9243-81F9-9711FCAD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2E90-DF93-7444-A44D-5979BDD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DB7-1781-0747-BD44-B7D416F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4A87-4756-C64A-AE74-1E0E8047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411B5-FC9C-E646-A798-AA1B2E8F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0AAE7-A54E-2445-A9DE-859DE8F2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3AB-BED4-764E-BE8E-77AD7C2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7538-0365-D148-B8AE-31AA46C1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3F9B-A1A0-2240-A14C-11628EBF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DCE7-DE62-EE46-9C07-CDF3F803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51ED-F01E-AD48-8FE6-FF141319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5D76-3AB0-D840-89CB-66E57062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B1E2-8EC4-EA48-B23A-A49B2037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73CE-D479-BF4E-9C2A-D087E95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A1A7-5161-FB4F-940F-D04BAD6A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E240-8F44-A54B-B058-58092179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9C6F-F55A-7B40-B93D-C8EC37B7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7A91-E988-314B-A3D0-1025B750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13D4-1FB7-6641-8C38-FF0F2C43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5F73-FFF3-1444-ACCE-1206438B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BE62-8B98-294D-A829-05AC03FEF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D1DB-D9BE-7D4D-8339-368E9EDD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7D60-A397-A146-BE7F-2A5DF01C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48C9-7F53-4945-A007-949F3A93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2EC3-DFC4-5549-B218-14E0D9DD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C6F9-0DD3-6E49-886D-C3846ED9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1170-DD9A-1247-8BB7-E4FAEA7D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DD41C-6BB8-D445-BDEA-35B284BB5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080D4-23F3-2D4D-902A-07E9AF59F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FB8A3-E942-8D41-A474-CDB687907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BD33C-B6B5-5747-A43C-1343D6D6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225A8-3192-404D-AA8C-373FD48F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DD95B-F264-6B45-B5DB-CBC1AA94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EAFE-0688-D74C-823A-2841D76C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1F31F-E160-7E49-B24D-1EE97FF6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325B9-739B-134C-A7F2-CB0696F1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80109-91B6-2540-A408-EB16AEFC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A1223-0CB5-B04F-B9EC-F1023B04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9B6CE-C447-504A-A023-08AAA0A4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2AAD0-0CE6-F04A-85AF-B6D3D7A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EC80-BB1F-0E4F-B920-B373A108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B2C5-19F0-7741-875F-CDB458E4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C94D-2066-FB49-A016-923F2AEB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064-FB34-C842-850E-9B9318A1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E740-C482-5941-AA68-1633E5E5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6A38E-97EB-9544-9931-50C40A66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C5D3-5CC7-064C-AAF9-F44AD3AB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27E8C-FF06-374A-B015-C213B3C8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E0B0-03E3-FD41-925D-BAF946CA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4ADC-E976-6649-995E-C301265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CC7A-F76D-1341-B8EE-B4129A9D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CD8A-02BF-5447-80E0-57262472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C4442-8509-244E-9DE7-4B69ED6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F14D-5D0B-6941-B60F-B3D33F8A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279E-75B7-0B41-ABCD-D8C893846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9DEF-0A5A-9E4B-A842-540438957D11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480C-92AE-B644-999A-28F721B7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ADC3-9B8C-8B43-AFD6-68AFF6278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12CE-E71A-E849-91AC-1FAB23D2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545975-7D4B-0E45-9118-5A39DCA1CE71}"/>
              </a:ext>
            </a:extLst>
          </p:cNvPr>
          <p:cNvGrpSpPr/>
          <p:nvPr/>
        </p:nvGrpSpPr>
        <p:grpSpPr>
          <a:xfrm>
            <a:off x="1297087" y="1058237"/>
            <a:ext cx="5655072" cy="1797979"/>
            <a:chOff x="1297087" y="1058237"/>
            <a:chExt cx="5655072" cy="1797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0B4539-5B87-AC4A-817A-CEFEA1EA34EB}"/>
                </a:ext>
              </a:extLst>
            </p:cNvPr>
            <p:cNvSpPr txBox="1"/>
            <p:nvPr/>
          </p:nvSpPr>
          <p:spPr>
            <a:xfrm>
              <a:off x="1684962" y="1058237"/>
              <a:ext cx="774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logit</a:t>
              </a:r>
            </a:p>
            <a:p>
              <a:r>
                <a:rPr lang="en-US" dirty="0"/>
                <a:t>scores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452DE9-97F4-0D43-80B8-6AEEA8408C51}"/>
                </a:ext>
              </a:extLst>
            </p:cNvPr>
            <p:cNvSpPr txBox="1"/>
            <p:nvPr/>
          </p:nvSpPr>
          <p:spPr>
            <a:xfrm>
              <a:off x="3503488" y="1196737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softmax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0B0DE-C2E7-674B-B688-B69CBBABF91E}"/>
                </a:ext>
              </a:extLst>
            </p:cNvPr>
            <p:cNvSpPr txBox="1"/>
            <p:nvPr/>
          </p:nvSpPr>
          <p:spPr>
            <a:xfrm>
              <a:off x="5599416" y="1196737"/>
              <a:ext cx="13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probabilities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A6F285-6213-C244-A4B6-4EE87F349C4D}"/>
                    </a:ext>
                  </a:extLst>
                </p:cNvPr>
                <p:cNvSpPr txBox="1"/>
                <p:nvPr/>
              </p:nvSpPr>
              <p:spPr>
                <a:xfrm>
                  <a:off x="1297087" y="1890445"/>
                  <a:ext cx="981231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A6F285-6213-C244-A4B6-4EE87F349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087" y="1890445"/>
                  <a:ext cx="981231" cy="884281"/>
                </a:xfrm>
                <a:prstGeom prst="rect">
                  <a:avLst/>
                </a:prstGeom>
                <a:blipFill>
                  <a:blip r:embed="rId2"/>
                  <a:stretch>
                    <a:fillRect l="-119481" t="-230000" r="-124675" b="-3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B1CC22-508E-2E42-BEEA-5267CAD53614}"/>
                    </a:ext>
                  </a:extLst>
                </p:cNvPr>
                <p:cNvSpPr txBox="1"/>
                <p:nvPr/>
              </p:nvSpPr>
              <p:spPr>
                <a:xfrm>
                  <a:off x="2847154" y="2012946"/>
                  <a:ext cx="2248629" cy="639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B1CC22-508E-2E42-BEEA-5267CAD53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54" y="2012946"/>
                  <a:ext cx="2248629" cy="639278"/>
                </a:xfrm>
                <a:prstGeom prst="rect">
                  <a:avLst/>
                </a:prstGeom>
                <a:blipFill>
                  <a:blip r:embed="rId3"/>
                  <a:stretch>
                    <a:fillRect l="-3390" t="-26000" r="-565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9CA93B-CAE9-A54C-92A3-633F2022CAAD}"/>
                    </a:ext>
                  </a:extLst>
                </p:cNvPr>
                <p:cNvSpPr txBox="1"/>
                <p:nvPr/>
              </p:nvSpPr>
              <p:spPr>
                <a:xfrm>
                  <a:off x="5664619" y="1890444"/>
                  <a:ext cx="927177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9CA93B-CAE9-A54C-92A3-633F2022C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619" y="1890444"/>
                  <a:ext cx="927177" cy="884281"/>
                </a:xfrm>
                <a:prstGeom prst="rect">
                  <a:avLst/>
                </a:prstGeom>
                <a:blipFill>
                  <a:blip r:embed="rId4"/>
                  <a:stretch>
                    <a:fillRect l="-131507" t="-230000" r="-131507" b="-3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8E8E0B2-2252-254F-941B-3F0ADF536CA8}"/>
                </a:ext>
              </a:extLst>
            </p:cNvPr>
            <p:cNvSpPr/>
            <p:nvPr/>
          </p:nvSpPr>
          <p:spPr>
            <a:xfrm>
              <a:off x="2352722" y="2234979"/>
              <a:ext cx="420028" cy="195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2736DA0-B666-314C-ADEC-5C9790F3CAB5}"/>
                </a:ext>
              </a:extLst>
            </p:cNvPr>
            <p:cNvSpPr/>
            <p:nvPr/>
          </p:nvSpPr>
          <p:spPr>
            <a:xfrm>
              <a:off x="5179388" y="2234978"/>
              <a:ext cx="420028" cy="195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444814-429F-2E4C-82A4-34091645DBA3}"/>
                </a:ext>
              </a:extLst>
            </p:cNvPr>
            <p:cNvSpPr/>
            <p:nvPr/>
          </p:nvSpPr>
          <p:spPr>
            <a:xfrm>
              <a:off x="2793298" y="1767155"/>
              <a:ext cx="2323033" cy="10890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2020-08-23T23:15:43Z</dcterms:created>
  <dcterms:modified xsi:type="dcterms:W3CDTF">2020-08-23T23:22:57Z</dcterms:modified>
</cp:coreProperties>
</file>