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4AED-A176-7148-8307-94A47C2F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9AD25-08C0-AD41-9DDF-B81A92153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87BA7-CE96-A54B-A33A-1D7B1B77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B3ED-72A6-AE45-A03F-2C0B48BF0739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9DEFA-FD91-A44F-AAFF-40A273EF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2F16-FA05-6346-87BB-189BD7EE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2671-FEB7-7548-9B05-618B2EA4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6125-6595-8244-8865-478131AD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7506F-505F-AA45-8666-0168E6E07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9FE1-9A72-FC44-A3EB-EE12669C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B3ED-72A6-AE45-A03F-2C0B48BF0739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E7265-DF80-4B4C-8ECB-FD73D91E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B7CE2-6E18-0F43-A170-388CBE5B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2671-FEB7-7548-9B05-618B2EA4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8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002EC-CA0F-994C-AF7E-136045C27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46129-4B1F-324C-A1BF-041D96151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B9FB-EC21-9941-8875-63015063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B3ED-72A6-AE45-A03F-2C0B48BF0739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8E7C-8E4C-7E47-8507-1C5E8F8B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017A0-EBDE-2046-924C-18A9C12E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2671-FEB7-7548-9B05-618B2EA4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5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F0A7-F742-0C45-984A-C359DB03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31EB-5435-2D43-8284-C5AE15BF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DD66-3DBF-0A40-8202-3AC16C03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B3ED-72A6-AE45-A03F-2C0B48BF0739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29FDE-ABEC-A64E-92CC-971FBE9B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64C3F-13AE-3846-90DC-1DB660F4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2671-FEB7-7548-9B05-618B2EA4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2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0D85-DC93-CA4C-A205-9D236D53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76A5-A211-2F4E-B147-C5D48D186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274E4-BFC0-E141-97C8-215FF4AF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B3ED-72A6-AE45-A03F-2C0B48BF0739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78983-E96E-104B-BEB1-F008868A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E56E-87E3-0940-A1D7-82852EAC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2671-FEB7-7548-9B05-618B2EA4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58D3-F497-3F4A-9AB1-0655271A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FBC3-995A-674E-B239-E1C84806D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1ECC6-1EA3-0748-82E4-689C571A7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745DC-69E1-354F-9E09-84A655A3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B3ED-72A6-AE45-A03F-2C0B48BF0739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294CA-A27A-9B42-8AC1-A5E599A5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9A9FE-CF14-904D-8542-29EE0422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2671-FEB7-7548-9B05-618B2EA4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99FA-4317-BA47-A324-A74EAB33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8BB3-662D-444B-B3E4-2825895D0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D7132-C53C-8B4F-BEE3-2A70B0B3C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2D202-975B-2645-BA22-8096B8567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7ED2A-43F1-4D4B-A990-A1BDF58DD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39165-FFA2-EC42-BB13-3CDCBD05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B3ED-72A6-AE45-A03F-2C0B48BF0739}" type="datetimeFigureOut">
              <a:rPr lang="en-US" smtClean="0"/>
              <a:t>9/6/20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2CE72-79D4-9148-B63F-9A4D5654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376CC-AB31-AB48-B5B7-C007C639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2671-FEB7-7548-9B05-618B2EA4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2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BE21-899B-354B-8B22-474BF867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77ED9-2656-D24F-AF83-99164FC3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B3ED-72A6-AE45-A03F-2C0B48BF0739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DCDFA-14AE-1542-B0F2-75AE756C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5E84E-84B2-9D4B-B434-03703C0D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2671-FEB7-7548-9B05-618B2EA4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FDD83-2635-BB47-8698-8A3B3FF1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B3ED-72A6-AE45-A03F-2C0B48BF0739}" type="datetimeFigureOut">
              <a:rPr lang="en-US" smtClean="0"/>
              <a:t>9/6/20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61199-F0A8-5341-B73F-A1D07342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B4E33-8043-4747-A9AF-C94EEB9E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2671-FEB7-7548-9B05-618B2EA4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C2C4-4433-3B4B-A4FC-BE9558C4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3149-A2CD-2B4A-994A-F3F1A6551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D1B97-13F6-284E-8825-E4A72E758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DE103-AB4C-BE4F-9AA6-4FC6C8CA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B3ED-72A6-AE45-A03F-2C0B48BF0739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7D1F5-7522-214F-91E3-B9518887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BC472-8F43-794C-9438-3BF73130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2671-FEB7-7548-9B05-618B2EA4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5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8644-A4FA-F647-BB62-76D190E1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4ADCD-3CF0-D944-A382-B7A10C5E2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34D5F-BED8-0949-953D-63096987D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CF69E-E289-B249-938B-50B77465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B3ED-72A6-AE45-A03F-2C0B48BF0739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E469F-D0EA-8249-8BA9-C7EF85F7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AD0C5-7FA4-C34B-B8F8-0F696B79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2671-FEB7-7548-9B05-618B2EA4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6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4CEEA-16BD-9145-9D37-93465326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36E1E-D8F4-7844-89C3-40D5136D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E4753-C0B2-1C47-A189-2FE04EB47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BB3ED-72A6-AE45-A03F-2C0B48BF0739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E682E-5335-F949-B6F9-061308F41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D452-4B3B-B349-829C-DC9B214DB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2671-FEB7-7548-9B05-618B2EA4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5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EE745C-1C0E-1947-BC00-40F4428CF7DF}"/>
              </a:ext>
            </a:extLst>
          </p:cNvPr>
          <p:cNvGrpSpPr/>
          <p:nvPr/>
        </p:nvGrpSpPr>
        <p:grpSpPr>
          <a:xfrm>
            <a:off x="762001" y="2116817"/>
            <a:ext cx="10939568" cy="2624365"/>
            <a:chOff x="762001" y="2116817"/>
            <a:chExt cx="10939568" cy="26243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8A47AD5-C150-1243-895A-3510A6082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1" y="2116817"/>
              <a:ext cx="2286000" cy="2222500"/>
            </a:xfrm>
            <a:prstGeom prst="rect">
              <a:avLst/>
            </a:prstGeom>
          </p:spPr>
        </p:pic>
        <p:pic>
          <p:nvPicPr>
            <p:cNvPr id="1028" name="Picture 4" descr="R Code">
              <a:extLst>
                <a:ext uri="{FF2B5EF4-FFF2-40B4-BE49-F238E27FC236}">
                  <a16:creationId xmlns:a16="http://schemas.microsoft.com/office/drawing/2014/main" id="{578AD36A-E402-204C-B7D1-05DFAAC5C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1917" y="2116817"/>
              <a:ext cx="8359652" cy="2624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07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1</cp:revision>
  <dcterms:created xsi:type="dcterms:W3CDTF">2020-09-06T14:22:10Z</dcterms:created>
  <dcterms:modified xsi:type="dcterms:W3CDTF">2020-09-06T14:25:00Z</dcterms:modified>
</cp:coreProperties>
</file>