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ACB-CD0B-6542-9AAB-449678DD3983}"/>
              </a:ext>
            </a:extLst>
          </p:cNvPr>
          <p:cNvGrpSpPr/>
          <p:nvPr/>
        </p:nvGrpSpPr>
        <p:grpSpPr>
          <a:xfrm>
            <a:off x="1715803" y="0"/>
            <a:ext cx="6196596" cy="4942113"/>
            <a:chOff x="1715803" y="0"/>
            <a:chExt cx="6196596" cy="4942113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BB030CD-A82D-1F48-8097-5FE96B5C10F7}"/>
                </a:ext>
              </a:extLst>
            </p:cNvPr>
            <p:cNvSpPr/>
            <p:nvPr/>
          </p:nvSpPr>
          <p:spPr>
            <a:xfrm rot="5400000">
              <a:off x="3253722" y="401419"/>
              <a:ext cx="3953083" cy="3150245"/>
            </a:xfrm>
            <a:prstGeom prst="arc">
              <a:avLst>
                <a:gd name="adj1" fmla="val 16200000"/>
                <a:gd name="adj2" fmla="val 5357386"/>
              </a:avLst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BB9B7E-98B7-6C4B-A52C-435063BF5F57}"/>
                </a:ext>
              </a:extLst>
            </p:cNvPr>
            <p:cNvGrpSpPr/>
            <p:nvPr/>
          </p:nvGrpSpPr>
          <p:grpSpPr>
            <a:xfrm>
              <a:off x="1715803" y="1012371"/>
              <a:ext cx="6196596" cy="3929742"/>
              <a:chOff x="1715803" y="1012371"/>
              <a:chExt cx="6196596" cy="392974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1E0ACA42-8DB3-C54E-AD2C-2881041FFBAA}"/>
                  </a:ext>
                </a:extLst>
              </p:cNvPr>
              <p:cNvCxnSpPr/>
              <p:nvPr/>
            </p:nvCxnSpPr>
            <p:spPr>
              <a:xfrm>
                <a:off x="3135086" y="1012371"/>
                <a:ext cx="0" cy="3505200"/>
              </a:xfrm>
              <a:prstGeom prst="line">
                <a:avLst/>
              </a:prstGeom>
              <a:ln w="19050"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65B2361-A0EA-7A4D-A678-0AB444394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086" y="4517571"/>
                <a:ext cx="4052766" cy="0"/>
              </a:xfrm>
              <a:prstGeom prst="line">
                <a:avLst/>
              </a:prstGeom>
              <a:ln w="19050"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25C0E5-2E16-0E41-B685-0DAB80291FC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5803" y="1232723"/>
                    <a:ext cx="143244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function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25C0E5-2E16-0E41-B685-0DAB80291F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803" y="1232723"/>
                    <a:ext cx="1432443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55" t="-1961" r="-354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D944E1E-580F-FE48-AD10-0E1C8C74D15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839" y="4572781"/>
                    <a:ext cx="25109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D944E1E-580F-FE48-AD10-0E1C8C74D1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839" y="4572781"/>
                    <a:ext cx="25109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579" r="-2631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948750-DD00-7742-8FF7-06650159FEB6}"/>
                  </a:ext>
                </a:extLst>
              </p:cNvPr>
              <p:cNvSpPr/>
              <p:nvPr/>
            </p:nvSpPr>
            <p:spPr>
              <a:xfrm>
                <a:off x="3783589" y="2536931"/>
                <a:ext cx="207358" cy="22804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64E17C-ABA1-D14C-8378-6C36A2252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2691" y="1925784"/>
                <a:ext cx="675950" cy="202729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C215B7-5BFB-924A-A257-21FAC5827F61}"/>
                  </a:ext>
                </a:extLst>
              </p:cNvPr>
              <p:cNvSpPr txBox="1"/>
              <p:nvPr/>
            </p:nvSpPr>
            <p:spPr>
              <a:xfrm>
                <a:off x="3251405" y="3908364"/>
                <a:ext cx="18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Gradient (=slope)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58E0A93-C9B8-B143-B880-1EDE82CE9CFE}"/>
                  </a:ext>
                </a:extLst>
              </p:cNvPr>
              <p:cNvCxnSpPr/>
              <p:nvPr/>
            </p:nvCxnSpPr>
            <p:spPr>
              <a:xfrm flipH="1">
                <a:off x="4002745" y="1914732"/>
                <a:ext cx="275574" cy="595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96BF877-F118-D64E-88A4-1DC734F3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745" y="1556452"/>
                    <a:ext cx="952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Initial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96BF877-F118-D64E-88A4-1DC734F3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745" y="1556452"/>
                    <a:ext cx="9528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333" t="-6897" b="-275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D08A3D-9520-F343-A68D-C73FC7DF4473}"/>
                  </a:ext>
                </a:extLst>
              </p:cNvPr>
              <p:cNvSpPr/>
              <p:nvPr/>
            </p:nvSpPr>
            <p:spPr>
              <a:xfrm>
                <a:off x="5148201" y="3725043"/>
                <a:ext cx="207358" cy="22804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081337-7907-5649-B792-21B20D3D4FB7}"/>
                  </a:ext>
                </a:extLst>
              </p:cNvPr>
              <p:cNvSpPr txBox="1"/>
              <p:nvPr/>
            </p:nvSpPr>
            <p:spPr>
              <a:xfrm>
                <a:off x="5731674" y="4013198"/>
                <a:ext cx="218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Global cost minimum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7D1D890-0208-B44C-94DA-9C50525CB6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55559" y="3984411"/>
                <a:ext cx="445770" cy="173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3C0CBE-1FC8-D543-905B-9140C9F30A7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5952" y="3357361"/>
                    <a:ext cx="601960" cy="5375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3C0CBE-1FC8-D543-905B-9140C9F30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5952" y="3357361"/>
                    <a:ext cx="601960" cy="5375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53F71B-DC0E-514A-9A4D-B6119E62F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3501" y="2794778"/>
                <a:ext cx="141154" cy="274399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AC546B9-E094-AF41-A939-BC2BBC259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326" y="3077172"/>
                <a:ext cx="200993" cy="24707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0384EA5-CE99-7140-8C98-9C4F4797B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413" y="3346139"/>
                <a:ext cx="208600" cy="196029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5045217-6325-1C49-AC14-0FAFBA6D9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891" y="3553027"/>
                <a:ext cx="201392" cy="15061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C91C609-5D7E-A444-B56D-D74E82E78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3600" y="3701863"/>
                <a:ext cx="201970" cy="877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6BF22B0-40AD-2445-8B9D-83D239A324FC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4977887" y="3789321"/>
                <a:ext cx="170314" cy="4974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2786FE4-3E0C-0240-A64A-AFC117176C8E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709" y="2426967"/>
                    <a:ext cx="1674561" cy="5050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2786FE4-3E0C-0240-A64A-AFC117176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1709" y="2426967"/>
                    <a:ext cx="1674561" cy="5050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3CED2CB-13DF-884F-944B-7E483EBCEB88}"/>
                  </a:ext>
                </a:extLst>
              </p:cNvPr>
              <p:cNvCxnSpPr/>
              <p:nvPr/>
            </p:nvCxnSpPr>
            <p:spPr>
              <a:xfrm flipH="1">
                <a:off x="4669693" y="2887064"/>
                <a:ext cx="275574" cy="595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4</cp:revision>
  <dcterms:created xsi:type="dcterms:W3CDTF">2020-08-30T23:39:35Z</dcterms:created>
  <dcterms:modified xsi:type="dcterms:W3CDTF">2020-08-31T00:03:26Z</dcterms:modified>
</cp:coreProperties>
</file>