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D7F9-13FE-C94C-A436-0550711F41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4794-25CC-9744-BDDC-67840044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4794-25CC-9744-BDDC-678400443B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7B0C-6DF8-9443-8DA4-7BFCF6B85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E4B4F-1775-FD4E-8DBD-1114D995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BE17-E45D-884C-BDB3-7FA5A34E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EC58-1BA8-144F-9077-E1CE40F0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F52C-BFDA-7149-BC28-4027C6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9590-6CED-6040-B167-234768B7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EAAB9-DF34-684A-B3D3-5498AD2E6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1B9E-BFC6-1249-8DD8-6152353B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15A9-9FE5-9144-BB88-27199ABD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8CE0-0D9C-394F-BBC3-9756BE18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18F59-C013-7A42-A4FE-913D3A430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F496-87C9-1248-8EF4-E65DB3AF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776E-31BC-5846-81AB-5553332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4FC6-9F26-CD4C-93B4-4FA043B2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C630-929D-B549-8140-102317C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7EE6-1284-0F41-B37A-6542AF2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B69E-7789-EB4B-8AFA-AF335248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7828-FC56-554F-B337-C2386872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6882-3FE6-DF47-8D89-BEBE7DC2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7460-45D9-6740-9DA2-ADB9C452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74AF-185B-474B-857E-4C14E5B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9335-25A6-8A4D-90EA-39DAB58C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39A7-2338-414D-8CC5-AC00669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2446-6FA7-AC41-8F43-7CD883A6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D56C-1044-A041-AA1E-663BA540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7D89-7756-464A-9DBE-F8D33F57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E23D-E8A5-C44C-950F-BE40C6CFD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BF44-73F0-9A45-873A-8624FF23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136BB-C37E-D54E-8658-08721E36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3588-3498-9F47-93EA-64D5F20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44ECD-E140-9F44-B99D-E5320A5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A63F-AB16-6046-BE6E-7B60BD33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2699-30A1-C94C-B67B-15F79281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D6B2D-115B-8143-BB73-61F1F4CA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456C0-C3A7-644B-86CC-8402DD3A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07DB-6918-D74F-9A99-469860ACB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820C7-BFC3-8E47-AD6A-C4C1BC99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0A828-7ADE-7F4B-AC56-FAB7D43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CFE24-8B7E-B74F-8A8C-D73AC6F7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2F88-406B-654B-9DBF-B9A6728E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78B7A-1DC4-1540-8137-DA3C7248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39CAC-CCE9-6A47-B4FB-A5A927B3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4F26E-185F-B845-8234-BC79CE55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9A8E6-989B-874E-9EBC-21DBBEC8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E2FAF-8E54-B14B-8E51-41ABCC39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6CFB-8441-344B-901D-05281BF5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B590-0051-864E-9463-A5680C7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D359-DA78-DB49-964B-C0F4FAEE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5EFE-276B-5C45-9951-BE569A6B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0F1A7-45F8-B141-AF70-1EA14480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FF43F-5907-4D41-AEAB-0EFB8331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1D65-EA6E-8F49-A0E5-E41297A5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DA9B-AEB9-C549-B4FA-B9A4FEE6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B174B-8891-9A42-8B04-D83BAAAB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66CED-F98A-4647-8CB8-64BFC5AB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6D98-D42F-B04D-ACA8-6BC13E00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811F-146A-F548-9916-B8020056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7B5D-CE29-1141-AC4C-5F923E7F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0459A-21CC-A74A-B7BF-3F417882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B9C3-326B-8446-B780-E96C95C4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9D26-7FB9-244A-8B51-54F3474CF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8AE6-0161-AE49-B928-219CEE582B0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BE48-67E6-B248-B819-B9933A7C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8254-0335-6643-A0E3-4C8A2BE1E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7ABDB7-8D9A-6F40-94D1-34C517E36E4D}"/>
              </a:ext>
            </a:extLst>
          </p:cNvPr>
          <p:cNvGrpSpPr/>
          <p:nvPr/>
        </p:nvGrpSpPr>
        <p:grpSpPr>
          <a:xfrm>
            <a:off x="2116221" y="0"/>
            <a:ext cx="5796178" cy="4880558"/>
            <a:chOff x="2116221" y="0"/>
            <a:chExt cx="5796178" cy="48805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5345ACB-CD0B-6542-9AAB-449678DD3983}"/>
                </a:ext>
              </a:extLst>
            </p:cNvPr>
            <p:cNvGrpSpPr/>
            <p:nvPr/>
          </p:nvGrpSpPr>
          <p:grpSpPr>
            <a:xfrm>
              <a:off x="2116221" y="0"/>
              <a:ext cx="5796178" cy="4880558"/>
              <a:chOff x="2116221" y="0"/>
              <a:chExt cx="5796178" cy="4880558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BB030CD-A82D-1F48-8097-5FE96B5C10F7}"/>
                  </a:ext>
                </a:extLst>
              </p:cNvPr>
              <p:cNvSpPr/>
              <p:nvPr/>
            </p:nvSpPr>
            <p:spPr>
              <a:xfrm rot="5400000">
                <a:off x="3253722" y="401419"/>
                <a:ext cx="3953083" cy="3150245"/>
              </a:xfrm>
              <a:prstGeom prst="arc">
                <a:avLst>
                  <a:gd name="adj1" fmla="val 16200000"/>
                  <a:gd name="adj2" fmla="val 5357386"/>
                </a:avLst>
              </a:prstGeom>
              <a:ln w="508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ABB9B7E-98B7-6C4B-A52C-435063BF5F57}"/>
                  </a:ext>
                </a:extLst>
              </p:cNvPr>
              <p:cNvGrpSpPr/>
              <p:nvPr/>
            </p:nvGrpSpPr>
            <p:grpSpPr>
              <a:xfrm>
                <a:off x="2116221" y="1012371"/>
                <a:ext cx="5796178" cy="3868187"/>
                <a:chOff x="2116221" y="1012371"/>
                <a:chExt cx="5796178" cy="3868187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1E0ACA42-8DB3-C54E-AD2C-2881041FFBAA}"/>
                    </a:ext>
                  </a:extLst>
                </p:cNvPr>
                <p:cNvCxnSpPr/>
                <p:nvPr/>
              </p:nvCxnSpPr>
              <p:spPr>
                <a:xfrm>
                  <a:off x="3135086" y="1012371"/>
                  <a:ext cx="0" cy="3505200"/>
                </a:xfrm>
                <a:prstGeom prst="line">
                  <a:avLst/>
                </a:prstGeom>
                <a:ln w="19050"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D65B2361-A0EA-7A4D-A678-0AB444394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5086" y="4517571"/>
                  <a:ext cx="4052766" cy="0"/>
                </a:xfrm>
                <a:prstGeom prst="line">
                  <a:avLst/>
                </a:prstGeom>
                <a:ln w="19050"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25C0E5-2E16-0E41-B685-0DAB80291FC7}"/>
                    </a:ext>
                  </a:extLst>
                </p:cNvPr>
                <p:cNvSpPr txBox="1"/>
                <p:nvPr/>
              </p:nvSpPr>
              <p:spPr>
                <a:xfrm>
                  <a:off x="2116221" y="1187120"/>
                  <a:ext cx="1038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Cost/loss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D944E1E-580F-FE48-AD10-0E1C8C74D1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9839" y="4572781"/>
                      <a:ext cx="2094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D944E1E-580F-FE48-AD10-0E1C8C74D1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9839" y="4572781"/>
                      <a:ext cx="20948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7500" r="-2500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5948750-DD00-7742-8FF7-06650159FEB6}"/>
                    </a:ext>
                  </a:extLst>
                </p:cNvPr>
                <p:cNvSpPr/>
                <p:nvPr/>
              </p:nvSpPr>
              <p:spPr>
                <a:xfrm>
                  <a:off x="3783589" y="2536931"/>
                  <a:ext cx="207358" cy="22804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664E17C-ABA1-D14C-8378-6C36A2252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2691" y="1925784"/>
                  <a:ext cx="675950" cy="2027299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EC215B7-5BFB-924A-A257-21FAC5827F61}"/>
                    </a:ext>
                  </a:extLst>
                </p:cNvPr>
                <p:cNvSpPr txBox="1"/>
                <p:nvPr/>
              </p:nvSpPr>
              <p:spPr>
                <a:xfrm>
                  <a:off x="3251405" y="3908364"/>
                  <a:ext cx="18144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Gradient (=slope)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558E0A93-C9B8-B143-B880-1EDE82CE9CFE}"/>
                    </a:ext>
                  </a:extLst>
                </p:cNvPr>
                <p:cNvCxnSpPr/>
                <p:nvPr/>
              </p:nvCxnSpPr>
              <p:spPr>
                <a:xfrm flipH="1">
                  <a:off x="4002745" y="1914732"/>
                  <a:ext cx="275574" cy="5951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C96BF877-F118-D64E-88A4-1DC734F3FB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2745" y="1556452"/>
                      <a:ext cx="9528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Initial 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C96BF877-F118-D64E-88A4-1DC734F3FB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2745" y="1556452"/>
                      <a:ext cx="95282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333" t="-6897" b="-275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ED08A3D-9520-F343-A68D-C73FC7DF4473}"/>
                    </a:ext>
                  </a:extLst>
                </p:cNvPr>
                <p:cNvSpPr/>
                <p:nvPr/>
              </p:nvSpPr>
              <p:spPr>
                <a:xfrm>
                  <a:off x="5148201" y="3725043"/>
                  <a:ext cx="207358" cy="22804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5081337-7907-5649-B792-21B20D3D4FB7}"/>
                    </a:ext>
                  </a:extLst>
                </p:cNvPr>
                <p:cNvSpPr txBox="1"/>
                <p:nvPr/>
              </p:nvSpPr>
              <p:spPr>
                <a:xfrm>
                  <a:off x="5731674" y="4013198"/>
                  <a:ext cx="2180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Global cost minimum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D1D890-0208-B44C-94DA-9C50525CB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55559" y="3984411"/>
                  <a:ext cx="445770" cy="1730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73C0CBE-1FC8-D543-905B-9140C9F30A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952" y="3357361"/>
                      <a:ext cx="601960" cy="5375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73C0CBE-1FC8-D543-905B-9140C9F30A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5952" y="3357361"/>
                      <a:ext cx="601960" cy="53751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3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353F71B-DC0E-514A-9A4D-B6119E62F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3501" y="2794778"/>
                  <a:ext cx="141154" cy="274399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AC546B9-E094-AF41-A939-BC2BBC259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326" y="3077172"/>
                  <a:ext cx="200993" cy="247072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F0384EA5-CE99-7140-8C98-9C4F4797B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2413" y="3346139"/>
                  <a:ext cx="208600" cy="196029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5045217-6325-1C49-AC14-0FAFBA6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891" y="3553027"/>
                  <a:ext cx="201392" cy="150617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C91C609-5D7E-A444-B56D-D74E82E78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3600" y="3701863"/>
                  <a:ext cx="201970" cy="87715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C6BF22B0-40AD-2445-8B9D-83D239A324FC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>
                  <a:off x="4977887" y="3789321"/>
                  <a:ext cx="170314" cy="49742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2786FE4-3E0C-0240-A64A-AFC117176C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1709" y="2426967"/>
                      <a:ext cx="1674561" cy="5050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a14:m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2786FE4-3E0C-0240-A64A-AFC117176C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1709" y="2426967"/>
                      <a:ext cx="1674561" cy="5050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3CED2CB-13DF-884F-944B-7E483EBCEB88}"/>
                    </a:ext>
                  </a:extLst>
                </p:cNvPr>
                <p:cNvCxnSpPr/>
                <p:nvPr/>
              </p:nvCxnSpPr>
              <p:spPr>
                <a:xfrm flipH="1">
                  <a:off x="4669693" y="2887064"/>
                  <a:ext cx="275574" cy="5951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0F9CCE2-23CF-5641-90D2-5210AE2A36D3}"/>
                    </a:ext>
                  </a:extLst>
                </p:cNvPr>
                <p:cNvSpPr txBox="1"/>
                <p:nvPr/>
              </p:nvSpPr>
              <p:spPr>
                <a:xfrm>
                  <a:off x="5803989" y="1456023"/>
                  <a:ext cx="145167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Cost function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0F9CCE2-23CF-5641-90D2-5210AE2A3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989" y="1456023"/>
                  <a:ext cx="1451679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2609" t="-3922" r="-260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52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5</cp:revision>
  <dcterms:created xsi:type="dcterms:W3CDTF">2020-08-30T23:39:35Z</dcterms:created>
  <dcterms:modified xsi:type="dcterms:W3CDTF">2020-08-31T00:30:34Z</dcterms:modified>
</cp:coreProperties>
</file>