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09"/>
    <p:restoredTop sz="97030"/>
  </p:normalViewPr>
  <p:slideViewPr>
    <p:cSldViewPr snapToGrid="0" snapToObjects="1">
      <p:cViewPr>
        <p:scale>
          <a:sx n="200" d="100"/>
          <a:sy n="200" d="100"/>
        </p:scale>
        <p:origin x="-1216" y="-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2DC18-10EF-F644-ADAC-58C8347694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996371-5786-8C42-BD6B-D287F0E4FD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648F92-CFB2-EB47-87AD-C95552262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C693F-7DB7-2942-8C9D-E64EA0E77512}" type="datetimeFigureOut">
              <a:rPr lang="en-US" smtClean="0"/>
              <a:t>1/1/22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31A05-92F1-7E4D-B311-98C6F5802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445E9-E729-524E-9C25-DAEDA6233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21756-86D1-484D-A25B-463B653DA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450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7B67B-EEC5-034D-A210-87E27B094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9DC9D5-089F-4E49-B6C8-F72961A98D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3E51E6-32DF-A349-B58E-16F7DF6A5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C693F-7DB7-2942-8C9D-E64EA0E77512}" type="datetimeFigureOut">
              <a:rPr lang="en-US" smtClean="0"/>
              <a:t>1/1/22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BDC38F-A42F-E547-8E53-742EC4809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E11646-1048-8148-A378-DC49D02E9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21756-86D1-484D-A25B-463B653DA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012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A7E1C1-4631-BE42-B9F7-275D08C4F0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BEBFC2-5C5A-2145-B71A-A032A13A2D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E5FA5-7567-6142-A1F1-F731C7DB6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C693F-7DB7-2942-8C9D-E64EA0E77512}" type="datetimeFigureOut">
              <a:rPr lang="en-US" smtClean="0"/>
              <a:t>1/1/22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76285-BDF0-854B-A148-921F884F4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9617B-448C-3A40-9AEF-4BBDD04BE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21756-86D1-484D-A25B-463B653DA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554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779D6-73E6-F14E-8425-F5163B6DE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98C66-3E4E-384A-BFB2-FA177816C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77CB1-819B-4548-A78A-57C59B6EE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C693F-7DB7-2942-8C9D-E64EA0E77512}" type="datetimeFigureOut">
              <a:rPr lang="en-US" smtClean="0"/>
              <a:t>1/1/22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752BA-61C4-2D41-AB9D-5CC43FF2A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FCFB3-851C-E546-B805-05625584F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21756-86D1-484D-A25B-463B653DA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257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57459-7C6E-674C-8FA8-57C029E89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EE659-BA14-4A46-BEBF-96C7EE853C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75EE38-EA38-7242-8FF6-BA9178432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C693F-7DB7-2942-8C9D-E64EA0E77512}" type="datetimeFigureOut">
              <a:rPr lang="en-US" smtClean="0"/>
              <a:t>1/1/22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E7A25B-81D6-4B47-85DC-83D7E5C34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DE86E-ADFC-7D47-9E0A-D1F9C1C4C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21756-86D1-484D-A25B-463B653DA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620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55187-BE64-1E42-8ED8-E2B43855E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D71DE-4E17-A641-86F3-DB65FDFC8A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486DE0-FF76-6349-8CC8-79A2182A7E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2C7122-A525-8B48-86AF-DA003CB6D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C693F-7DB7-2942-8C9D-E64EA0E77512}" type="datetimeFigureOut">
              <a:rPr lang="en-US" smtClean="0"/>
              <a:t>1/1/22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632447-A1EA-BB49-B73B-28DCF89A8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0DE7CD-D51F-EB45-98F1-E086DF5E2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21756-86D1-484D-A25B-463B653DA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245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9DB34-A272-FF4C-8482-28D731C27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79DB25-4D36-994D-AE5C-2BF9E9946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AC47E9-56C0-CB4B-9286-F6F1D34023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107E1E-2283-3C4E-9D67-C2A3FEED39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D546F4-18A5-4142-A98A-4DE9DF01C2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577291-E826-224E-A15F-758A81C82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C693F-7DB7-2942-8C9D-E64EA0E77512}" type="datetimeFigureOut">
              <a:rPr lang="en-US" smtClean="0"/>
              <a:t>1/1/22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FB0F01-1979-504F-A7BE-7FB02975B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3364AC-E757-D142-8D1F-E15FDC3D6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21756-86D1-484D-A25B-463B653DA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155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8E534-102A-4041-86F4-74098AB2E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AD8C98-4114-1E48-AEF7-52A73FC57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C693F-7DB7-2942-8C9D-E64EA0E77512}" type="datetimeFigureOut">
              <a:rPr lang="en-US" smtClean="0"/>
              <a:t>1/1/22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85237C-833E-3F45-964F-F607A20A1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EF8BC7-8FE0-2244-82BA-A5012BD4E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21756-86D1-484D-A25B-463B653DA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536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616196-0492-3749-AC00-6FEB3BBD9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C693F-7DB7-2942-8C9D-E64EA0E77512}" type="datetimeFigureOut">
              <a:rPr lang="en-US" smtClean="0"/>
              <a:t>1/1/22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B7D423-5682-604F-BF15-CF1F251A8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4ACCFC-33A6-A148-834B-56F607269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21756-86D1-484D-A25B-463B653DA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613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4EB68-4B8D-AD46-BDF7-48C5186B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AF5B3-EEA4-7745-8381-88EC4A4AA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823A6D-F2CE-0749-AB1C-0A3C9194E4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E9CA9E-D7C0-F942-B1BD-1891ECE2A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C693F-7DB7-2942-8C9D-E64EA0E77512}" type="datetimeFigureOut">
              <a:rPr lang="en-US" smtClean="0"/>
              <a:t>1/1/22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9845E5-8557-7B4E-A2EB-705E391AB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6EA655-764B-F041-B333-91F255856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21756-86D1-484D-A25B-463B653DA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851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45269-0583-8A4C-9B37-2972BF56F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51DC80-1685-2A42-AC06-0C51FC5C9B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ADA9EC-B0F0-8843-9A13-E0DC709DF8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5EEF6B-BA7F-374D-8FD5-4E5C5B272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C693F-7DB7-2942-8C9D-E64EA0E77512}" type="datetimeFigureOut">
              <a:rPr lang="en-US" smtClean="0"/>
              <a:t>1/1/22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C6D0D3-16B8-704F-9BC7-C09A169C9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7F7848-5F1E-9149-AC46-8063A5E6C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21756-86D1-484D-A25B-463B653DA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614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D13CA-31A2-724E-8CD4-4A1636979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88FC9A-AB7C-6540-A082-7D1F2B3150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075A7-E833-6246-92BA-F81A901877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C693F-7DB7-2942-8C9D-E64EA0E77512}" type="datetimeFigureOut">
              <a:rPr lang="en-US" smtClean="0"/>
              <a:t>1/1/22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496C3-2D82-1C45-8913-A6D74640FA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781099-E9FF-2541-B5D7-E80A3A2B8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21756-86D1-484D-A25B-463B653DA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351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485594-C663-C94D-B1B0-D9AD50757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5106" y="4840596"/>
            <a:ext cx="3814311" cy="5698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39B2B47-61B4-F34D-B748-2C8E79E432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5106" y="1160559"/>
            <a:ext cx="4152900" cy="3187700"/>
          </a:xfrm>
          <a:prstGeom prst="rect">
            <a:avLst/>
          </a:prstGeom>
        </p:spPr>
      </p:pic>
      <p:sp>
        <p:nvSpPr>
          <p:cNvPr id="6" name="Freeform 5">
            <a:extLst>
              <a:ext uri="{FF2B5EF4-FFF2-40B4-BE49-F238E27FC236}">
                <a16:creationId xmlns:a16="http://schemas.microsoft.com/office/drawing/2014/main" id="{C25BAFBC-A537-8645-BA6C-E00FA59FCD99}"/>
              </a:ext>
            </a:extLst>
          </p:cNvPr>
          <p:cNvSpPr/>
          <p:nvPr/>
        </p:nvSpPr>
        <p:spPr>
          <a:xfrm>
            <a:off x="2898321" y="994903"/>
            <a:ext cx="3249386" cy="3487290"/>
          </a:xfrm>
          <a:custGeom>
            <a:avLst/>
            <a:gdLst>
              <a:gd name="connsiteX0" fmla="*/ 2735036 w 3249386"/>
              <a:gd name="connsiteY0" fmla="*/ 1140 h 3487290"/>
              <a:gd name="connsiteX1" fmla="*/ 2906486 w 3249386"/>
              <a:gd name="connsiteY1" fmla="*/ 9304 h 3487290"/>
              <a:gd name="connsiteX2" fmla="*/ 2947308 w 3249386"/>
              <a:gd name="connsiteY2" fmla="*/ 17468 h 3487290"/>
              <a:gd name="connsiteX3" fmla="*/ 3012622 w 3249386"/>
              <a:gd name="connsiteY3" fmla="*/ 25633 h 3487290"/>
              <a:gd name="connsiteX4" fmla="*/ 3077936 w 3249386"/>
              <a:gd name="connsiteY4" fmla="*/ 66454 h 3487290"/>
              <a:gd name="connsiteX5" fmla="*/ 3102429 w 3249386"/>
              <a:gd name="connsiteY5" fmla="*/ 90947 h 3487290"/>
              <a:gd name="connsiteX6" fmla="*/ 3126922 w 3249386"/>
              <a:gd name="connsiteY6" fmla="*/ 107276 h 3487290"/>
              <a:gd name="connsiteX7" fmla="*/ 3184072 w 3249386"/>
              <a:gd name="connsiteY7" fmla="*/ 172590 h 3487290"/>
              <a:gd name="connsiteX8" fmla="*/ 3208565 w 3249386"/>
              <a:gd name="connsiteY8" fmla="*/ 197083 h 3487290"/>
              <a:gd name="connsiteX9" fmla="*/ 3241222 w 3249386"/>
              <a:gd name="connsiteY9" fmla="*/ 262397 h 3487290"/>
              <a:gd name="connsiteX10" fmla="*/ 3249386 w 3249386"/>
              <a:gd name="connsiteY10" fmla="*/ 303218 h 3487290"/>
              <a:gd name="connsiteX11" fmla="*/ 3241222 w 3249386"/>
              <a:gd name="connsiteY11" fmla="*/ 344040 h 3487290"/>
              <a:gd name="connsiteX12" fmla="*/ 3224893 w 3249386"/>
              <a:gd name="connsiteY12" fmla="*/ 401190 h 3487290"/>
              <a:gd name="connsiteX13" fmla="*/ 3208565 w 3249386"/>
              <a:gd name="connsiteY13" fmla="*/ 425683 h 3487290"/>
              <a:gd name="connsiteX14" fmla="*/ 3200400 w 3249386"/>
              <a:gd name="connsiteY14" fmla="*/ 450176 h 3487290"/>
              <a:gd name="connsiteX15" fmla="*/ 3167743 w 3249386"/>
              <a:gd name="connsiteY15" fmla="*/ 499161 h 3487290"/>
              <a:gd name="connsiteX16" fmla="*/ 3135086 w 3249386"/>
              <a:gd name="connsiteY16" fmla="*/ 548147 h 3487290"/>
              <a:gd name="connsiteX17" fmla="*/ 3118758 w 3249386"/>
              <a:gd name="connsiteY17" fmla="*/ 572640 h 3487290"/>
              <a:gd name="connsiteX18" fmla="*/ 3094265 w 3249386"/>
              <a:gd name="connsiteY18" fmla="*/ 597133 h 3487290"/>
              <a:gd name="connsiteX19" fmla="*/ 3077936 w 3249386"/>
              <a:gd name="connsiteY19" fmla="*/ 629790 h 3487290"/>
              <a:gd name="connsiteX20" fmla="*/ 3053443 w 3249386"/>
              <a:gd name="connsiteY20" fmla="*/ 654283 h 3487290"/>
              <a:gd name="connsiteX21" fmla="*/ 3020786 w 3249386"/>
              <a:gd name="connsiteY21" fmla="*/ 703268 h 3487290"/>
              <a:gd name="connsiteX22" fmla="*/ 2996293 w 3249386"/>
              <a:gd name="connsiteY22" fmla="*/ 727761 h 3487290"/>
              <a:gd name="connsiteX23" fmla="*/ 2979965 w 3249386"/>
              <a:gd name="connsiteY23" fmla="*/ 752254 h 3487290"/>
              <a:gd name="connsiteX24" fmla="*/ 2955472 w 3249386"/>
              <a:gd name="connsiteY24" fmla="*/ 776747 h 3487290"/>
              <a:gd name="connsiteX25" fmla="*/ 2922815 w 3249386"/>
              <a:gd name="connsiteY25" fmla="*/ 825733 h 3487290"/>
              <a:gd name="connsiteX26" fmla="*/ 2873829 w 3249386"/>
              <a:gd name="connsiteY26" fmla="*/ 874718 h 3487290"/>
              <a:gd name="connsiteX27" fmla="*/ 2841172 w 3249386"/>
              <a:gd name="connsiteY27" fmla="*/ 907376 h 3487290"/>
              <a:gd name="connsiteX28" fmla="*/ 2808515 w 3249386"/>
              <a:gd name="connsiteY28" fmla="*/ 948197 h 3487290"/>
              <a:gd name="connsiteX29" fmla="*/ 2775858 w 3249386"/>
              <a:gd name="connsiteY29" fmla="*/ 972690 h 3487290"/>
              <a:gd name="connsiteX30" fmla="*/ 2718708 w 3249386"/>
              <a:gd name="connsiteY30" fmla="*/ 1029840 h 3487290"/>
              <a:gd name="connsiteX31" fmla="*/ 2694215 w 3249386"/>
              <a:gd name="connsiteY31" fmla="*/ 1046168 h 3487290"/>
              <a:gd name="connsiteX32" fmla="*/ 2661558 w 3249386"/>
              <a:gd name="connsiteY32" fmla="*/ 1078826 h 3487290"/>
              <a:gd name="connsiteX33" fmla="*/ 2637065 w 3249386"/>
              <a:gd name="connsiteY33" fmla="*/ 1095154 h 3487290"/>
              <a:gd name="connsiteX34" fmla="*/ 2579915 w 3249386"/>
              <a:gd name="connsiteY34" fmla="*/ 1152304 h 3487290"/>
              <a:gd name="connsiteX35" fmla="*/ 2481943 w 3249386"/>
              <a:gd name="connsiteY35" fmla="*/ 1217618 h 3487290"/>
              <a:gd name="connsiteX36" fmla="*/ 2424793 w 3249386"/>
              <a:gd name="connsiteY36" fmla="*/ 1258440 h 3487290"/>
              <a:gd name="connsiteX37" fmla="*/ 2375808 w 3249386"/>
              <a:gd name="connsiteY37" fmla="*/ 1307426 h 3487290"/>
              <a:gd name="connsiteX38" fmla="*/ 2326822 w 3249386"/>
              <a:gd name="connsiteY38" fmla="*/ 1356411 h 3487290"/>
              <a:gd name="connsiteX39" fmla="*/ 2302329 w 3249386"/>
              <a:gd name="connsiteY39" fmla="*/ 1380904 h 3487290"/>
              <a:gd name="connsiteX40" fmla="*/ 2253343 w 3249386"/>
              <a:gd name="connsiteY40" fmla="*/ 1421726 h 3487290"/>
              <a:gd name="connsiteX41" fmla="*/ 2179865 w 3249386"/>
              <a:gd name="connsiteY41" fmla="*/ 1470711 h 3487290"/>
              <a:gd name="connsiteX42" fmla="*/ 2155372 w 3249386"/>
              <a:gd name="connsiteY42" fmla="*/ 1487040 h 3487290"/>
              <a:gd name="connsiteX43" fmla="*/ 2098222 w 3249386"/>
              <a:gd name="connsiteY43" fmla="*/ 1536026 h 3487290"/>
              <a:gd name="connsiteX44" fmla="*/ 2016579 w 3249386"/>
              <a:gd name="connsiteY44" fmla="*/ 1609504 h 3487290"/>
              <a:gd name="connsiteX45" fmla="*/ 1975758 w 3249386"/>
              <a:gd name="connsiteY45" fmla="*/ 1666654 h 3487290"/>
              <a:gd name="connsiteX46" fmla="*/ 1959429 w 3249386"/>
              <a:gd name="connsiteY46" fmla="*/ 1691147 h 3487290"/>
              <a:gd name="connsiteX47" fmla="*/ 1934936 w 3249386"/>
              <a:gd name="connsiteY47" fmla="*/ 1707476 h 3487290"/>
              <a:gd name="connsiteX48" fmla="*/ 1910443 w 3249386"/>
              <a:gd name="connsiteY48" fmla="*/ 1731968 h 3487290"/>
              <a:gd name="connsiteX49" fmla="*/ 1885950 w 3249386"/>
              <a:gd name="connsiteY49" fmla="*/ 1748297 h 3487290"/>
              <a:gd name="connsiteX50" fmla="*/ 1836965 w 3249386"/>
              <a:gd name="connsiteY50" fmla="*/ 1797283 h 3487290"/>
              <a:gd name="connsiteX51" fmla="*/ 1812472 w 3249386"/>
              <a:gd name="connsiteY51" fmla="*/ 1821776 h 3487290"/>
              <a:gd name="connsiteX52" fmla="*/ 1779815 w 3249386"/>
              <a:gd name="connsiteY52" fmla="*/ 1854433 h 3487290"/>
              <a:gd name="connsiteX53" fmla="*/ 1730829 w 3249386"/>
              <a:gd name="connsiteY53" fmla="*/ 1887090 h 3487290"/>
              <a:gd name="connsiteX54" fmla="*/ 1665515 w 3249386"/>
              <a:gd name="connsiteY54" fmla="*/ 1944240 h 3487290"/>
              <a:gd name="connsiteX55" fmla="*/ 1608365 w 3249386"/>
              <a:gd name="connsiteY55" fmla="*/ 1985061 h 3487290"/>
              <a:gd name="connsiteX56" fmla="*/ 1551215 w 3249386"/>
              <a:gd name="connsiteY56" fmla="*/ 2025883 h 3487290"/>
              <a:gd name="connsiteX57" fmla="*/ 1518558 w 3249386"/>
              <a:gd name="connsiteY57" fmla="*/ 2042211 h 3487290"/>
              <a:gd name="connsiteX58" fmla="*/ 1494065 w 3249386"/>
              <a:gd name="connsiteY58" fmla="*/ 2058540 h 3487290"/>
              <a:gd name="connsiteX59" fmla="*/ 1428750 w 3249386"/>
              <a:gd name="connsiteY59" fmla="*/ 2091197 h 3487290"/>
              <a:gd name="connsiteX60" fmla="*/ 1396093 w 3249386"/>
              <a:gd name="connsiteY60" fmla="*/ 2107526 h 3487290"/>
              <a:gd name="connsiteX61" fmla="*/ 1363436 w 3249386"/>
              <a:gd name="connsiteY61" fmla="*/ 2123854 h 3487290"/>
              <a:gd name="connsiteX62" fmla="*/ 1306286 w 3249386"/>
              <a:gd name="connsiteY62" fmla="*/ 2164676 h 3487290"/>
              <a:gd name="connsiteX63" fmla="*/ 1281793 w 3249386"/>
              <a:gd name="connsiteY63" fmla="*/ 2172840 h 3487290"/>
              <a:gd name="connsiteX64" fmla="*/ 1232808 w 3249386"/>
              <a:gd name="connsiteY64" fmla="*/ 2205497 h 3487290"/>
              <a:gd name="connsiteX65" fmla="*/ 1208315 w 3249386"/>
              <a:gd name="connsiteY65" fmla="*/ 2221826 h 3487290"/>
              <a:gd name="connsiteX66" fmla="*/ 1183822 w 3249386"/>
              <a:gd name="connsiteY66" fmla="*/ 2246318 h 3487290"/>
              <a:gd name="connsiteX67" fmla="*/ 1094015 w 3249386"/>
              <a:gd name="connsiteY67" fmla="*/ 2327961 h 3487290"/>
              <a:gd name="connsiteX68" fmla="*/ 1061358 w 3249386"/>
              <a:gd name="connsiteY68" fmla="*/ 2376947 h 3487290"/>
              <a:gd name="connsiteX69" fmla="*/ 1004208 w 3249386"/>
              <a:gd name="connsiteY69" fmla="*/ 2434097 h 3487290"/>
              <a:gd name="connsiteX70" fmla="*/ 938893 w 3249386"/>
              <a:gd name="connsiteY70" fmla="*/ 2515740 h 3487290"/>
              <a:gd name="connsiteX71" fmla="*/ 906236 w 3249386"/>
              <a:gd name="connsiteY71" fmla="*/ 2572890 h 3487290"/>
              <a:gd name="connsiteX72" fmla="*/ 898072 w 3249386"/>
              <a:gd name="connsiteY72" fmla="*/ 2597383 h 3487290"/>
              <a:gd name="connsiteX73" fmla="*/ 914400 w 3249386"/>
              <a:gd name="connsiteY73" fmla="*/ 2646368 h 3487290"/>
              <a:gd name="connsiteX74" fmla="*/ 963386 w 3249386"/>
              <a:gd name="connsiteY74" fmla="*/ 2719847 h 3487290"/>
              <a:gd name="connsiteX75" fmla="*/ 1004208 w 3249386"/>
              <a:gd name="connsiteY75" fmla="*/ 2752504 h 3487290"/>
              <a:gd name="connsiteX76" fmla="*/ 1069522 w 3249386"/>
              <a:gd name="connsiteY76" fmla="*/ 2817818 h 3487290"/>
              <a:gd name="connsiteX77" fmla="*/ 1110343 w 3249386"/>
              <a:gd name="connsiteY77" fmla="*/ 2866804 h 3487290"/>
              <a:gd name="connsiteX78" fmla="*/ 1167493 w 3249386"/>
              <a:gd name="connsiteY78" fmla="*/ 2907626 h 3487290"/>
              <a:gd name="connsiteX79" fmla="*/ 1183822 w 3249386"/>
              <a:gd name="connsiteY79" fmla="*/ 2932118 h 3487290"/>
              <a:gd name="connsiteX80" fmla="*/ 1208315 w 3249386"/>
              <a:gd name="connsiteY80" fmla="*/ 2956611 h 3487290"/>
              <a:gd name="connsiteX81" fmla="*/ 1224643 w 3249386"/>
              <a:gd name="connsiteY81" fmla="*/ 2989268 h 3487290"/>
              <a:gd name="connsiteX82" fmla="*/ 1249136 w 3249386"/>
              <a:gd name="connsiteY82" fmla="*/ 3013761 h 3487290"/>
              <a:gd name="connsiteX83" fmla="*/ 1298122 w 3249386"/>
              <a:gd name="connsiteY83" fmla="*/ 3079076 h 3487290"/>
              <a:gd name="connsiteX84" fmla="*/ 1322615 w 3249386"/>
              <a:gd name="connsiteY84" fmla="*/ 3111733 h 3487290"/>
              <a:gd name="connsiteX85" fmla="*/ 1338943 w 3249386"/>
              <a:gd name="connsiteY85" fmla="*/ 3144390 h 3487290"/>
              <a:gd name="connsiteX86" fmla="*/ 1347108 w 3249386"/>
              <a:gd name="connsiteY86" fmla="*/ 3168883 h 3487290"/>
              <a:gd name="connsiteX87" fmla="*/ 1363436 w 3249386"/>
              <a:gd name="connsiteY87" fmla="*/ 3193376 h 3487290"/>
              <a:gd name="connsiteX88" fmla="*/ 1379765 w 3249386"/>
              <a:gd name="connsiteY88" fmla="*/ 3258690 h 3487290"/>
              <a:gd name="connsiteX89" fmla="*/ 1371600 w 3249386"/>
              <a:gd name="connsiteY89" fmla="*/ 3348497 h 3487290"/>
              <a:gd name="connsiteX90" fmla="*/ 1355272 w 3249386"/>
              <a:gd name="connsiteY90" fmla="*/ 3372990 h 3487290"/>
              <a:gd name="connsiteX91" fmla="*/ 1298122 w 3249386"/>
              <a:gd name="connsiteY91" fmla="*/ 3421976 h 3487290"/>
              <a:gd name="connsiteX92" fmla="*/ 1257300 w 3249386"/>
              <a:gd name="connsiteY92" fmla="*/ 3438304 h 3487290"/>
              <a:gd name="connsiteX93" fmla="*/ 1232808 w 3249386"/>
              <a:gd name="connsiteY93" fmla="*/ 3454633 h 3487290"/>
              <a:gd name="connsiteX94" fmla="*/ 1167493 w 3249386"/>
              <a:gd name="connsiteY94" fmla="*/ 3470961 h 3487290"/>
              <a:gd name="connsiteX95" fmla="*/ 1053193 w 3249386"/>
              <a:gd name="connsiteY95" fmla="*/ 3487290 h 3487290"/>
              <a:gd name="connsiteX96" fmla="*/ 334736 w 3249386"/>
              <a:gd name="connsiteY96" fmla="*/ 3479126 h 3487290"/>
              <a:gd name="connsiteX97" fmla="*/ 228600 w 3249386"/>
              <a:gd name="connsiteY97" fmla="*/ 3470961 h 3487290"/>
              <a:gd name="connsiteX98" fmla="*/ 204108 w 3249386"/>
              <a:gd name="connsiteY98" fmla="*/ 3454633 h 3487290"/>
              <a:gd name="connsiteX99" fmla="*/ 171450 w 3249386"/>
              <a:gd name="connsiteY99" fmla="*/ 3430140 h 3487290"/>
              <a:gd name="connsiteX100" fmla="*/ 130629 w 3249386"/>
              <a:gd name="connsiteY100" fmla="*/ 3372990 h 3487290"/>
              <a:gd name="connsiteX101" fmla="*/ 73479 w 3249386"/>
              <a:gd name="connsiteY101" fmla="*/ 3299511 h 3487290"/>
              <a:gd name="connsiteX102" fmla="*/ 57150 w 3249386"/>
              <a:gd name="connsiteY102" fmla="*/ 3266854 h 3487290"/>
              <a:gd name="connsiteX103" fmla="*/ 24493 w 3249386"/>
              <a:gd name="connsiteY103" fmla="*/ 3217868 h 3487290"/>
              <a:gd name="connsiteX104" fmla="*/ 16329 w 3249386"/>
              <a:gd name="connsiteY104" fmla="*/ 3193376 h 3487290"/>
              <a:gd name="connsiteX105" fmla="*/ 0 w 3249386"/>
              <a:gd name="connsiteY105" fmla="*/ 3062747 h 3487290"/>
              <a:gd name="connsiteX106" fmla="*/ 24493 w 3249386"/>
              <a:gd name="connsiteY106" fmla="*/ 2891297 h 3487290"/>
              <a:gd name="connsiteX107" fmla="*/ 48986 w 3249386"/>
              <a:gd name="connsiteY107" fmla="*/ 2825983 h 3487290"/>
              <a:gd name="connsiteX108" fmla="*/ 73479 w 3249386"/>
              <a:gd name="connsiteY108" fmla="*/ 2776997 h 3487290"/>
              <a:gd name="connsiteX109" fmla="*/ 81643 w 3249386"/>
              <a:gd name="connsiteY109" fmla="*/ 2752504 h 3487290"/>
              <a:gd name="connsiteX110" fmla="*/ 97972 w 3249386"/>
              <a:gd name="connsiteY110" fmla="*/ 2728011 h 3487290"/>
              <a:gd name="connsiteX111" fmla="*/ 114300 w 3249386"/>
              <a:gd name="connsiteY111" fmla="*/ 2695354 h 3487290"/>
              <a:gd name="connsiteX112" fmla="*/ 138793 w 3249386"/>
              <a:gd name="connsiteY112" fmla="*/ 2662697 h 3487290"/>
              <a:gd name="connsiteX113" fmla="*/ 155122 w 3249386"/>
              <a:gd name="connsiteY113" fmla="*/ 2630040 h 3487290"/>
              <a:gd name="connsiteX114" fmla="*/ 204108 w 3249386"/>
              <a:gd name="connsiteY114" fmla="*/ 2564726 h 3487290"/>
              <a:gd name="connsiteX115" fmla="*/ 220436 w 3249386"/>
              <a:gd name="connsiteY115" fmla="*/ 2532068 h 3487290"/>
              <a:gd name="connsiteX116" fmla="*/ 244929 w 3249386"/>
              <a:gd name="connsiteY116" fmla="*/ 2507576 h 3487290"/>
              <a:gd name="connsiteX117" fmla="*/ 261258 w 3249386"/>
              <a:gd name="connsiteY117" fmla="*/ 2483083 h 3487290"/>
              <a:gd name="connsiteX118" fmla="*/ 285750 w 3249386"/>
              <a:gd name="connsiteY118" fmla="*/ 2450426 h 3487290"/>
              <a:gd name="connsiteX119" fmla="*/ 334736 w 3249386"/>
              <a:gd name="connsiteY119" fmla="*/ 2393276 h 3487290"/>
              <a:gd name="connsiteX120" fmla="*/ 351065 w 3249386"/>
              <a:gd name="connsiteY120" fmla="*/ 2368783 h 3487290"/>
              <a:gd name="connsiteX121" fmla="*/ 375558 w 3249386"/>
              <a:gd name="connsiteY121" fmla="*/ 2327961 h 3487290"/>
              <a:gd name="connsiteX122" fmla="*/ 424543 w 3249386"/>
              <a:gd name="connsiteY122" fmla="*/ 2262647 h 3487290"/>
              <a:gd name="connsiteX123" fmla="*/ 449036 w 3249386"/>
              <a:gd name="connsiteY123" fmla="*/ 2221826 h 3487290"/>
              <a:gd name="connsiteX124" fmla="*/ 498022 w 3249386"/>
              <a:gd name="connsiteY124" fmla="*/ 2156511 h 3487290"/>
              <a:gd name="connsiteX125" fmla="*/ 522515 w 3249386"/>
              <a:gd name="connsiteY125" fmla="*/ 2123854 h 3487290"/>
              <a:gd name="connsiteX126" fmla="*/ 563336 w 3249386"/>
              <a:gd name="connsiteY126" fmla="*/ 2074868 h 3487290"/>
              <a:gd name="connsiteX127" fmla="*/ 595993 w 3249386"/>
              <a:gd name="connsiteY127" fmla="*/ 2042211 h 3487290"/>
              <a:gd name="connsiteX128" fmla="*/ 612322 w 3249386"/>
              <a:gd name="connsiteY128" fmla="*/ 2017718 h 3487290"/>
              <a:gd name="connsiteX129" fmla="*/ 636815 w 3249386"/>
              <a:gd name="connsiteY129" fmla="*/ 1985061 h 3487290"/>
              <a:gd name="connsiteX130" fmla="*/ 685800 w 3249386"/>
              <a:gd name="connsiteY130" fmla="*/ 1919747 h 3487290"/>
              <a:gd name="connsiteX131" fmla="*/ 710293 w 3249386"/>
              <a:gd name="connsiteY131" fmla="*/ 1903418 h 3487290"/>
              <a:gd name="connsiteX132" fmla="*/ 742950 w 3249386"/>
              <a:gd name="connsiteY132" fmla="*/ 1854433 h 3487290"/>
              <a:gd name="connsiteX133" fmla="*/ 824593 w 3249386"/>
              <a:gd name="connsiteY133" fmla="*/ 1772790 h 3487290"/>
              <a:gd name="connsiteX134" fmla="*/ 849086 w 3249386"/>
              <a:gd name="connsiteY134" fmla="*/ 1748297 h 3487290"/>
              <a:gd name="connsiteX135" fmla="*/ 889908 w 3249386"/>
              <a:gd name="connsiteY135" fmla="*/ 1699311 h 3487290"/>
              <a:gd name="connsiteX136" fmla="*/ 906236 w 3249386"/>
              <a:gd name="connsiteY136" fmla="*/ 1674818 h 3487290"/>
              <a:gd name="connsiteX137" fmla="*/ 938893 w 3249386"/>
              <a:gd name="connsiteY137" fmla="*/ 1633997 h 3487290"/>
              <a:gd name="connsiteX138" fmla="*/ 963386 w 3249386"/>
              <a:gd name="connsiteY138" fmla="*/ 1609504 h 3487290"/>
              <a:gd name="connsiteX139" fmla="*/ 979715 w 3249386"/>
              <a:gd name="connsiteY139" fmla="*/ 1585011 h 3487290"/>
              <a:gd name="connsiteX140" fmla="*/ 1004208 w 3249386"/>
              <a:gd name="connsiteY140" fmla="*/ 1560518 h 3487290"/>
              <a:gd name="connsiteX141" fmla="*/ 1020536 w 3249386"/>
              <a:gd name="connsiteY141" fmla="*/ 1536026 h 3487290"/>
              <a:gd name="connsiteX142" fmla="*/ 1045029 w 3249386"/>
              <a:gd name="connsiteY142" fmla="*/ 1511533 h 3487290"/>
              <a:gd name="connsiteX143" fmla="*/ 1061358 w 3249386"/>
              <a:gd name="connsiteY143" fmla="*/ 1487040 h 3487290"/>
              <a:gd name="connsiteX144" fmla="*/ 1085850 w 3249386"/>
              <a:gd name="connsiteY144" fmla="*/ 1462547 h 3487290"/>
              <a:gd name="connsiteX145" fmla="*/ 1102179 w 3249386"/>
              <a:gd name="connsiteY145" fmla="*/ 1438054 h 3487290"/>
              <a:gd name="connsiteX146" fmla="*/ 1151165 w 3249386"/>
              <a:gd name="connsiteY146" fmla="*/ 1389068 h 3487290"/>
              <a:gd name="connsiteX147" fmla="*/ 1167493 w 3249386"/>
              <a:gd name="connsiteY147" fmla="*/ 1364576 h 3487290"/>
              <a:gd name="connsiteX148" fmla="*/ 1200150 w 3249386"/>
              <a:gd name="connsiteY148" fmla="*/ 1331918 h 3487290"/>
              <a:gd name="connsiteX149" fmla="*/ 1257300 w 3249386"/>
              <a:gd name="connsiteY149" fmla="*/ 1258440 h 3487290"/>
              <a:gd name="connsiteX150" fmla="*/ 1330779 w 3249386"/>
              <a:gd name="connsiteY150" fmla="*/ 1184961 h 3487290"/>
              <a:gd name="connsiteX151" fmla="*/ 1404258 w 3249386"/>
              <a:gd name="connsiteY151" fmla="*/ 1095154 h 3487290"/>
              <a:gd name="connsiteX152" fmla="*/ 1445079 w 3249386"/>
              <a:gd name="connsiteY152" fmla="*/ 1038004 h 3487290"/>
              <a:gd name="connsiteX153" fmla="*/ 1494065 w 3249386"/>
              <a:gd name="connsiteY153" fmla="*/ 989018 h 3487290"/>
              <a:gd name="connsiteX154" fmla="*/ 1575708 w 3249386"/>
              <a:gd name="connsiteY154" fmla="*/ 891047 h 3487290"/>
              <a:gd name="connsiteX155" fmla="*/ 1616529 w 3249386"/>
              <a:gd name="connsiteY155" fmla="*/ 842061 h 3487290"/>
              <a:gd name="connsiteX156" fmla="*/ 1641022 w 3249386"/>
              <a:gd name="connsiteY156" fmla="*/ 801240 h 3487290"/>
              <a:gd name="connsiteX157" fmla="*/ 1681843 w 3249386"/>
              <a:gd name="connsiteY157" fmla="*/ 760418 h 3487290"/>
              <a:gd name="connsiteX158" fmla="*/ 1706336 w 3249386"/>
              <a:gd name="connsiteY158" fmla="*/ 727761 h 3487290"/>
              <a:gd name="connsiteX159" fmla="*/ 1730829 w 3249386"/>
              <a:gd name="connsiteY159" fmla="*/ 703268 h 3487290"/>
              <a:gd name="connsiteX160" fmla="*/ 1755322 w 3249386"/>
              <a:gd name="connsiteY160" fmla="*/ 670611 h 3487290"/>
              <a:gd name="connsiteX161" fmla="*/ 1779815 w 3249386"/>
              <a:gd name="connsiteY161" fmla="*/ 646118 h 3487290"/>
              <a:gd name="connsiteX162" fmla="*/ 1812472 w 3249386"/>
              <a:gd name="connsiteY162" fmla="*/ 597133 h 3487290"/>
              <a:gd name="connsiteX163" fmla="*/ 1836965 w 3249386"/>
              <a:gd name="connsiteY163" fmla="*/ 580804 h 3487290"/>
              <a:gd name="connsiteX164" fmla="*/ 1885950 w 3249386"/>
              <a:gd name="connsiteY164" fmla="*/ 523654 h 3487290"/>
              <a:gd name="connsiteX165" fmla="*/ 1910443 w 3249386"/>
              <a:gd name="connsiteY165" fmla="*/ 507326 h 3487290"/>
              <a:gd name="connsiteX166" fmla="*/ 1934936 w 3249386"/>
              <a:gd name="connsiteY166" fmla="*/ 482833 h 3487290"/>
              <a:gd name="connsiteX167" fmla="*/ 2000250 w 3249386"/>
              <a:gd name="connsiteY167" fmla="*/ 442011 h 3487290"/>
              <a:gd name="connsiteX168" fmla="*/ 2024743 w 3249386"/>
              <a:gd name="connsiteY168" fmla="*/ 417518 h 3487290"/>
              <a:gd name="connsiteX169" fmla="*/ 2065565 w 3249386"/>
              <a:gd name="connsiteY169" fmla="*/ 393026 h 3487290"/>
              <a:gd name="connsiteX170" fmla="*/ 2130879 w 3249386"/>
              <a:gd name="connsiteY170" fmla="*/ 344040 h 3487290"/>
              <a:gd name="connsiteX171" fmla="*/ 2212522 w 3249386"/>
              <a:gd name="connsiteY171" fmla="*/ 286890 h 3487290"/>
              <a:gd name="connsiteX172" fmla="*/ 2237015 w 3249386"/>
              <a:gd name="connsiteY172" fmla="*/ 262397 h 3487290"/>
              <a:gd name="connsiteX173" fmla="*/ 2269672 w 3249386"/>
              <a:gd name="connsiteY173" fmla="*/ 246068 h 3487290"/>
              <a:gd name="connsiteX174" fmla="*/ 2318658 w 3249386"/>
              <a:gd name="connsiteY174" fmla="*/ 213411 h 3487290"/>
              <a:gd name="connsiteX175" fmla="*/ 2343150 w 3249386"/>
              <a:gd name="connsiteY175" fmla="*/ 197083 h 3487290"/>
              <a:gd name="connsiteX176" fmla="*/ 2375808 w 3249386"/>
              <a:gd name="connsiteY176" fmla="*/ 180754 h 3487290"/>
              <a:gd name="connsiteX177" fmla="*/ 2400300 w 3249386"/>
              <a:gd name="connsiteY177" fmla="*/ 164426 h 3487290"/>
              <a:gd name="connsiteX178" fmla="*/ 2424793 w 3249386"/>
              <a:gd name="connsiteY178" fmla="*/ 156261 h 3487290"/>
              <a:gd name="connsiteX179" fmla="*/ 2449286 w 3249386"/>
              <a:gd name="connsiteY179" fmla="*/ 139933 h 3487290"/>
              <a:gd name="connsiteX180" fmla="*/ 2473779 w 3249386"/>
              <a:gd name="connsiteY180" fmla="*/ 131768 h 3487290"/>
              <a:gd name="connsiteX181" fmla="*/ 2522765 w 3249386"/>
              <a:gd name="connsiteY181" fmla="*/ 99111 h 3487290"/>
              <a:gd name="connsiteX182" fmla="*/ 2547258 w 3249386"/>
              <a:gd name="connsiteY182" fmla="*/ 82783 h 3487290"/>
              <a:gd name="connsiteX183" fmla="*/ 2596243 w 3249386"/>
              <a:gd name="connsiteY183" fmla="*/ 66454 h 3487290"/>
              <a:gd name="connsiteX184" fmla="*/ 2669722 w 3249386"/>
              <a:gd name="connsiteY184" fmla="*/ 33797 h 3487290"/>
              <a:gd name="connsiteX185" fmla="*/ 2735036 w 3249386"/>
              <a:gd name="connsiteY185" fmla="*/ 1140 h 3487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</a:cxnLst>
            <a:rect l="l" t="t" r="r" b="b"/>
            <a:pathLst>
              <a:path w="3249386" h="3487290">
                <a:moveTo>
                  <a:pt x="2735036" y="1140"/>
                </a:moveTo>
                <a:cubicBezTo>
                  <a:pt x="2774497" y="-2942"/>
                  <a:pt x="2849440" y="4916"/>
                  <a:pt x="2906486" y="9304"/>
                </a:cubicBezTo>
                <a:cubicBezTo>
                  <a:pt x="2920322" y="10368"/>
                  <a:pt x="2933593" y="15358"/>
                  <a:pt x="2947308" y="17468"/>
                </a:cubicBezTo>
                <a:cubicBezTo>
                  <a:pt x="2968994" y="20804"/>
                  <a:pt x="2990851" y="22911"/>
                  <a:pt x="3012622" y="25633"/>
                </a:cubicBezTo>
                <a:cubicBezTo>
                  <a:pt x="3046075" y="42359"/>
                  <a:pt x="3048260" y="41017"/>
                  <a:pt x="3077936" y="66454"/>
                </a:cubicBezTo>
                <a:cubicBezTo>
                  <a:pt x="3086702" y="73968"/>
                  <a:pt x="3093559" y="83555"/>
                  <a:pt x="3102429" y="90947"/>
                </a:cubicBezTo>
                <a:cubicBezTo>
                  <a:pt x="3109967" y="97229"/>
                  <a:pt x="3119384" y="100994"/>
                  <a:pt x="3126922" y="107276"/>
                </a:cubicBezTo>
                <a:cubicBezTo>
                  <a:pt x="3153063" y="129060"/>
                  <a:pt x="3160313" y="145436"/>
                  <a:pt x="3184072" y="172590"/>
                </a:cubicBezTo>
                <a:cubicBezTo>
                  <a:pt x="3191675" y="181279"/>
                  <a:pt x="3201173" y="188213"/>
                  <a:pt x="3208565" y="197083"/>
                </a:cubicBezTo>
                <a:cubicBezTo>
                  <a:pt x="3227377" y="219658"/>
                  <a:pt x="3229680" y="233544"/>
                  <a:pt x="3241222" y="262397"/>
                </a:cubicBezTo>
                <a:cubicBezTo>
                  <a:pt x="3243943" y="276004"/>
                  <a:pt x="3249386" y="289342"/>
                  <a:pt x="3249386" y="303218"/>
                </a:cubicBezTo>
                <a:cubicBezTo>
                  <a:pt x="3249386" y="317095"/>
                  <a:pt x="3244232" y="330494"/>
                  <a:pt x="3241222" y="344040"/>
                </a:cubicBezTo>
                <a:cubicBezTo>
                  <a:pt x="3239128" y="353463"/>
                  <a:pt x="3230350" y="390276"/>
                  <a:pt x="3224893" y="401190"/>
                </a:cubicBezTo>
                <a:cubicBezTo>
                  <a:pt x="3220505" y="409966"/>
                  <a:pt x="3212953" y="416907"/>
                  <a:pt x="3208565" y="425683"/>
                </a:cubicBezTo>
                <a:cubicBezTo>
                  <a:pt x="3204716" y="433380"/>
                  <a:pt x="3204580" y="442653"/>
                  <a:pt x="3200400" y="450176"/>
                </a:cubicBezTo>
                <a:cubicBezTo>
                  <a:pt x="3190869" y="467331"/>
                  <a:pt x="3178629" y="482833"/>
                  <a:pt x="3167743" y="499161"/>
                </a:cubicBezTo>
                <a:lnTo>
                  <a:pt x="3135086" y="548147"/>
                </a:lnTo>
                <a:cubicBezTo>
                  <a:pt x="3129643" y="556311"/>
                  <a:pt x="3125696" y="565702"/>
                  <a:pt x="3118758" y="572640"/>
                </a:cubicBezTo>
                <a:cubicBezTo>
                  <a:pt x="3110594" y="580804"/>
                  <a:pt x="3100976" y="587738"/>
                  <a:pt x="3094265" y="597133"/>
                </a:cubicBezTo>
                <a:cubicBezTo>
                  <a:pt x="3087191" y="607037"/>
                  <a:pt x="3085010" y="619886"/>
                  <a:pt x="3077936" y="629790"/>
                </a:cubicBezTo>
                <a:cubicBezTo>
                  <a:pt x="3071225" y="639185"/>
                  <a:pt x="3060532" y="645169"/>
                  <a:pt x="3053443" y="654283"/>
                </a:cubicBezTo>
                <a:cubicBezTo>
                  <a:pt x="3041395" y="669773"/>
                  <a:pt x="3034662" y="689392"/>
                  <a:pt x="3020786" y="703268"/>
                </a:cubicBezTo>
                <a:cubicBezTo>
                  <a:pt x="3012622" y="711432"/>
                  <a:pt x="3003685" y="718891"/>
                  <a:pt x="2996293" y="727761"/>
                </a:cubicBezTo>
                <a:cubicBezTo>
                  <a:pt x="2990011" y="735299"/>
                  <a:pt x="2986247" y="744716"/>
                  <a:pt x="2979965" y="752254"/>
                </a:cubicBezTo>
                <a:cubicBezTo>
                  <a:pt x="2972573" y="761124"/>
                  <a:pt x="2962561" y="767633"/>
                  <a:pt x="2955472" y="776747"/>
                </a:cubicBezTo>
                <a:cubicBezTo>
                  <a:pt x="2943424" y="792238"/>
                  <a:pt x="2936692" y="811856"/>
                  <a:pt x="2922815" y="825733"/>
                </a:cubicBezTo>
                <a:lnTo>
                  <a:pt x="2873829" y="874718"/>
                </a:lnTo>
                <a:cubicBezTo>
                  <a:pt x="2862943" y="885604"/>
                  <a:pt x="2850789" y="895355"/>
                  <a:pt x="2841172" y="907376"/>
                </a:cubicBezTo>
                <a:cubicBezTo>
                  <a:pt x="2830286" y="920983"/>
                  <a:pt x="2820837" y="935875"/>
                  <a:pt x="2808515" y="948197"/>
                </a:cubicBezTo>
                <a:cubicBezTo>
                  <a:pt x="2798893" y="957819"/>
                  <a:pt x="2785926" y="963537"/>
                  <a:pt x="2775858" y="972690"/>
                </a:cubicBezTo>
                <a:cubicBezTo>
                  <a:pt x="2755923" y="990812"/>
                  <a:pt x="2741124" y="1014896"/>
                  <a:pt x="2718708" y="1029840"/>
                </a:cubicBezTo>
                <a:cubicBezTo>
                  <a:pt x="2710544" y="1035283"/>
                  <a:pt x="2701665" y="1039782"/>
                  <a:pt x="2694215" y="1046168"/>
                </a:cubicBezTo>
                <a:cubicBezTo>
                  <a:pt x="2682526" y="1056187"/>
                  <a:pt x="2673247" y="1068807"/>
                  <a:pt x="2661558" y="1078826"/>
                </a:cubicBezTo>
                <a:cubicBezTo>
                  <a:pt x="2654108" y="1085212"/>
                  <a:pt x="2644358" y="1088590"/>
                  <a:pt x="2637065" y="1095154"/>
                </a:cubicBezTo>
                <a:cubicBezTo>
                  <a:pt x="2617040" y="1113176"/>
                  <a:pt x="2602331" y="1137360"/>
                  <a:pt x="2579915" y="1152304"/>
                </a:cubicBezTo>
                <a:lnTo>
                  <a:pt x="2481943" y="1217618"/>
                </a:lnTo>
                <a:cubicBezTo>
                  <a:pt x="2464909" y="1228974"/>
                  <a:pt x="2439257" y="1245423"/>
                  <a:pt x="2424793" y="1258440"/>
                </a:cubicBezTo>
                <a:cubicBezTo>
                  <a:pt x="2407629" y="1273888"/>
                  <a:pt x="2392137" y="1291097"/>
                  <a:pt x="2375808" y="1307426"/>
                </a:cubicBezTo>
                <a:lnTo>
                  <a:pt x="2326822" y="1356411"/>
                </a:lnTo>
                <a:cubicBezTo>
                  <a:pt x="2318658" y="1364575"/>
                  <a:pt x="2311936" y="1374499"/>
                  <a:pt x="2302329" y="1380904"/>
                </a:cubicBezTo>
                <a:cubicBezTo>
                  <a:pt x="2214804" y="1439256"/>
                  <a:pt x="2347640" y="1348384"/>
                  <a:pt x="2253343" y="1421726"/>
                </a:cubicBezTo>
                <a:cubicBezTo>
                  <a:pt x="2253321" y="1421743"/>
                  <a:pt x="2192123" y="1462539"/>
                  <a:pt x="2179865" y="1470711"/>
                </a:cubicBezTo>
                <a:cubicBezTo>
                  <a:pt x="2171701" y="1476154"/>
                  <a:pt x="2162310" y="1480102"/>
                  <a:pt x="2155372" y="1487040"/>
                </a:cubicBezTo>
                <a:cubicBezTo>
                  <a:pt x="2067945" y="1574467"/>
                  <a:pt x="2202944" y="1441777"/>
                  <a:pt x="2098222" y="1536026"/>
                </a:cubicBezTo>
                <a:cubicBezTo>
                  <a:pt x="2000543" y="1623936"/>
                  <a:pt x="2090733" y="1553888"/>
                  <a:pt x="2016579" y="1609504"/>
                </a:cubicBezTo>
                <a:cubicBezTo>
                  <a:pt x="1986364" y="1669932"/>
                  <a:pt x="2017130" y="1617007"/>
                  <a:pt x="1975758" y="1666654"/>
                </a:cubicBezTo>
                <a:cubicBezTo>
                  <a:pt x="1969476" y="1674192"/>
                  <a:pt x="1966367" y="1684209"/>
                  <a:pt x="1959429" y="1691147"/>
                </a:cubicBezTo>
                <a:cubicBezTo>
                  <a:pt x="1952491" y="1698085"/>
                  <a:pt x="1942474" y="1701194"/>
                  <a:pt x="1934936" y="1707476"/>
                </a:cubicBezTo>
                <a:cubicBezTo>
                  <a:pt x="1926066" y="1714867"/>
                  <a:pt x="1919313" y="1724577"/>
                  <a:pt x="1910443" y="1731968"/>
                </a:cubicBezTo>
                <a:cubicBezTo>
                  <a:pt x="1902905" y="1738250"/>
                  <a:pt x="1893284" y="1741778"/>
                  <a:pt x="1885950" y="1748297"/>
                </a:cubicBezTo>
                <a:cubicBezTo>
                  <a:pt x="1868691" y="1763639"/>
                  <a:pt x="1853293" y="1780954"/>
                  <a:pt x="1836965" y="1797283"/>
                </a:cubicBezTo>
                <a:lnTo>
                  <a:pt x="1812472" y="1821776"/>
                </a:lnTo>
                <a:cubicBezTo>
                  <a:pt x="1801586" y="1832662"/>
                  <a:pt x="1792624" y="1845894"/>
                  <a:pt x="1779815" y="1854433"/>
                </a:cubicBezTo>
                <a:lnTo>
                  <a:pt x="1730829" y="1887090"/>
                </a:lnTo>
                <a:cubicBezTo>
                  <a:pt x="1684563" y="1956487"/>
                  <a:pt x="1760765" y="1848990"/>
                  <a:pt x="1665515" y="1944240"/>
                </a:cubicBezTo>
                <a:cubicBezTo>
                  <a:pt x="1625618" y="1984137"/>
                  <a:pt x="1658514" y="1956404"/>
                  <a:pt x="1608365" y="1985061"/>
                </a:cubicBezTo>
                <a:cubicBezTo>
                  <a:pt x="1568068" y="2008088"/>
                  <a:pt x="1597938" y="1996682"/>
                  <a:pt x="1551215" y="2025883"/>
                </a:cubicBezTo>
                <a:cubicBezTo>
                  <a:pt x="1540894" y="2032333"/>
                  <a:pt x="1529125" y="2036173"/>
                  <a:pt x="1518558" y="2042211"/>
                </a:cubicBezTo>
                <a:cubicBezTo>
                  <a:pt x="1510038" y="2047079"/>
                  <a:pt x="1502679" y="2053841"/>
                  <a:pt x="1494065" y="2058540"/>
                </a:cubicBezTo>
                <a:cubicBezTo>
                  <a:pt x="1472696" y="2070196"/>
                  <a:pt x="1450522" y="2080311"/>
                  <a:pt x="1428750" y="2091197"/>
                </a:cubicBezTo>
                <a:lnTo>
                  <a:pt x="1396093" y="2107526"/>
                </a:lnTo>
                <a:cubicBezTo>
                  <a:pt x="1385207" y="2112969"/>
                  <a:pt x="1373172" y="2116552"/>
                  <a:pt x="1363436" y="2123854"/>
                </a:cubicBezTo>
                <a:cubicBezTo>
                  <a:pt x="1356041" y="2129400"/>
                  <a:pt x="1318223" y="2158707"/>
                  <a:pt x="1306286" y="2164676"/>
                </a:cubicBezTo>
                <a:cubicBezTo>
                  <a:pt x="1298589" y="2168525"/>
                  <a:pt x="1289316" y="2168661"/>
                  <a:pt x="1281793" y="2172840"/>
                </a:cubicBezTo>
                <a:cubicBezTo>
                  <a:pt x="1264638" y="2182370"/>
                  <a:pt x="1249136" y="2194611"/>
                  <a:pt x="1232808" y="2205497"/>
                </a:cubicBezTo>
                <a:cubicBezTo>
                  <a:pt x="1224644" y="2210940"/>
                  <a:pt x="1215254" y="2214888"/>
                  <a:pt x="1208315" y="2221826"/>
                </a:cubicBezTo>
                <a:cubicBezTo>
                  <a:pt x="1200151" y="2229990"/>
                  <a:pt x="1192588" y="2238804"/>
                  <a:pt x="1183822" y="2246318"/>
                </a:cubicBezTo>
                <a:cubicBezTo>
                  <a:pt x="1146810" y="2278042"/>
                  <a:pt x="1126738" y="2278876"/>
                  <a:pt x="1094015" y="2327961"/>
                </a:cubicBezTo>
                <a:cubicBezTo>
                  <a:pt x="1083129" y="2344290"/>
                  <a:pt x="1076682" y="2364688"/>
                  <a:pt x="1061358" y="2376947"/>
                </a:cubicBezTo>
                <a:cubicBezTo>
                  <a:pt x="994404" y="2430509"/>
                  <a:pt x="1040602" y="2386785"/>
                  <a:pt x="1004208" y="2434097"/>
                </a:cubicBezTo>
                <a:cubicBezTo>
                  <a:pt x="982959" y="2461721"/>
                  <a:pt x="954479" y="2484568"/>
                  <a:pt x="938893" y="2515740"/>
                </a:cubicBezTo>
                <a:cubicBezTo>
                  <a:pt x="918177" y="2557174"/>
                  <a:pt x="929316" y="2538271"/>
                  <a:pt x="906236" y="2572890"/>
                </a:cubicBezTo>
                <a:cubicBezTo>
                  <a:pt x="903515" y="2581054"/>
                  <a:pt x="897122" y="2588830"/>
                  <a:pt x="898072" y="2597383"/>
                </a:cubicBezTo>
                <a:cubicBezTo>
                  <a:pt x="899973" y="2614489"/>
                  <a:pt x="908008" y="2630387"/>
                  <a:pt x="914400" y="2646368"/>
                </a:cubicBezTo>
                <a:cubicBezTo>
                  <a:pt x="925795" y="2674854"/>
                  <a:pt x="941348" y="2697809"/>
                  <a:pt x="963386" y="2719847"/>
                </a:cubicBezTo>
                <a:cubicBezTo>
                  <a:pt x="975708" y="2732169"/>
                  <a:pt x="991403" y="2740684"/>
                  <a:pt x="1004208" y="2752504"/>
                </a:cubicBezTo>
                <a:cubicBezTo>
                  <a:pt x="1026832" y="2773388"/>
                  <a:pt x="1052444" y="2792199"/>
                  <a:pt x="1069522" y="2817818"/>
                </a:cubicBezTo>
                <a:cubicBezTo>
                  <a:pt x="1086319" y="2843015"/>
                  <a:pt x="1085896" y="2845849"/>
                  <a:pt x="1110343" y="2866804"/>
                </a:cubicBezTo>
                <a:cubicBezTo>
                  <a:pt x="1128064" y="2881994"/>
                  <a:pt x="1148109" y="2894703"/>
                  <a:pt x="1167493" y="2907626"/>
                </a:cubicBezTo>
                <a:cubicBezTo>
                  <a:pt x="1172936" y="2915790"/>
                  <a:pt x="1177540" y="2924580"/>
                  <a:pt x="1183822" y="2932118"/>
                </a:cubicBezTo>
                <a:cubicBezTo>
                  <a:pt x="1191214" y="2940988"/>
                  <a:pt x="1201604" y="2947216"/>
                  <a:pt x="1208315" y="2956611"/>
                </a:cubicBezTo>
                <a:cubicBezTo>
                  <a:pt x="1215389" y="2966515"/>
                  <a:pt x="1217569" y="2979364"/>
                  <a:pt x="1224643" y="2989268"/>
                </a:cubicBezTo>
                <a:cubicBezTo>
                  <a:pt x="1231354" y="2998663"/>
                  <a:pt x="1241825" y="3004825"/>
                  <a:pt x="1249136" y="3013761"/>
                </a:cubicBezTo>
                <a:cubicBezTo>
                  <a:pt x="1266369" y="3034824"/>
                  <a:pt x="1281793" y="3057304"/>
                  <a:pt x="1298122" y="3079076"/>
                </a:cubicBezTo>
                <a:cubicBezTo>
                  <a:pt x="1306286" y="3089962"/>
                  <a:pt x="1316530" y="3099562"/>
                  <a:pt x="1322615" y="3111733"/>
                </a:cubicBezTo>
                <a:cubicBezTo>
                  <a:pt x="1328058" y="3122619"/>
                  <a:pt x="1334149" y="3133204"/>
                  <a:pt x="1338943" y="3144390"/>
                </a:cubicBezTo>
                <a:cubicBezTo>
                  <a:pt x="1342333" y="3152300"/>
                  <a:pt x="1343259" y="3161186"/>
                  <a:pt x="1347108" y="3168883"/>
                </a:cubicBezTo>
                <a:cubicBezTo>
                  <a:pt x="1351496" y="3177659"/>
                  <a:pt x="1359048" y="3184600"/>
                  <a:pt x="1363436" y="3193376"/>
                </a:cubicBezTo>
                <a:cubicBezTo>
                  <a:pt x="1371804" y="3210112"/>
                  <a:pt x="1376660" y="3243165"/>
                  <a:pt x="1379765" y="3258690"/>
                </a:cubicBezTo>
                <a:cubicBezTo>
                  <a:pt x="1377043" y="3288626"/>
                  <a:pt x="1377898" y="3319105"/>
                  <a:pt x="1371600" y="3348497"/>
                </a:cubicBezTo>
                <a:cubicBezTo>
                  <a:pt x="1369544" y="3358091"/>
                  <a:pt x="1361658" y="3365540"/>
                  <a:pt x="1355272" y="3372990"/>
                </a:cubicBezTo>
                <a:cubicBezTo>
                  <a:pt x="1340208" y="3390565"/>
                  <a:pt x="1319788" y="3411143"/>
                  <a:pt x="1298122" y="3421976"/>
                </a:cubicBezTo>
                <a:cubicBezTo>
                  <a:pt x="1285014" y="3428530"/>
                  <a:pt x="1270408" y="3431750"/>
                  <a:pt x="1257300" y="3438304"/>
                </a:cubicBezTo>
                <a:cubicBezTo>
                  <a:pt x="1248524" y="3442692"/>
                  <a:pt x="1242029" y="3451280"/>
                  <a:pt x="1232808" y="3454633"/>
                </a:cubicBezTo>
                <a:cubicBezTo>
                  <a:pt x="1211717" y="3462302"/>
                  <a:pt x="1189499" y="3466559"/>
                  <a:pt x="1167493" y="3470961"/>
                </a:cubicBezTo>
                <a:cubicBezTo>
                  <a:pt x="1102507" y="3483959"/>
                  <a:pt x="1140464" y="3477594"/>
                  <a:pt x="1053193" y="3487290"/>
                </a:cubicBezTo>
                <a:lnTo>
                  <a:pt x="334736" y="3479126"/>
                </a:lnTo>
                <a:cubicBezTo>
                  <a:pt x="299260" y="3478423"/>
                  <a:pt x="263475" y="3477500"/>
                  <a:pt x="228600" y="3470961"/>
                </a:cubicBezTo>
                <a:cubicBezTo>
                  <a:pt x="218956" y="3469153"/>
                  <a:pt x="212092" y="3460336"/>
                  <a:pt x="204108" y="3454633"/>
                </a:cubicBezTo>
                <a:cubicBezTo>
                  <a:pt x="193035" y="3446724"/>
                  <a:pt x="181072" y="3439762"/>
                  <a:pt x="171450" y="3430140"/>
                </a:cubicBezTo>
                <a:cubicBezTo>
                  <a:pt x="142047" y="3400737"/>
                  <a:pt x="153802" y="3400797"/>
                  <a:pt x="130629" y="3372990"/>
                </a:cubicBezTo>
                <a:cubicBezTo>
                  <a:pt x="97029" y="3332671"/>
                  <a:pt x="104433" y="3361418"/>
                  <a:pt x="73479" y="3299511"/>
                </a:cubicBezTo>
                <a:cubicBezTo>
                  <a:pt x="68036" y="3288625"/>
                  <a:pt x="63412" y="3277290"/>
                  <a:pt x="57150" y="3266854"/>
                </a:cubicBezTo>
                <a:cubicBezTo>
                  <a:pt x="47053" y="3250026"/>
                  <a:pt x="24493" y="3217868"/>
                  <a:pt x="24493" y="3217868"/>
                </a:cubicBezTo>
                <a:cubicBezTo>
                  <a:pt x="21772" y="3209704"/>
                  <a:pt x="18017" y="3201815"/>
                  <a:pt x="16329" y="3193376"/>
                </a:cubicBezTo>
                <a:cubicBezTo>
                  <a:pt x="10506" y="3164261"/>
                  <a:pt x="2829" y="3088207"/>
                  <a:pt x="0" y="3062747"/>
                </a:cubicBezTo>
                <a:cubicBezTo>
                  <a:pt x="4789" y="3024437"/>
                  <a:pt x="11917" y="2941600"/>
                  <a:pt x="24493" y="2891297"/>
                </a:cubicBezTo>
                <a:cubicBezTo>
                  <a:pt x="28269" y="2876193"/>
                  <a:pt x="44828" y="2835130"/>
                  <a:pt x="48986" y="2825983"/>
                </a:cubicBezTo>
                <a:cubicBezTo>
                  <a:pt x="56540" y="2809363"/>
                  <a:pt x="66065" y="2793680"/>
                  <a:pt x="73479" y="2776997"/>
                </a:cubicBezTo>
                <a:cubicBezTo>
                  <a:pt x="76974" y="2769133"/>
                  <a:pt x="77794" y="2760201"/>
                  <a:pt x="81643" y="2752504"/>
                </a:cubicBezTo>
                <a:cubicBezTo>
                  <a:pt x="86031" y="2743728"/>
                  <a:pt x="93104" y="2736531"/>
                  <a:pt x="97972" y="2728011"/>
                </a:cubicBezTo>
                <a:cubicBezTo>
                  <a:pt x="104010" y="2717444"/>
                  <a:pt x="107850" y="2705675"/>
                  <a:pt x="114300" y="2695354"/>
                </a:cubicBezTo>
                <a:cubicBezTo>
                  <a:pt x="121512" y="2683815"/>
                  <a:pt x="131581" y="2674236"/>
                  <a:pt x="138793" y="2662697"/>
                </a:cubicBezTo>
                <a:cubicBezTo>
                  <a:pt x="145244" y="2652376"/>
                  <a:pt x="148371" y="2640167"/>
                  <a:pt x="155122" y="2630040"/>
                </a:cubicBezTo>
                <a:cubicBezTo>
                  <a:pt x="170218" y="2607396"/>
                  <a:pt x="191938" y="2589067"/>
                  <a:pt x="204108" y="2564726"/>
                </a:cubicBezTo>
                <a:cubicBezTo>
                  <a:pt x="209551" y="2553840"/>
                  <a:pt x="213362" y="2541972"/>
                  <a:pt x="220436" y="2532068"/>
                </a:cubicBezTo>
                <a:cubicBezTo>
                  <a:pt x="227147" y="2522673"/>
                  <a:pt x="237537" y="2516446"/>
                  <a:pt x="244929" y="2507576"/>
                </a:cubicBezTo>
                <a:cubicBezTo>
                  <a:pt x="251211" y="2500038"/>
                  <a:pt x="255555" y="2491068"/>
                  <a:pt x="261258" y="2483083"/>
                </a:cubicBezTo>
                <a:cubicBezTo>
                  <a:pt x="269167" y="2472011"/>
                  <a:pt x="278202" y="2461748"/>
                  <a:pt x="285750" y="2450426"/>
                </a:cubicBezTo>
                <a:cubicBezTo>
                  <a:pt x="321199" y="2397252"/>
                  <a:pt x="293387" y="2420841"/>
                  <a:pt x="334736" y="2393276"/>
                </a:cubicBezTo>
                <a:cubicBezTo>
                  <a:pt x="340179" y="2385112"/>
                  <a:pt x="345864" y="2377104"/>
                  <a:pt x="351065" y="2368783"/>
                </a:cubicBezTo>
                <a:cubicBezTo>
                  <a:pt x="359475" y="2355326"/>
                  <a:pt x="366525" y="2341008"/>
                  <a:pt x="375558" y="2327961"/>
                </a:cubicBezTo>
                <a:cubicBezTo>
                  <a:pt x="391048" y="2305586"/>
                  <a:pt x="410541" y="2285983"/>
                  <a:pt x="424543" y="2262647"/>
                </a:cubicBezTo>
                <a:cubicBezTo>
                  <a:pt x="432707" y="2249040"/>
                  <a:pt x="440004" y="2234873"/>
                  <a:pt x="449036" y="2221826"/>
                </a:cubicBezTo>
                <a:cubicBezTo>
                  <a:pt x="464527" y="2199450"/>
                  <a:pt x="481693" y="2178283"/>
                  <a:pt x="498022" y="2156511"/>
                </a:cubicBezTo>
                <a:cubicBezTo>
                  <a:pt x="506186" y="2145625"/>
                  <a:pt x="514015" y="2134479"/>
                  <a:pt x="522515" y="2123854"/>
                </a:cubicBezTo>
                <a:cubicBezTo>
                  <a:pt x="535793" y="2107257"/>
                  <a:pt x="548306" y="2089898"/>
                  <a:pt x="563336" y="2074868"/>
                </a:cubicBezTo>
                <a:cubicBezTo>
                  <a:pt x="574222" y="2063982"/>
                  <a:pt x="585974" y="2053899"/>
                  <a:pt x="595993" y="2042211"/>
                </a:cubicBezTo>
                <a:cubicBezTo>
                  <a:pt x="602379" y="2034761"/>
                  <a:pt x="606619" y="2025703"/>
                  <a:pt x="612322" y="2017718"/>
                </a:cubicBezTo>
                <a:cubicBezTo>
                  <a:pt x="620231" y="2006645"/>
                  <a:pt x="628906" y="1996134"/>
                  <a:pt x="636815" y="1985061"/>
                </a:cubicBezTo>
                <a:cubicBezTo>
                  <a:pt x="655660" y="1958677"/>
                  <a:pt x="659708" y="1945839"/>
                  <a:pt x="685800" y="1919747"/>
                </a:cubicBezTo>
                <a:cubicBezTo>
                  <a:pt x="692738" y="1912809"/>
                  <a:pt x="702129" y="1908861"/>
                  <a:pt x="710293" y="1903418"/>
                </a:cubicBezTo>
                <a:cubicBezTo>
                  <a:pt x="721179" y="1887090"/>
                  <a:pt x="729074" y="1868309"/>
                  <a:pt x="742950" y="1854433"/>
                </a:cubicBezTo>
                <a:lnTo>
                  <a:pt x="824593" y="1772790"/>
                </a:lnTo>
                <a:cubicBezTo>
                  <a:pt x="832757" y="1764626"/>
                  <a:pt x="842681" y="1757904"/>
                  <a:pt x="849086" y="1748297"/>
                </a:cubicBezTo>
                <a:cubicBezTo>
                  <a:pt x="889632" y="1687479"/>
                  <a:pt x="837517" y="1762181"/>
                  <a:pt x="889908" y="1699311"/>
                </a:cubicBezTo>
                <a:cubicBezTo>
                  <a:pt x="896190" y="1691773"/>
                  <a:pt x="900349" y="1682668"/>
                  <a:pt x="906236" y="1674818"/>
                </a:cubicBezTo>
                <a:cubicBezTo>
                  <a:pt x="916691" y="1660878"/>
                  <a:pt x="927418" y="1647111"/>
                  <a:pt x="938893" y="1633997"/>
                </a:cubicBezTo>
                <a:cubicBezTo>
                  <a:pt x="946496" y="1625308"/>
                  <a:pt x="955994" y="1618374"/>
                  <a:pt x="963386" y="1609504"/>
                </a:cubicBezTo>
                <a:cubicBezTo>
                  <a:pt x="969668" y="1601966"/>
                  <a:pt x="973433" y="1592549"/>
                  <a:pt x="979715" y="1585011"/>
                </a:cubicBezTo>
                <a:cubicBezTo>
                  <a:pt x="987107" y="1576141"/>
                  <a:pt x="996816" y="1569388"/>
                  <a:pt x="1004208" y="1560518"/>
                </a:cubicBezTo>
                <a:cubicBezTo>
                  <a:pt x="1010489" y="1552980"/>
                  <a:pt x="1014255" y="1543564"/>
                  <a:pt x="1020536" y="1536026"/>
                </a:cubicBezTo>
                <a:cubicBezTo>
                  <a:pt x="1027928" y="1527156"/>
                  <a:pt x="1037637" y="1520403"/>
                  <a:pt x="1045029" y="1511533"/>
                </a:cubicBezTo>
                <a:cubicBezTo>
                  <a:pt x="1051311" y="1503995"/>
                  <a:pt x="1055076" y="1494578"/>
                  <a:pt x="1061358" y="1487040"/>
                </a:cubicBezTo>
                <a:cubicBezTo>
                  <a:pt x="1068749" y="1478170"/>
                  <a:pt x="1078459" y="1471417"/>
                  <a:pt x="1085850" y="1462547"/>
                </a:cubicBezTo>
                <a:cubicBezTo>
                  <a:pt x="1092132" y="1455009"/>
                  <a:pt x="1095660" y="1445388"/>
                  <a:pt x="1102179" y="1438054"/>
                </a:cubicBezTo>
                <a:cubicBezTo>
                  <a:pt x="1117521" y="1420795"/>
                  <a:pt x="1138356" y="1408282"/>
                  <a:pt x="1151165" y="1389068"/>
                </a:cubicBezTo>
                <a:cubicBezTo>
                  <a:pt x="1156608" y="1380904"/>
                  <a:pt x="1161108" y="1372026"/>
                  <a:pt x="1167493" y="1364576"/>
                </a:cubicBezTo>
                <a:cubicBezTo>
                  <a:pt x="1177512" y="1352887"/>
                  <a:pt x="1190206" y="1343670"/>
                  <a:pt x="1200150" y="1331918"/>
                </a:cubicBezTo>
                <a:cubicBezTo>
                  <a:pt x="1220193" y="1308231"/>
                  <a:pt x="1235359" y="1280381"/>
                  <a:pt x="1257300" y="1258440"/>
                </a:cubicBezTo>
                <a:cubicBezTo>
                  <a:pt x="1281793" y="1233947"/>
                  <a:pt x="1308845" y="1211770"/>
                  <a:pt x="1330779" y="1184961"/>
                </a:cubicBezTo>
                <a:cubicBezTo>
                  <a:pt x="1355272" y="1155025"/>
                  <a:pt x="1381777" y="1126628"/>
                  <a:pt x="1404258" y="1095154"/>
                </a:cubicBezTo>
                <a:cubicBezTo>
                  <a:pt x="1417865" y="1076104"/>
                  <a:pt x="1429957" y="1055875"/>
                  <a:pt x="1445079" y="1038004"/>
                </a:cubicBezTo>
                <a:cubicBezTo>
                  <a:pt x="1459995" y="1020376"/>
                  <a:pt x="1478723" y="1006277"/>
                  <a:pt x="1494065" y="989018"/>
                </a:cubicBezTo>
                <a:cubicBezTo>
                  <a:pt x="1522307" y="957246"/>
                  <a:pt x="1548494" y="923704"/>
                  <a:pt x="1575708" y="891047"/>
                </a:cubicBezTo>
                <a:cubicBezTo>
                  <a:pt x="1589315" y="874718"/>
                  <a:pt x="1605593" y="860287"/>
                  <a:pt x="1616529" y="842061"/>
                </a:cubicBezTo>
                <a:cubicBezTo>
                  <a:pt x="1624693" y="828454"/>
                  <a:pt x="1631109" y="813631"/>
                  <a:pt x="1641022" y="801240"/>
                </a:cubicBezTo>
                <a:cubicBezTo>
                  <a:pt x="1653043" y="786213"/>
                  <a:pt x="1669058" y="774801"/>
                  <a:pt x="1681843" y="760418"/>
                </a:cubicBezTo>
                <a:cubicBezTo>
                  <a:pt x="1690883" y="750248"/>
                  <a:pt x="1697481" y="738092"/>
                  <a:pt x="1706336" y="727761"/>
                </a:cubicBezTo>
                <a:cubicBezTo>
                  <a:pt x="1713850" y="718995"/>
                  <a:pt x="1723315" y="712034"/>
                  <a:pt x="1730829" y="703268"/>
                </a:cubicBezTo>
                <a:cubicBezTo>
                  <a:pt x="1739684" y="692937"/>
                  <a:pt x="1746467" y="680942"/>
                  <a:pt x="1755322" y="670611"/>
                </a:cubicBezTo>
                <a:cubicBezTo>
                  <a:pt x="1762836" y="661845"/>
                  <a:pt x="1772726" y="655232"/>
                  <a:pt x="1779815" y="646118"/>
                </a:cubicBezTo>
                <a:cubicBezTo>
                  <a:pt x="1791863" y="630628"/>
                  <a:pt x="1796144" y="608019"/>
                  <a:pt x="1812472" y="597133"/>
                </a:cubicBezTo>
                <a:cubicBezTo>
                  <a:pt x="1820636" y="591690"/>
                  <a:pt x="1830027" y="587742"/>
                  <a:pt x="1836965" y="580804"/>
                </a:cubicBezTo>
                <a:cubicBezTo>
                  <a:pt x="1891012" y="526757"/>
                  <a:pt x="1832638" y="568081"/>
                  <a:pt x="1885950" y="523654"/>
                </a:cubicBezTo>
                <a:cubicBezTo>
                  <a:pt x="1893488" y="517372"/>
                  <a:pt x="1902905" y="513608"/>
                  <a:pt x="1910443" y="507326"/>
                </a:cubicBezTo>
                <a:cubicBezTo>
                  <a:pt x="1919313" y="499934"/>
                  <a:pt x="1926066" y="490225"/>
                  <a:pt x="1934936" y="482833"/>
                </a:cubicBezTo>
                <a:cubicBezTo>
                  <a:pt x="1952043" y="468577"/>
                  <a:pt x="1984312" y="453964"/>
                  <a:pt x="2000250" y="442011"/>
                </a:cubicBezTo>
                <a:cubicBezTo>
                  <a:pt x="2009487" y="435083"/>
                  <a:pt x="2015506" y="424446"/>
                  <a:pt x="2024743" y="417518"/>
                </a:cubicBezTo>
                <a:cubicBezTo>
                  <a:pt x="2037438" y="407997"/>
                  <a:pt x="2052518" y="402058"/>
                  <a:pt x="2065565" y="393026"/>
                </a:cubicBezTo>
                <a:cubicBezTo>
                  <a:pt x="2087940" y="377535"/>
                  <a:pt x="2108235" y="359136"/>
                  <a:pt x="2130879" y="344040"/>
                </a:cubicBezTo>
                <a:cubicBezTo>
                  <a:pt x="2151961" y="329986"/>
                  <a:pt x="2191364" y="305026"/>
                  <a:pt x="2212522" y="286890"/>
                </a:cubicBezTo>
                <a:cubicBezTo>
                  <a:pt x="2221288" y="279376"/>
                  <a:pt x="2227620" y="269108"/>
                  <a:pt x="2237015" y="262397"/>
                </a:cubicBezTo>
                <a:cubicBezTo>
                  <a:pt x="2246919" y="255323"/>
                  <a:pt x="2259236" y="252330"/>
                  <a:pt x="2269672" y="246068"/>
                </a:cubicBezTo>
                <a:cubicBezTo>
                  <a:pt x="2286500" y="235971"/>
                  <a:pt x="2302329" y="224297"/>
                  <a:pt x="2318658" y="213411"/>
                </a:cubicBezTo>
                <a:cubicBezTo>
                  <a:pt x="2326822" y="207968"/>
                  <a:pt x="2334374" y="201471"/>
                  <a:pt x="2343150" y="197083"/>
                </a:cubicBezTo>
                <a:cubicBezTo>
                  <a:pt x="2354036" y="191640"/>
                  <a:pt x="2365241" y="186792"/>
                  <a:pt x="2375808" y="180754"/>
                </a:cubicBezTo>
                <a:cubicBezTo>
                  <a:pt x="2384327" y="175886"/>
                  <a:pt x="2391524" y="168814"/>
                  <a:pt x="2400300" y="164426"/>
                </a:cubicBezTo>
                <a:cubicBezTo>
                  <a:pt x="2407997" y="160577"/>
                  <a:pt x="2417096" y="160110"/>
                  <a:pt x="2424793" y="156261"/>
                </a:cubicBezTo>
                <a:cubicBezTo>
                  <a:pt x="2433569" y="151873"/>
                  <a:pt x="2440510" y="144321"/>
                  <a:pt x="2449286" y="139933"/>
                </a:cubicBezTo>
                <a:cubicBezTo>
                  <a:pt x="2456983" y="136084"/>
                  <a:pt x="2466256" y="135947"/>
                  <a:pt x="2473779" y="131768"/>
                </a:cubicBezTo>
                <a:cubicBezTo>
                  <a:pt x="2490934" y="122237"/>
                  <a:pt x="2506436" y="109997"/>
                  <a:pt x="2522765" y="99111"/>
                </a:cubicBezTo>
                <a:cubicBezTo>
                  <a:pt x="2530929" y="93668"/>
                  <a:pt x="2537949" y="85886"/>
                  <a:pt x="2547258" y="82783"/>
                </a:cubicBezTo>
                <a:cubicBezTo>
                  <a:pt x="2563586" y="77340"/>
                  <a:pt x="2581922" y="76001"/>
                  <a:pt x="2596243" y="66454"/>
                </a:cubicBezTo>
                <a:cubicBezTo>
                  <a:pt x="2635057" y="40579"/>
                  <a:pt x="2611429" y="53228"/>
                  <a:pt x="2669722" y="33797"/>
                </a:cubicBezTo>
                <a:cubicBezTo>
                  <a:pt x="2696796" y="24772"/>
                  <a:pt x="2695575" y="5222"/>
                  <a:pt x="2735036" y="1140"/>
                </a:cubicBezTo>
                <a:close/>
              </a:path>
            </a:pathLst>
          </a:cu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rved Left Arrow 6">
            <a:extLst>
              <a:ext uri="{FF2B5EF4-FFF2-40B4-BE49-F238E27FC236}">
                <a16:creationId xmlns:a16="http://schemas.microsoft.com/office/drawing/2014/main" id="{DD7835DA-5E55-FD42-8985-759D295F03F2}"/>
              </a:ext>
            </a:extLst>
          </p:cNvPr>
          <p:cNvSpPr/>
          <p:nvPr/>
        </p:nvSpPr>
        <p:spPr>
          <a:xfrm rot="20456884">
            <a:off x="4420405" y="4162843"/>
            <a:ext cx="205218" cy="547007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5D3C06-F92B-5F4D-8F9A-2476B015A238}"/>
              </a:ext>
            </a:extLst>
          </p:cNvPr>
          <p:cNvSpPr txBox="1"/>
          <p:nvPr/>
        </p:nvSpPr>
        <p:spPr>
          <a:xfrm>
            <a:off x="4709281" y="4251680"/>
            <a:ext cx="2265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Distinct Computations</a:t>
            </a:r>
          </a:p>
        </p:txBody>
      </p:sp>
    </p:spTree>
    <p:extLst>
      <p:ext uri="{BB962C8B-B14F-4D97-AF65-F5344CB8AC3E}">
        <p14:creationId xmlns:p14="http://schemas.microsoft.com/office/powerpoint/2010/main" val="494394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Yang</dc:creator>
  <cp:lastModifiedBy>Daniel Yang</cp:lastModifiedBy>
  <cp:revision>1</cp:revision>
  <dcterms:created xsi:type="dcterms:W3CDTF">2022-01-02T05:55:46Z</dcterms:created>
  <dcterms:modified xsi:type="dcterms:W3CDTF">2022-01-02T05:59:40Z</dcterms:modified>
</cp:coreProperties>
</file>