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B92990-373A-4D98-A8CF-A24AF4492AAE}" v="274" dt="2020-06-15T19:13:32.0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4369A-286F-4430-AC4B-6A6499C83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D65392-4EEA-47F4-954C-27020C265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D975C0-0B81-409B-8DD6-E13725F49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96DA-3651-4204-BDDE-55F79FDB71DD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F10720-28AA-4AFE-9F59-B4DCF65A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15CEDA-D976-4A29-8C29-F65E4E39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0B99-9133-43D8-A513-B512AE214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52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47BAE-C50B-4211-80F1-6A69F96C2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30FD4E5-0683-4DFB-82DF-BF86DFDAC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8D1DF7-445F-41D0-922A-ABC37362F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96DA-3651-4204-BDDE-55F79FDB71DD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4658E4-79C9-45B4-9EE8-1F2BEF42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0B754F-6C7C-43A8-9059-D0F84EF3A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0B99-9133-43D8-A513-B512AE214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0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104633-3613-406A-8E27-28CCFEC99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D3D8D83-2784-48AC-BDE5-DE77A675E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437E44-653B-48B1-8DA7-B10C2CFDE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96DA-3651-4204-BDDE-55F79FDB71DD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4B12D4-0B39-4668-AF29-5C7FCC1ED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A681CD-CE35-4797-B7FE-89BA0EE35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0B99-9133-43D8-A513-B512AE214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329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53ADF-BEDF-4416-B34D-BD359DE0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5F44E7-723F-41A8-A6CB-701E88340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762779-99D8-472B-9A1B-F09286E0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96DA-3651-4204-BDDE-55F79FDB71DD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8D80D7-E6A0-45C7-AB4F-A17B019FC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57F655-197E-456F-AB30-8796C7026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0B99-9133-43D8-A513-B512AE214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21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6A320-A615-4A51-A861-38E094470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06F71F-1285-4A98-91B0-66178C91F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920D84-62C2-481A-B45C-A8A1CBCA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96DA-3651-4204-BDDE-55F79FDB71DD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1FCD0C-7A87-4F7D-9FA9-41A1A700C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031A49-8480-460C-BBB4-F40424E4A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0B99-9133-43D8-A513-B512AE214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31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45F3A-097E-486C-88C6-9A4B73401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CF808E-8535-49F7-92EA-9199C45357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870517-2FAB-497B-BB60-68C26C152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7AA54A-8FE5-4FA2-957A-8E67CDB79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96DA-3651-4204-BDDE-55F79FDB71DD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C39C94-CB38-4C1E-B3CC-1EC4C255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2DAB30-F3E6-40DF-95D8-10128263E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0B99-9133-43D8-A513-B512AE214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61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4723B-5721-48AD-897F-2A4D9B35A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31DEC3-EBA0-4817-A627-F9CE6F58E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09BF8E-B589-42B6-8922-44A332E8C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4EB1598-0488-4189-AA35-D088443733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1428BDE-CCB6-47B1-AC22-B8A1223FAE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8668C92-2CC9-4054-B5E6-6ED19F6F9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96DA-3651-4204-BDDE-55F79FDB71DD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F132E12-CD53-498F-8FA1-705C26A6B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8FE608D-F27A-4EA1-AE9B-FA935529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0B99-9133-43D8-A513-B512AE214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61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E3D41-79F1-49D2-85A2-86D1279F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601967D-EE20-40E0-B660-30CD20CAF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96DA-3651-4204-BDDE-55F79FDB71DD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F9F5B4E-8E90-4E19-894C-1A4D479FE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2B0201-EFA3-4962-8210-1B6FF330E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0B99-9133-43D8-A513-B512AE214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86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FA61A3F-0826-4940-ADB3-60DE13EF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96DA-3651-4204-BDDE-55F79FDB71DD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ED4DC60-4A94-49F6-8B1C-D893D18D3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1F945C0-2051-4AA8-85BC-F50C4238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0B99-9133-43D8-A513-B512AE214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40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7FF82-B453-4C71-88F9-0436E5606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91DFB7-E598-4EA5-9A19-820EB84C4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D49FAF1-05C3-4B13-A9F2-54A798688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0AFD93-E196-45D9-9210-0C09BB81E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96DA-3651-4204-BDDE-55F79FDB71DD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39BB6F-3DCF-4586-A21D-5DE96EDF1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7F53BB-C687-4B35-8877-C924BFB8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0B99-9133-43D8-A513-B512AE214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93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9123E-A695-4E80-875E-C54BE376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1923F8B-F468-4830-B573-A1BB1ABDB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2FCA96-C5D0-490D-BA18-A71A38110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122F22-CE0C-40D7-8527-384837E2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96DA-3651-4204-BDDE-55F79FDB71DD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BA3AB8-8CFB-488A-8C64-414EE04DD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30A97B-2716-4BE0-8654-B731975F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0B99-9133-43D8-A513-B512AE214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50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7791354-33A3-4E68-AFD4-5B09950E1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202F25-47DE-446F-8A91-89C8D0081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16E348-453B-4A14-BF88-800A2BCCF6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996DA-3651-4204-BDDE-55F79FDB71DD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9F7D11-1CBE-45CF-B772-6EB9D8936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84FF63-D7D1-4A34-9036-D4C838C48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90B99-9133-43D8-A513-B512AE214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24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lol.gamepedia.com/CBLOL/2019_Season/Summer_Season" TargetMode="External"/><Relationship Id="rId7" Type="http://schemas.openxmlformats.org/officeDocument/2006/relationships/hyperlink" Target="https://lol.gamepedia.com/Brazilian_Challenger_Circuit/2019_Season/Summer_Promo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lol.gamepedia.com/LCK/2018_Season/Summer_Season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file:///C:\Users\Davidson\Desktop\EaD\PI\site_gosto\eu%20gosto\Cadastrar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0DC5F9-0054-44E3-B1E8-D968C9AD6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endParaRPr lang="pt-BR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1257A8-71A7-47F5-92A2-C68AF52A2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endParaRPr lang="pt-BR" sz="200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9772B3B-928A-4818-9EEB-565502E5538D}"/>
              </a:ext>
            </a:extLst>
          </p:cNvPr>
          <p:cNvSpPr/>
          <p:nvPr/>
        </p:nvSpPr>
        <p:spPr>
          <a:xfrm>
            <a:off x="-3" y="-1"/>
            <a:ext cx="12192000" cy="6858000"/>
          </a:xfrm>
          <a:prstGeom prst="rect">
            <a:avLst/>
          </a:prstGeom>
          <a:solidFill>
            <a:srgbClr val="2321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 descr="Uma imagem contendo comida, desenho, copo&#10;&#10;Descrição gerada automaticamente">
            <a:extLst>
              <a:ext uri="{FF2B5EF4-FFF2-40B4-BE49-F238E27FC236}">
                <a16:creationId xmlns:a16="http://schemas.microsoft.com/office/drawing/2014/main" id="{540BD802-9BA6-4D98-88BC-AEB1FDF8F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578" y="2512143"/>
            <a:ext cx="7054843" cy="2674961"/>
          </a:xfrm>
          <a:prstGeom prst="rect">
            <a:avLst/>
          </a:prstGeom>
          <a:solidFill>
            <a:srgbClr val="232128"/>
          </a:solidFill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4732069-D97E-48AD-AE53-0EBDBE31D1C2}"/>
              </a:ext>
            </a:extLst>
          </p:cNvPr>
          <p:cNvSpPr txBox="1"/>
          <p:nvPr/>
        </p:nvSpPr>
        <p:spPr>
          <a:xfrm>
            <a:off x="1229985" y="4725439"/>
            <a:ext cx="9732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</a:rPr>
              <a:t>H-LOL = </a:t>
            </a:r>
            <a:r>
              <a:rPr lang="pt-BR" sz="5400" dirty="0" err="1">
                <a:solidFill>
                  <a:schemeClr val="bg1"/>
                </a:solidFill>
              </a:rPr>
              <a:t>House</a:t>
            </a:r>
            <a:r>
              <a:rPr lang="pt-BR" sz="5400" dirty="0">
                <a:solidFill>
                  <a:schemeClr val="bg1"/>
                </a:solidFill>
              </a:rPr>
              <a:t> League </a:t>
            </a:r>
            <a:r>
              <a:rPr lang="pt-BR" sz="5400" dirty="0" err="1">
                <a:solidFill>
                  <a:schemeClr val="bg1"/>
                </a:solidFill>
              </a:rPr>
              <a:t>Of</a:t>
            </a:r>
            <a:r>
              <a:rPr lang="pt-BR" sz="5400" dirty="0">
                <a:solidFill>
                  <a:schemeClr val="bg1"/>
                </a:solidFill>
              </a:rPr>
              <a:t> </a:t>
            </a:r>
            <a:r>
              <a:rPr lang="pt-BR" sz="5400" dirty="0" err="1">
                <a:solidFill>
                  <a:schemeClr val="bg1"/>
                </a:solidFill>
              </a:rPr>
              <a:t>Legends</a:t>
            </a:r>
            <a:endParaRPr lang="pt-BR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5668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278 L 0 -0.3402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azul, grande, barco, branco&#10;&#10;Descrição gerada automaticamente">
            <a:extLst>
              <a:ext uri="{FF2B5EF4-FFF2-40B4-BE49-F238E27FC236}">
                <a16:creationId xmlns:a16="http://schemas.microsoft.com/office/drawing/2014/main" id="{647B84B8-CE67-43EA-B073-DDA0D9952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03169" y="3087676"/>
            <a:ext cx="2128186" cy="2128186"/>
          </a:xfrm>
          <a:prstGeom prst="rect">
            <a:avLst/>
          </a:prstGeom>
        </p:spPr>
      </p:pic>
      <p:pic>
        <p:nvPicPr>
          <p:cNvPr id="8" name="Imagem 7" descr="Fundo preto com letras brancas&#10;&#10;Descrição gerada automaticamente">
            <a:extLst>
              <a:ext uri="{FF2B5EF4-FFF2-40B4-BE49-F238E27FC236}">
                <a16:creationId xmlns:a16="http://schemas.microsoft.com/office/drawing/2014/main" id="{8D94A301-00AD-4BEB-B07A-A617066673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731223" y="782140"/>
            <a:ext cx="2729553" cy="2729553"/>
          </a:xfrm>
          <a:prstGeom prst="rect">
            <a:avLst/>
          </a:prstGeom>
        </p:spPr>
      </p:pic>
      <p:pic>
        <p:nvPicPr>
          <p:cNvPr id="11" name="Imagem 10" descr="Uma imagem contendo objeto, vermelho, trem, preto&#10;&#10;Descrição gerada automaticamente">
            <a:extLst>
              <a:ext uri="{FF2B5EF4-FFF2-40B4-BE49-F238E27FC236}">
                <a16:creationId xmlns:a16="http://schemas.microsoft.com/office/drawing/2014/main" id="{404CE69A-C85D-4040-ACA3-5B05A8A21D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30480" y="3511693"/>
            <a:ext cx="3558352" cy="1704169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966479E8-551F-49AB-9FBB-92997D877BA2}"/>
              </a:ext>
            </a:extLst>
          </p:cNvPr>
          <p:cNvSpPr txBox="1"/>
          <p:nvPr/>
        </p:nvSpPr>
        <p:spPr>
          <a:xfrm>
            <a:off x="430480" y="194383"/>
            <a:ext cx="26949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</a:rPr>
              <a:t>O que é?</a:t>
            </a:r>
          </a:p>
        </p:txBody>
      </p:sp>
      <p:pic>
        <p:nvPicPr>
          <p:cNvPr id="15" name="Imagem 14" descr="Uma imagem contendo comida, desenho, copo&#10;&#10;Descrição gerada automaticamente">
            <a:extLst>
              <a:ext uri="{FF2B5EF4-FFF2-40B4-BE49-F238E27FC236}">
                <a16:creationId xmlns:a16="http://schemas.microsoft.com/office/drawing/2014/main" id="{EC21B16C-4DD8-4424-BB99-821247B070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60" y="2146916"/>
            <a:ext cx="7054843" cy="2674961"/>
          </a:xfrm>
          <a:prstGeom prst="rect">
            <a:avLst/>
          </a:prstGeom>
          <a:solidFill>
            <a:srgbClr val="232128"/>
          </a:solidFill>
        </p:spPr>
      </p:pic>
    </p:spTree>
    <p:extLst>
      <p:ext uri="{BB962C8B-B14F-4D97-AF65-F5344CB8AC3E}">
        <p14:creationId xmlns:p14="http://schemas.microsoft.com/office/powerpoint/2010/main" val="4238833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B5EB6352-EAFD-4CDB-ABCA-EB025B68B8AE}"/>
              </a:ext>
            </a:extLst>
          </p:cNvPr>
          <p:cNvSpPr txBox="1"/>
          <p:nvPr/>
        </p:nvSpPr>
        <p:spPr>
          <a:xfrm>
            <a:off x="2968413" y="0"/>
            <a:ext cx="62551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</a:rPr>
              <a:t>Principais diferenças?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77854DC-2380-43AD-85E5-C2D5C3615BB4}"/>
              </a:ext>
            </a:extLst>
          </p:cNvPr>
          <p:cNvSpPr txBox="1"/>
          <p:nvPr/>
        </p:nvSpPr>
        <p:spPr>
          <a:xfrm>
            <a:off x="2615552" y="2154099"/>
            <a:ext cx="6960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Acessível Para todos que queiram participar. 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96D556D-D558-4E24-AD59-2ECAB8795D0F}"/>
              </a:ext>
            </a:extLst>
          </p:cNvPr>
          <p:cNvSpPr txBox="1"/>
          <p:nvPr/>
        </p:nvSpPr>
        <p:spPr>
          <a:xfrm>
            <a:off x="2615550" y="3104796"/>
            <a:ext cx="6960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Você pode jogar com seus amigos.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91F1BE1-8FF4-4683-A320-6C58ADD1C016}"/>
              </a:ext>
            </a:extLst>
          </p:cNvPr>
          <p:cNvSpPr txBox="1"/>
          <p:nvPr/>
        </p:nvSpPr>
        <p:spPr>
          <a:xfrm>
            <a:off x="2615551" y="4055494"/>
            <a:ext cx="6960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Não é presencial.</a:t>
            </a:r>
          </a:p>
        </p:txBody>
      </p:sp>
    </p:spTree>
    <p:extLst>
      <p:ext uri="{BB962C8B-B14F-4D97-AF65-F5344CB8AC3E}">
        <p14:creationId xmlns:p14="http://schemas.microsoft.com/office/powerpoint/2010/main" val="626711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  <p:bldP spid="7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B5EB6352-EAFD-4CDB-ABCA-EB025B68B8AE}"/>
              </a:ext>
            </a:extLst>
          </p:cNvPr>
          <p:cNvSpPr txBox="1"/>
          <p:nvPr/>
        </p:nvSpPr>
        <p:spPr>
          <a:xfrm>
            <a:off x="3639141" y="58981"/>
            <a:ext cx="4913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</a:rPr>
              <a:t>Haverá prêmios?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B60491B-E754-4C55-81EC-16D48EB4F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27" b="89914" l="6284" r="92434">
                        <a14:foregroundMark x1="16351" y1="38991" x2="16351" y2="38991"/>
                        <a14:foregroundMark x1="15436" y1="39852" x2="15863" y2="51538"/>
                        <a14:foregroundMark x1="15863" y1="51538" x2="16229" y2="52399"/>
                        <a14:foregroundMark x1="18975" y1="75892" x2="18060" y2="62239"/>
                        <a14:foregroundMark x1="18060" y1="62239" x2="20561" y2="52768"/>
                        <a14:foregroundMark x1="20561" y1="52768" x2="30445" y2="44403"/>
                        <a14:foregroundMark x1="30445" y1="44403" x2="35082" y2="32718"/>
                        <a14:foregroundMark x1="30079" y1="64330" x2="24344" y2="81919"/>
                        <a14:foregroundMark x1="24344" y1="81919" x2="19402" y2="85732"/>
                        <a14:foregroundMark x1="19402" y1="85732" x2="10799" y2="85363"/>
                        <a14:foregroundMark x1="22697" y1="85117" x2="17023" y2="85240"/>
                        <a14:foregroundMark x1="17023" y1="85240" x2="12630" y2="82165"/>
                        <a14:foregroundMark x1="12630" y1="82165" x2="9884" y2="73924"/>
                        <a14:foregroundMark x1="9884" y1="73924" x2="8359" y2="41574"/>
                        <a14:foregroundMark x1="9762" y1="86839" x2="6894" y2="78967"/>
                        <a14:foregroundMark x1="6894" y1="78967" x2="6406" y2="50800"/>
                        <a14:foregroundMark x1="21232" y1="38499" x2="21477" y2="40959"/>
                        <a14:foregroundMark x1="20317" y1="43173" x2="18426" y2="43173"/>
                        <a14:foregroundMark x1="37157" y1="16482" x2="35876" y2="6150"/>
                        <a14:foregroundMark x1="63087" y1="32718" x2="63758" y2="52891"/>
                        <a14:foregroundMark x1="63758" y1="52891" x2="66443" y2="61378"/>
                        <a14:foregroundMark x1="66443" y1="61378" x2="80903" y2="73678"/>
                        <a14:foregroundMark x1="80903" y1="73678" x2="85540" y2="74662"/>
                        <a14:foregroundMark x1="85540" y1="74662" x2="88103" y2="71341"/>
                        <a14:foregroundMark x1="89994" y1="32595" x2="92434" y2="40467"/>
                        <a14:foregroundMark x1="92434" y1="40467" x2="92434" y2="5018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6203" y="1178800"/>
            <a:ext cx="10399594" cy="515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723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B5EB6352-EAFD-4CDB-ABCA-EB025B68B8AE}"/>
              </a:ext>
            </a:extLst>
          </p:cNvPr>
          <p:cNvSpPr txBox="1"/>
          <p:nvPr/>
        </p:nvSpPr>
        <p:spPr>
          <a:xfrm>
            <a:off x="3579125" y="0"/>
            <a:ext cx="5033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</a:rPr>
              <a:t>Como participar?</a:t>
            </a:r>
          </a:p>
        </p:txBody>
      </p:sp>
      <p:pic>
        <p:nvPicPr>
          <p:cNvPr id="3" name="Imagem 2" descr="Uma imagem contendo desenho, placar, mesa&#10;&#10;Descrição gerada automaticamente">
            <a:hlinkClick r:id="rId2" action="ppaction://hlinkfile"/>
            <a:extLst>
              <a:ext uri="{FF2B5EF4-FFF2-40B4-BE49-F238E27FC236}">
                <a16:creationId xmlns:a16="http://schemas.microsoft.com/office/drawing/2014/main" id="{5063992A-8587-4E18-8F34-55F71EA75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761" y="2685783"/>
            <a:ext cx="1790476" cy="170158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5BB654F-592F-4C6E-A8C0-A9318732ED95}"/>
              </a:ext>
            </a:extLst>
          </p:cNvPr>
          <p:cNvSpPr txBox="1"/>
          <p:nvPr/>
        </p:nvSpPr>
        <p:spPr>
          <a:xfrm>
            <a:off x="4352253" y="2162563"/>
            <a:ext cx="3487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Clique na figura abaixo</a:t>
            </a:r>
          </a:p>
        </p:txBody>
      </p:sp>
    </p:spTree>
    <p:extLst>
      <p:ext uri="{BB962C8B-B14F-4D97-AF65-F5344CB8AC3E}">
        <p14:creationId xmlns:p14="http://schemas.microsoft.com/office/powerpoint/2010/main" val="1430014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63B016B9E10D44AF2D6A2076639652" ma:contentTypeVersion="4" ma:contentTypeDescription="Create a new document." ma:contentTypeScope="" ma:versionID="bb4d4451cd2b8b78d7f30ad467c4c404">
  <xsd:schema xmlns:xsd="http://www.w3.org/2001/XMLSchema" xmlns:xs="http://www.w3.org/2001/XMLSchema" xmlns:p="http://schemas.microsoft.com/office/2006/metadata/properties" xmlns:ns3="1f168f81-3f83-4b33-9f0c-ec152bce3f98" targetNamespace="http://schemas.microsoft.com/office/2006/metadata/properties" ma:root="true" ma:fieldsID="6b78737ee5d7f556302004f52b937e33" ns3:_="">
    <xsd:import namespace="1f168f81-3f83-4b33-9f0c-ec152bce3f9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168f81-3f83-4b33-9f0c-ec152bce3f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2EFC15-23CC-4385-99A6-D89A941AB8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168f81-3f83-4b33-9f0c-ec152bce3f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951A47C-3DA3-4346-B982-30721BB882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291199-38E3-43F5-AC7E-BAEB772D9402}">
  <ds:schemaRefs>
    <ds:schemaRef ds:uri="http://schemas.microsoft.com/office/infopath/2007/PartnerControls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1f168f81-3f83-4b33-9f0c-ec152bce3f98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41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Davidson</dc:creator>
  <cp:lastModifiedBy>DANIEL SOARES ZACARIAS DOS SANTOS .</cp:lastModifiedBy>
  <cp:revision>2</cp:revision>
  <dcterms:created xsi:type="dcterms:W3CDTF">2020-06-15T18:17:16Z</dcterms:created>
  <dcterms:modified xsi:type="dcterms:W3CDTF">2020-06-15T19:17:05Z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0x010100A663B016B9E10D44AF2D6A2076639652</vt:lpwstr>
  </property>
</Properties>
</file>