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76" r:id="rId6"/>
    <p:sldId id="279" r:id="rId7"/>
    <p:sldId id="277" r:id="rId8"/>
    <p:sldId id="280" r:id="rId9"/>
    <p:sldId id="287" r:id="rId10"/>
    <p:sldId id="278" r:id="rId11"/>
    <p:sldId id="281" r:id="rId12"/>
    <p:sldId id="257" r:id="rId13"/>
    <p:sldId id="282" r:id="rId14"/>
    <p:sldId id="288" r:id="rId15"/>
    <p:sldId id="283" r:id="rId16"/>
    <p:sldId id="28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D924F-D3F7-44A1-91FF-8F436751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9AE8B5-B833-424A-B44B-0D061302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2AAE7-8C7E-4BB5-B07B-9A441B69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87279-A919-470C-B2B5-5F3ED4CE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2B3B5-91EA-43D8-A555-853FCBCB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2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FA36B-0C7C-49FD-9D4C-CC699828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BC732E-65D6-43FC-883B-DB61AFBA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3CF07-C5E2-4C8C-B3B3-54D713FB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52A92-B12D-427F-9CF4-B796112E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7A03C-9F77-42E8-8CCF-1020D30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8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88A83B-0DE5-48A5-B04D-D85377DC3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EF1D69-8AA2-470E-915E-0DFD9FF1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59BD4-4FE2-41BE-9FE1-7D6315C4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9BDF6-51E1-44A6-B8BB-976B79F1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FB3FE-D3B8-4A95-ACB1-40EF22B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91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30747-7546-453C-A933-272047BC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2F14A-B95A-4153-B71C-6D46A1CF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135CF-5DFB-4705-B331-4A3F2E0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E542A-2E6C-4F41-877D-9B1C1CF9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D8961F-0C33-4A14-9B25-E2DBF517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5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C7F2F-E548-434B-8A95-27355FEC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A9A0E9-1563-49C3-9841-0AC505B2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5603C-C41D-4BB1-9908-E3D53AFC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6FC0B-1022-46D4-83F0-F74EEB07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D5BFA-E05E-403A-B6B4-4E85287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D2D19-7A9D-4072-9137-526B67C3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B0EC8-B79C-4E00-9A4F-AE46F3012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404C27-31BD-45F0-94AC-2A565481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ECA24-4096-4753-8183-25880FEA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761E9-4EBB-4559-823C-EAE5AB1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F7F5D-048B-4CD1-91CE-78A02BC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E3E4-40C4-4837-B14F-529EE538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D8FD0-1D8C-4366-8AEC-F9D3E980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B0B318-ED1F-4931-81AD-C6AA93BA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54DE1E-720A-47D8-95D9-E2903B8F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70FFEF-FC92-4D44-AEDA-2B4FCB62D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2CEDC4-61C6-4032-9800-D6DEFDA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B7BF87-F17C-4CC3-ADD8-2CB9BE7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705F1-D8ED-470F-B559-3FD944E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3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EAD2C-B261-48E8-AEAF-87C19A20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C3676-0952-4B37-AC42-80BF7645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98A5A6-5004-44FD-83C9-24AA3D87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C87BF4-D99B-40F4-978D-E14488E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77323C-0E2E-4EF4-B4BF-40B06BC2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557AA-E85E-49FD-8157-175CA3EA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1F3E6E-3627-4512-8DAC-A2C7B76A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6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662F3-9BB0-4907-A0AE-ACDDB24E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43781-F72F-4E83-B74E-BA948068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02199-D42E-4486-8C3C-77FF8D1F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FE9E82-427D-43D1-8C20-20BACBA3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AE25D-7655-4493-9E7F-F1AF3E5B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E4D643-6D08-49B7-B624-9FB4D94A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BE24-D471-4A2B-BD15-DAB1EAD0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57BD7E-8ED3-4489-8115-AB3774CC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8ED1B2-1363-4C7A-A5C6-D0A720CBB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21AC1E-55A2-4655-A209-762E2E4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10192-2F8C-4B46-90B6-1E425EAC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917DD7-D596-4807-BD4F-F7242FFA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5D68C7-B9DB-4AE9-B3BF-A17549E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CB6AC-AD7F-4F19-8347-0FD7DA42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0285E-981E-4920-981E-DF55D6A30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BDDF-8AFC-4324-BEEA-2F614A8DB37C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61694-2B0C-46A7-B526-BB77974B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816DD-0BDB-420A-B796-ED7698E45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96FF-E900-4528-B6B3-83048652B0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3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cpk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69D0D-1BBC-4970-B5E1-03A450DBD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CMake and </a:t>
            </a:r>
            <a:r>
              <a:rPr lang="en-US" dirty="0" err="1"/>
              <a:t>vcpkg</a:t>
            </a:r>
            <a:br>
              <a:rPr lang="en-US" dirty="0"/>
            </a:br>
            <a:r>
              <a:rPr lang="en-US" sz="4400" dirty="0"/>
              <a:t>a brief 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7FD80-F4E5-4A71-8063-0C793EC17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Daniel Zint</a:t>
            </a:r>
          </a:p>
        </p:txBody>
      </p:sp>
    </p:spTree>
    <p:extLst>
      <p:ext uri="{BB962C8B-B14F-4D97-AF65-F5344CB8AC3E}">
        <p14:creationId xmlns:p14="http://schemas.microsoft.com/office/powerpoint/2010/main" val="256841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DE0D6-735B-4B6B-A028-9BF4EB0A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D8B96-A181-4327-8619-E8094BF4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lib using CMake</a:t>
            </a:r>
          </a:p>
          <a:p>
            <a:pPr lvl="1"/>
            <a:r>
              <a:rPr lang="en-US" dirty="0"/>
              <a:t>On Windows, create a </a:t>
            </a:r>
            <a:r>
              <a:rPr lang="en-US" i="1" dirty="0"/>
              <a:t>lib</a:t>
            </a:r>
            <a:r>
              <a:rPr lang="en-US" dirty="0"/>
              <a:t> folder and use it as CMAKE_INSTALL_PREFIX</a:t>
            </a:r>
          </a:p>
          <a:p>
            <a:r>
              <a:rPr lang="en-US" dirty="0"/>
              <a:t>Use </a:t>
            </a:r>
            <a:r>
              <a:rPr lang="en-US" dirty="0" err="1"/>
              <a:t>find_package</a:t>
            </a:r>
            <a:r>
              <a:rPr lang="en-US" dirty="0"/>
              <a:t>() to add the lib to your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ANNOYING</a:t>
            </a:r>
          </a:p>
          <a:p>
            <a:pPr lvl="1"/>
            <a:r>
              <a:rPr lang="en-US" dirty="0"/>
              <a:t>Not all libs use CMake, many do not keep up with the new standards</a:t>
            </a:r>
          </a:p>
          <a:p>
            <a:pPr lvl="1"/>
            <a:r>
              <a:rPr lang="en-US" dirty="0"/>
              <a:t>Updating libs is pain (e.g. after installing a new compiler)</a:t>
            </a:r>
          </a:p>
          <a:p>
            <a:pPr lvl="1"/>
            <a:r>
              <a:rPr lang="en-US" dirty="0"/>
              <a:t>Finding out the correct package to include is not as easy as it should 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3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ex04_submodules</a:t>
            </a:r>
          </a:p>
        </p:txBody>
      </p:sp>
    </p:spTree>
    <p:extLst>
      <p:ext uri="{BB962C8B-B14F-4D97-AF65-F5344CB8AC3E}">
        <p14:creationId xmlns:p14="http://schemas.microsoft.com/office/powerpoint/2010/main" val="348271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0A00-C52C-46DD-AE40-730A23AA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8A52D-6182-4726-8259-894E856A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On Windows: Visual Studio with the </a:t>
            </a:r>
            <a:r>
              <a:rPr lang="en-US" b="1" dirty="0"/>
              <a:t>English language pack</a:t>
            </a:r>
          </a:p>
          <a:p>
            <a:r>
              <a:rPr lang="en-US" dirty="0"/>
              <a:t>Follow instructions on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https://github.com/microsoft/vcpkg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5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ex05_vcpkg</a:t>
            </a:r>
          </a:p>
        </p:txBody>
      </p:sp>
    </p:spTree>
    <p:extLst>
      <p:ext uri="{BB962C8B-B14F-4D97-AF65-F5344CB8AC3E}">
        <p14:creationId xmlns:p14="http://schemas.microsoft.com/office/powerpoint/2010/main" val="201894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ex06_vcpkg_manifest</a:t>
            </a:r>
          </a:p>
        </p:txBody>
      </p:sp>
    </p:spTree>
    <p:extLst>
      <p:ext uri="{BB962C8B-B14F-4D97-AF65-F5344CB8AC3E}">
        <p14:creationId xmlns:p14="http://schemas.microsoft.com/office/powerpoint/2010/main" val="47824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ex07_config_file</a:t>
            </a:r>
          </a:p>
        </p:txBody>
      </p:sp>
    </p:spTree>
    <p:extLst>
      <p:ext uri="{BB962C8B-B14F-4D97-AF65-F5344CB8AC3E}">
        <p14:creationId xmlns:p14="http://schemas.microsoft.com/office/powerpoint/2010/main" val="80913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ex08_cuda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C65A4-02BC-4D9E-A2EA-68B2EF29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en-US" dirty="0"/>
              <a:t>is CMake?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B1EA8-6D0E-460E-B0C2-B2102FDA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</a:t>
            </a:r>
            <a:r>
              <a:rPr lang="en-US" dirty="0" err="1"/>
              <a:t>Makefiles</a:t>
            </a:r>
            <a:r>
              <a:rPr lang="en-US" dirty="0"/>
              <a:t> and/or Visual Studio Solutions</a:t>
            </a:r>
          </a:p>
          <a:p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a build system!</a:t>
            </a:r>
          </a:p>
          <a:p>
            <a:r>
              <a:rPr lang="en-US" dirty="0"/>
              <a:t>It adds functionality on top of a build system</a:t>
            </a:r>
          </a:p>
        </p:txBody>
      </p:sp>
    </p:spTree>
    <p:extLst>
      <p:ext uri="{BB962C8B-B14F-4D97-AF65-F5344CB8AC3E}">
        <p14:creationId xmlns:p14="http://schemas.microsoft.com/office/powerpoint/2010/main" val="40592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002A7-ED8B-42BA-9167-8A03BB4D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CMake?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C67814-C7A4-41C2-8B6C-4E17A483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compatibility</a:t>
            </a:r>
          </a:p>
          <a:p>
            <a:r>
              <a:rPr lang="en-US" dirty="0"/>
              <a:t>Extremely powerful</a:t>
            </a:r>
          </a:p>
          <a:p>
            <a:r>
              <a:rPr lang="en-US" dirty="0"/>
              <a:t>Semantic like C/C++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It is code that can be executed and debugged</a:t>
            </a:r>
          </a:p>
          <a:p>
            <a:r>
              <a:rPr lang="en-US" dirty="0"/>
              <a:t>Used almost everywhere</a:t>
            </a:r>
          </a:p>
          <a:p>
            <a:r>
              <a:rPr lang="en-US" dirty="0"/>
              <a:t>Increases reusability of your projects</a:t>
            </a:r>
          </a:p>
          <a:p>
            <a:r>
              <a:rPr lang="en-US" dirty="0"/>
              <a:t>Projects can be easily set up (once a dummy project exists)</a:t>
            </a:r>
          </a:p>
        </p:txBody>
      </p:sp>
    </p:spTree>
    <p:extLst>
      <p:ext uri="{BB962C8B-B14F-4D97-AF65-F5344CB8AC3E}">
        <p14:creationId xmlns:p14="http://schemas.microsoft.com/office/powerpoint/2010/main" val="30011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55E34-6F9A-4995-83F8-B7BBF5C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CMake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13B23-2EE9-48CD-ACC7-FD9AB68B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start with</a:t>
            </a:r>
          </a:p>
          <a:p>
            <a:r>
              <a:rPr lang="en-US" dirty="0"/>
              <a:t>Horrible documentation</a:t>
            </a:r>
          </a:p>
          <a:p>
            <a:r>
              <a:rPr lang="en-US" dirty="0"/>
              <a:t>Fast development</a:t>
            </a:r>
          </a:p>
          <a:p>
            <a:pPr lvl="1"/>
            <a:r>
              <a:rPr lang="en-US" dirty="0"/>
              <a:t>April 9</a:t>
            </a:r>
            <a:r>
              <a:rPr lang="en-US" baseline="30000" dirty="0"/>
              <a:t>th</a:t>
            </a:r>
            <a:r>
              <a:rPr lang="en-US" dirty="0"/>
              <a:t>, 2020: v3.17.1</a:t>
            </a:r>
          </a:p>
          <a:p>
            <a:pPr lvl="1"/>
            <a:r>
              <a:rPr lang="en-US" dirty="0"/>
              <a:t>April 8</a:t>
            </a:r>
            <a:r>
              <a:rPr lang="en-US" baseline="30000" dirty="0"/>
              <a:t>th</a:t>
            </a:r>
            <a:r>
              <a:rPr lang="en-US" dirty="0"/>
              <a:t>, 2021: v3.20.1</a:t>
            </a:r>
          </a:p>
          <a:p>
            <a:pPr lvl="1"/>
            <a:r>
              <a:rPr lang="en-US" dirty="0"/>
              <a:t>You should always check the newest documentation</a:t>
            </a:r>
          </a:p>
          <a:p>
            <a:r>
              <a:rPr lang="en-US" dirty="0"/>
              <a:t>Debugging sometimes needs some experience</a:t>
            </a:r>
          </a:p>
          <a:p>
            <a:r>
              <a:rPr lang="en-US" dirty="0"/>
              <a:t>Badly written CMake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326990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606E2-550A-400C-A050-C25FB549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</a:t>
            </a:r>
            <a:r>
              <a:rPr lang="en-US" dirty="0" err="1"/>
              <a:t>Cmake</a:t>
            </a:r>
            <a:r>
              <a:rPr lang="en-US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82089-99A5-40E8-966C-724218B0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simple example but not recommended!</a:t>
            </a:r>
          </a:p>
          <a:p>
            <a:r>
              <a:rPr lang="en-US" dirty="0"/>
              <a:t>You want to have:</a:t>
            </a:r>
          </a:p>
          <a:p>
            <a:pPr lvl="1"/>
            <a:r>
              <a:rPr lang="en-US" dirty="0"/>
              <a:t>Warnings/Errors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737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ex01_cmake_simple</a:t>
            </a:r>
          </a:p>
        </p:txBody>
      </p:sp>
    </p:spTree>
    <p:extLst>
      <p:ext uri="{BB962C8B-B14F-4D97-AF65-F5344CB8AC3E}">
        <p14:creationId xmlns:p14="http://schemas.microsoft.com/office/powerpoint/2010/main" val="2066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606E2-550A-400C-A050-C25FB549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Cmake</a:t>
            </a:r>
            <a:r>
              <a:rPr lang="en-US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82089-99A5-40E8-966C-724218B0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minimum version for CMake</a:t>
            </a:r>
          </a:p>
          <a:p>
            <a:r>
              <a:rPr lang="en-US" dirty="0"/>
              <a:t>You want to have:</a:t>
            </a:r>
          </a:p>
          <a:p>
            <a:pPr lvl="1"/>
            <a:r>
              <a:rPr lang="en-US" dirty="0"/>
              <a:t>Warnings/Errors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88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ex02_cmake_better</a:t>
            </a:r>
          </a:p>
        </p:txBody>
      </p:sp>
    </p:spTree>
    <p:extLst>
      <p:ext uri="{BB962C8B-B14F-4D97-AF65-F5344CB8AC3E}">
        <p14:creationId xmlns:p14="http://schemas.microsoft.com/office/powerpoint/2010/main" val="25537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1DC5-9E65-44F3-88CF-84AD1C85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ex03_libs</a:t>
            </a:r>
          </a:p>
        </p:txBody>
      </p:sp>
    </p:spTree>
    <p:extLst>
      <p:ext uri="{BB962C8B-B14F-4D97-AF65-F5344CB8AC3E}">
        <p14:creationId xmlns:p14="http://schemas.microsoft.com/office/powerpoint/2010/main" val="295786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57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CMake and vcpkg a brief introduction</vt:lpstr>
      <vt:lpstr>What is CMake?</vt:lpstr>
      <vt:lpstr>Why CMake?</vt:lpstr>
      <vt:lpstr>Disadvantages of CMake</vt:lpstr>
      <vt:lpstr>Simplest Cmake Project</vt:lpstr>
      <vt:lpstr>ex01_cmake_simple</vt:lpstr>
      <vt:lpstr>Advanced Cmake Project</vt:lpstr>
      <vt:lpstr>ex02_cmake_better</vt:lpstr>
      <vt:lpstr>ex03_libs</vt:lpstr>
      <vt:lpstr>Working with libs</vt:lpstr>
      <vt:lpstr>ex04_submodules</vt:lpstr>
      <vt:lpstr>vcpkg</vt:lpstr>
      <vt:lpstr>ex05_vcpkg</vt:lpstr>
      <vt:lpstr>ex06_vcpkg_manifest</vt:lpstr>
      <vt:lpstr>ex07_config_file</vt:lpstr>
      <vt:lpstr>ex08_cuda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Link Between Mesh Size Adaptation and Irregular Vertices</dc:title>
  <dc:creator>se98sosi</dc:creator>
  <cp:lastModifiedBy>se98sosi</cp:lastModifiedBy>
  <cp:revision>80</cp:revision>
  <dcterms:created xsi:type="dcterms:W3CDTF">2020-11-11T12:58:03Z</dcterms:created>
  <dcterms:modified xsi:type="dcterms:W3CDTF">2021-05-11T23:04:44Z</dcterms:modified>
</cp:coreProperties>
</file>