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1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931F-9C41-4643-8273-87659DFC4787}" type="datetimeFigureOut">
              <a:rPr lang="en-US" smtClean="0"/>
              <a:t>16-Dec-16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9541-D01B-46D9-B7E8-C4B19F0E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קבוצה 85"/>
          <p:cNvGrpSpPr/>
          <p:nvPr/>
        </p:nvGrpSpPr>
        <p:grpSpPr>
          <a:xfrm>
            <a:off x="4089146" y="1709420"/>
            <a:ext cx="3513455" cy="3304540"/>
            <a:chOff x="4089146" y="1709420"/>
            <a:chExt cx="3513455" cy="3304540"/>
          </a:xfrm>
        </p:grpSpPr>
        <p:sp>
          <p:nvSpPr>
            <p:cNvPr id="4" name="אליפסה 3"/>
            <p:cNvSpPr/>
            <p:nvPr/>
          </p:nvSpPr>
          <p:spPr>
            <a:xfrm>
              <a:off x="5480685" y="1709420"/>
              <a:ext cx="77089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Apply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97781" y="2274570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λx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4596511" y="2892425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λz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4533646" y="3458210"/>
              <a:ext cx="77089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Apply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4098290" y="4049649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λy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4089146" y="4646930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y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5030978" y="4037330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z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אליפסה 10"/>
            <p:cNvSpPr/>
            <p:nvPr/>
          </p:nvSpPr>
          <p:spPr>
            <a:xfrm>
              <a:off x="6521958" y="2275840"/>
              <a:ext cx="77089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Apply</a:t>
              </a:r>
            </a:p>
          </p:txBody>
        </p:sp>
        <p:sp>
          <p:nvSpPr>
            <p:cNvPr id="12" name="אליפסה 11"/>
            <p:cNvSpPr/>
            <p:nvPr/>
          </p:nvSpPr>
          <p:spPr>
            <a:xfrm>
              <a:off x="6183117" y="2871343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λw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אליפסה 12"/>
            <p:cNvSpPr/>
            <p:nvPr/>
          </p:nvSpPr>
          <p:spPr>
            <a:xfrm>
              <a:off x="6115807" y="3448685"/>
              <a:ext cx="77089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Apply</a:t>
              </a:r>
            </a:p>
          </p:txBody>
        </p:sp>
        <p:sp>
          <p:nvSpPr>
            <p:cNvPr id="14" name="אליפסה 13"/>
            <p:cNvSpPr/>
            <p:nvPr/>
          </p:nvSpPr>
          <p:spPr>
            <a:xfrm>
              <a:off x="5792853" y="4037330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w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אליפסה 14"/>
            <p:cNvSpPr/>
            <p:nvPr/>
          </p:nvSpPr>
          <p:spPr>
            <a:xfrm>
              <a:off x="6590030" y="4044950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w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אליפסה 15"/>
            <p:cNvSpPr/>
            <p:nvPr/>
          </p:nvSpPr>
          <p:spPr>
            <a:xfrm>
              <a:off x="6966331" y="2870708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λa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אליפסה 16"/>
            <p:cNvSpPr/>
            <p:nvPr/>
          </p:nvSpPr>
          <p:spPr>
            <a:xfrm>
              <a:off x="6966331" y="3447288"/>
              <a:ext cx="636270" cy="36703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ArialMT"/>
                  <a:ea typeface="Calibri" panose="020F0502020204030204" pitchFamily="34" charset="0"/>
                  <a:cs typeface="ArialMT"/>
                </a:rPr>
                <a:t>a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מחבר ישר 17"/>
            <p:cNvCxnSpPr>
              <a:stCxn id="4" idx="3"/>
              <a:endCxn id="5" idx="0"/>
            </p:cNvCxnSpPr>
            <p:nvPr/>
          </p:nvCxnSpPr>
          <p:spPr>
            <a:xfrm flipH="1">
              <a:off x="4915916" y="2022700"/>
              <a:ext cx="677663" cy="251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>
              <a:stCxn id="5" idx="4"/>
              <a:endCxn id="6" idx="0"/>
            </p:cNvCxnSpPr>
            <p:nvPr/>
          </p:nvCxnSpPr>
          <p:spPr>
            <a:xfrm flipH="1">
              <a:off x="4914646" y="2641600"/>
              <a:ext cx="1270" cy="250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>
              <a:stCxn id="6" idx="4"/>
              <a:endCxn id="7" idx="0"/>
            </p:cNvCxnSpPr>
            <p:nvPr/>
          </p:nvCxnSpPr>
          <p:spPr>
            <a:xfrm>
              <a:off x="4914646" y="3259455"/>
              <a:ext cx="4445" cy="1987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ישר 29"/>
            <p:cNvCxnSpPr>
              <a:stCxn id="8" idx="4"/>
              <a:endCxn id="9" idx="0"/>
            </p:cNvCxnSpPr>
            <p:nvPr/>
          </p:nvCxnSpPr>
          <p:spPr>
            <a:xfrm flipH="1">
              <a:off x="4407281" y="4416679"/>
              <a:ext cx="9144" cy="23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מחבר ישר 33"/>
            <p:cNvCxnSpPr>
              <a:stCxn id="7" idx="3"/>
              <a:endCxn id="8" idx="0"/>
            </p:cNvCxnSpPr>
            <p:nvPr/>
          </p:nvCxnSpPr>
          <p:spPr>
            <a:xfrm flipH="1">
              <a:off x="4416425" y="3771490"/>
              <a:ext cx="230115" cy="278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>
              <a:stCxn id="10" idx="0"/>
              <a:endCxn id="7" idx="5"/>
            </p:cNvCxnSpPr>
            <p:nvPr/>
          </p:nvCxnSpPr>
          <p:spPr>
            <a:xfrm flipH="1" flipV="1">
              <a:off x="5191642" y="3771490"/>
              <a:ext cx="157471" cy="265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מחבר ישר 41"/>
            <p:cNvCxnSpPr>
              <a:stCxn id="4" idx="5"/>
              <a:endCxn id="11" idx="0"/>
            </p:cNvCxnSpPr>
            <p:nvPr/>
          </p:nvCxnSpPr>
          <p:spPr>
            <a:xfrm>
              <a:off x="6138681" y="2022700"/>
              <a:ext cx="768722" cy="2531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מחבר ישר 43"/>
            <p:cNvCxnSpPr>
              <a:stCxn id="11" idx="3"/>
              <a:endCxn id="12" idx="0"/>
            </p:cNvCxnSpPr>
            <p:nvPr/>
          </p:nvCxnSpPr>
          <p:spPr>
            <a:xfrm flipH="1">
              <a:off x="6501252" y="2589120"/>
              <a:ext cx="133600" cy="282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מחבר ישר 45"/>
            <p:cNvCxnSpPr>
              <a:stCxn id="11" idx="5"/>
              <a:endCxn id="16" idx="0"/>
            </p:cNvCxnSpPr>
            <p:nvPr/>
          </p:nvCxnSpPr>
          <p:spPr>
            <a:xfrm>
              <a:off x="7179954" y="2589120"/>
              <a:ext cx="104512" cy="28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מחבר ישר 47"/>
            <p:cNvCxnSpPr>
              <a:stCxn id="12" idx="4"/>
              <a:endCxn id="13" idx="0"/>
            </p:cNvCxnSpPr>
            <p:nvPr/>
          </p:nvCxnSpPr>
          <p:spPr>
            <a:xfrm>
              <a:off x="6501252" y="3238373"/>
              <a:ext cx="0" cy="210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>
              <a:stCxn id="13" idx="3"/>
              <a:endCxn id="14" idx="0"/>
            </p:cNvCxnSpPr>
            <p:nvPr/>
          </p:nvCxnSpPr>
          <p:spPr>
            <a:xfrm flipH="1">
              <a:off x="6110988" y="3761965"/>
              <a:ext cx="117713" cy="275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מחבר ישר 51"/>
            <p:cNvCxnSpPr>
              <a:stCxn id="13" idx="5"/>
              <a:endCxn id="15" idx="0"/>
            </p:cNvCxnSpPr>
            <p:nvPr/>
          </p:nvCxnSpPr>
          <p:spPr>
            <a:xfrm>
              <a:off x="6773803" y="3761965"/>
              <a:ext cx="134362" cy="282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>
              <a:stCxn id="16" idx="4"/>
              <a:endCxn id="17" idx="0"/>
            </p:cNvCxnSpPr>
            <p:nvPr/>
          </p:nvCxnSpPr>
          <p:spPr>
            <a:xfrm>
              <a:off x="7284466" y="3237738"/>
              <a:ext cx="0" cy="209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6375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מסך רחב</PresentationFormat>
  <Paragraphs>14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ArialMT</vt:lpstr>
      <vt:lpstr>Calibri</vt:lpstr>
      <vt:lpstr>Calibri Light</vt:lpstr>
      <vt:lpstr>Times New Roman</vt:lpstr>
      <vt:lpstr>ערכת נושא Office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1</cp:revision>
  <dcterms:created xsi:type="dcterms:W3CDTF">2016-12-16T08:10:52Z</dcterms:created>
  <dcterms:modified xsi:type="dcterms:W3CDTF">2016-12-16T08:23:23Z</dcterms:modified>
</cp:coreProperties>
</file>