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9fbed2d5f_7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9fbed2d5f_7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9fbed2d5f_7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fbed2d5f_7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9fbed2d5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9fbed2d5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9fbed2d5f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9fbed2d5f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9fbed2d5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fbed2d5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fbed2d5f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fbed2d5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9fbed2d5f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9fbed2d5f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9fbed2d5f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9fbed2d5f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9fbed2d5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9fbed2d5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9fbed2d5f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9fbed2d5f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9fbed2d5f_7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fbed2d5f_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9fbed2d5f_7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9fbed2d5f_7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524450"/>
            <a:ext cx="5361300" cy="20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a:t>Model autonomicznego robota pracującego w różnych środowiskach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2"/>
          <p:cNvPicPr preferRelativeResize="0"/>
          <p:nvPr/>
        </p:nvPicPr>
        <p:blipFill>
          <a:blip r:embed="rId3">
            <a:alphaModFix/>
          </a:blip>
          <a:stretch>
            <a:fillRect/>
          </a:stretch>
        </p:blipFill>
        <p:spPr>
          <a:xfrm>
            <a:off x="1419225" y="426338"/>
            <a:ext cx="6305550" cy="42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3"/>
          <p:cNvPicPr preferRelativeResize="0"/>
          <p:nvPr/>
        </p:nvPicPr>
        <p:blipFill>
          <a:blip r:embed="rId3">
            <a:alphaModFix/>
          </a:blip>
          <a:stretch>
            <a:fillRect/>
          </a:stretch>
        </p:blipFill>
        <p:spPr>
          <a:xfrm>
            <a:off x="152400" y="152400"/>
            <a:ext cx="8839201" cy="46497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819150" y="845600"/>
            <a:ext cx="74184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Wnioski</a:t>
            </a:r>
            <a:endParaRPr/>
          </a:p>
        </p:txBody>
      </p:sp>
      <p:sp>
        <p:nvSpPr>
          <p:cNvPr id="185" name="Google Shape;185;p24"/>
          <p:cNvSpPr txBox="1"/>
          <p:nvPr/>
        </p:nvSpPr>
        <p:spPr>
          <a:xfrm>
            <a:off x="976450" y="2160225"/>
            <a:ext cx="7077000" cy="237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l">
                <a:latin typeface="Calibri"/>
                <a:ea typeface="Calibri"/>
                <a:cs typeface="Calibri"/>
                <a:sym typeface="Calibri"/>
              </a:rPr>
              <a:t>Z symulacji wynika, że prawdopodobieństwo wystąpienia przecieku jest skorelowane z wystąpieniem wgniecenia. Ponadto istotny wpływ na pojawianie się rdzy na rurach pod wodą ma ilość porostów które urosły na rurze oraz to, że rdza ma wpływ na przecieki których robot nie naprawia bo jest tylko inspekcyjny.</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a:t>Dziękujemy za uwagę</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568800" y="1480125"/>
            <a:ext cx="8006400" cy="18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t>Robot do inspekcji rur w kopalniach ropy naftowej i gazu ziemnego pracujący w dwóch środowiskach - na lądzie oraz pod wodą</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15"/>
          <p:cNvPicPr preferRelativeResize="0"/>
          <p:nvPr/>
        </p:nvPicPr>
        <p:blipFill>
          <a:blip r:embed="rId3">
            <a:alphaModFix/>
          </a:blip>
          <a:stretch>
            <a:fillRect/>
          </a:stretch>
        </p:blipFill>
        <p:spPr>
          <a:xfrm>
            <a:off x="535650" y="1170188"/>
            <a:ext cx="8072700" cy="280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16"/>
          <p:cNvPicPr preferRelativeResize="0"/>
          <p:nvPr/>
        </p:nvPicPr>
        <p:blipFill>
          <a:blip r:embed="rId3">
            <a:alphaModFix/>
          </a:blip>
          <a:stretch>
            <a:fillRect/>
          </a:stretch>
        </p:blipFill>
        <p:spPr>
          <a:xfrm>
            <a:off x="2032025" y="1258563"/>
            <a:ext cx="5079950" cy="262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17"/>
          <p:cNvPicPr preferRelativeResize="0"/>
          <p:nvPr/>
        </p:nvPicPr>
        <p:blipFill>
          <a:blip r:embed="rId3">
            <a:alphaModFix/>
          </a:blip>
          <a:stretch>
            <a:fillRect/>
          </a:stretch>
        </p:blipFill>
        <p:spPr>
          <a:xfrm>
            <a:off x="949288" y="274600"/>
            <a:ext cx="7245424" cy="4594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18"/>
          <p:cNvPicPr preferRelativeResize="0"/>
          <p:nvPr/>
        </p:nvPicPr>
        <p:blipFill>
          <a:blip r:embed="rId3">
            <a:alphaModFix/>
          </a:blip>
          <a:stretch>
            <a:fillRect/>
          </a:stretch>
        </p:blipFill>
        <p:spPr>
          <a:xfrm>
            <a:off x="652413" y="448638"/>
            <a:ext cx="7839173" cy="4246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9"/>
          <p:cNvPicPr preferRelativeResize="0"/>
          <p:nvPr/>
        </p:nvPicPr>
        <p:blipFill>
          <a:blip r:embed="rId3">
            <a:alphaModFix/>
          </a:blip>
          <a:stretch>
            <a:fillRect/>
          </a:stretch>
        </p:blipFill>
        <p:spPr>
          <a:xfrm>
            <a:off x="483325" y="350950"/>
            <a:ext cx="1343025" cy="561975"/>
          </a:xfrm>
          <a:prstGeom prst="rect">
            <a:avLst/>
          </a:prstGeom>
          <a:noFill/>
          <a:ln>
            <a:noFill/>
          </a:ln>
        </p:spPr>
      </p:pic>
      <p:pic>
        <p:nvPicPr>
          <p:cNvPr id="159" name="Google Shape;159;p19"/>
          <p:cNvPicPr preferRelativeResize="0"/>
          <p:nvPr/>
        </p:nvPicPr>
        <p:blipFill>
          <a:blip r:embed="rId4">
            <a:alphaModFix/>
          </a:blip>
          <a:stretch>
            <a:fillRect/>
          </a:stretch>
        </p:blipFill>
        <p:spPr>
          <a:xfrm>
            <a:off x="371475" y="752475"/>
            <a:ext cx="8401050" cy="363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0"/>
          <p:cNvPicPr preferRelativeResize="0"/>
          <p:nvPr/>
        </p:nvPicPr>
        <p:blipFill>
          <a:blip r:embed="rId3">
            <a:alphaModFix/>
          </a:blip>
          <a:stretch>
            <a:fillRect/>
          </a:stretch>
        </p:blipFill>
        <p:spPr>
          <a:xfrm>
            <a:off x="678025" y="672675"/>
            <a:ext cx="7787950" cy="379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1"/>
          <p:cNvPicPr preferRelativeResize="0"/>
          <p:nvPr/>
        </p:nvPicPr>
        <p:blipFill>
          <a:blip r:embed="rId3">
            <a:alphaModFix/>
          </a:blip>
          <a:stretch>
            <a:fillRect/>
          </a:stretch>
        </p:blipFill>
        <p:spPr>
          <a:xfrm>
            <a:off x="2151138" y="345225"/>
            <a:ext cx="4841726" cy="445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