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45" name="PlaceHolder 2"/>
          <p:cNvSpPr>
            <a:spLocks noGrp="1"/>
          </p:cNvSpPr>
          <p:nvPr>
            <p:ph type="body"/>
          </p:nvPr>
        </p:nvSpPr>
        <p:spPr>
          <a:xfrm>
            <a:off x="1858680" y="3413160"/>
            <a:ext cx="5361120" cy="249120"/>
          </a:xfrm>
          <a:prstGeom prst="rect">
            <a:avLst/>
          </a:prstGeom>
        </p:spPr>
        <p:txBody>
          <a:bodyPr lIns="0" rIns="0" tIns="0" bIns="0"/>
          <a:p>
            <a:endParaRPr/>
          </a:p>
        </p:txBody>
      </p:sp>
      <p:sp>
        <p:nvSpPr>
          <p:cNvPr id="46" name="PlaceHolder 3"/>
          <p:cNvSpPr>
            <a:spLocks noGrp="1"/>
          </p:cNvSpPr>
          <p:nvPr>
            <p:ph type="body"/>
          </p:nvPr>
        </p:nvSpPr>
        <p:spPr>
          <a:xfrm>
            <a:off x="1858680" y="3686400"/>
            <a:ext cx="5361120" cy="2491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48"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49"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50" name="PlaceHolder 4"/>
          <p:cNvSpPr>
            <a:spLocks noGrp="1"/>
          </p:cNvSpPr>
          <p:nvPr>
            <p:ph type="body"/>
          </p:nvPr>
        </p:nvSpPr>
        <p:spPr>
          <a:xfrm>
            <a:off x="4605840" y="3686400"/>
            <a:ext cx="2616120" cy="249120"/>
          </a:xfrm>
          <a:prstGeom prst="rect">
            <a:avLst/>
          </a:prstGeom>
        </p:spPr>
        <p:txBody>
          <a:bodyPr lIns="0" rIns="0" tIns="0" bIns="0"/>
          <a:p>
            <a:endParaRPr/>
          </a:p>
        </p:txBody>
      </p:sp>
      <p:sp>
        <p:nvSpPr>
          <p:cNvPr id="51" name="PlaceHolder 5"/>
          <p:cNvSpPr>
            <a:spLocks noGrp="1"/>
          </p:cNvSpPr>
          <p:nvPr>
            <p:ph type="body"/>
          </p:nvPr>
        </p:nvSpPr>
        <p:spPr>
          <a:xfrm>
            <a:off x="1858680" y="3686400"/>
            <a:ext cx="2616120" cy="2491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53" name="PlaceHolder 2"/>
          <p:cNvSpPr>
            <a:spLocks noGrp="1"/>
          </p:cNvSpPr>
          <p:nvPr>
            <p:ph type="body"/>
          </p:nvPr>
        </p:nvSpPr>
        <p:spPr>
          <a:xfrm>
            <a:off x="1858680" y="3413160"/>
            <a:ext cx="5361120" cy="522360"/>
          </a:xfrm>
          <a:prstGeom prst="rect">
            <a:avLst/>
          </a:prstGeom>
        </p:spPr>
        <p:txBody>
          <a:bodyPr lIns="0" rIns="0" tIns="0" bIns="0"/>
          <a:p>
            <a:endParaRPr/>
          </a:p>
        </p:txBody>
      </p:sp>
      <p:sp>
        <p:nvSpPr>
          <p:cNvPr id="54" name="PlaceHolder 3"/>
          <p:cNvSpPr>
            <a:spLocks noGrp="1"/>
          </p:cNvSpPr>
          <p:nvPr>
            <p:ph type="body"/>
          </p:nvPr>
        </p:nvSpPr>
        <p:spPr>
          <a:xfrm>
            <a:off x="1858680" y="3413160"/>
            <a:ext cx="5361120" cy="522360"/>
          </a:xfrm>
          <a:prstGeom prst="rect">
            <a:avLst/>
          </a:prstGeom>
        </p:spPr>
        <p:txBody>
          <a:bodyPr lIns="0" rIns="0" tIns="0" bIns="0"/>
          <a:p>
            <a:endParaRPr/>
          </a:p>
        </p:txBody>
      </p:sp>
      <p:pic>
        <p:nvPicPr>
          <p:cNvPr id="55" name="" descr=""/>
          <p:cNvPicPr/>
          <p:nvPr/>
        </p:nvPicPr>
        <p:blipFill>
          <a:blip r:embed="rId2"/>
          <a:stretch/>
        </p:blipFill>
        <p:spPr>
          <a:xfrm>
            <a:off x="4211640" y="3412800"/>
            <a:ext cx="654840" cy="522360"/>
          </a:xfrm>
          <a:prstGeom prst="rect">
            <a:avLst/>
          </a:prstGeom>
          <a:ln>
            <a:noFill/>
          </a:ln>
        </p:spPr>
      </p:pic>
      <p:pic>
        <p:nvPicPr>
          <p:cNvPr id="56" name="" descr=""/>
          <p:cNvPicPr/>
          <p:nvPr/>
        </p:nvPicPr>
        <p:blipFill>
          <a:blip r:embed="rId3"/>
          <a:stretch/>
        </p:blipFill>
        <p:spPr>
          <a:xfrm>
            <a:off x="4211640" y="3412800"/>
            <a:ext cx="654840" cy="522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64" name="PlaceHolder 2"/>
          <p:cNvSpPr>
            <a:spLocks noGrp="1"/>
          </p:cNvSpPr>
          <p:nvPr>
            <p:ph type="subTitle"/>
          </p:nvPr>
        </p:nvSpPr>
        <p:spPr>
          <a:xfrm>
            <a:off x="1858680" y="3413160"/>
            <a:ext cx="5361120" cy="5223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66" name="PlaceHolder 2"/>
          <p:cNvSpPr>
            <a:spLocks noGrp="1"/>
          </p:cNvSpPr>
          <p:nvPr>
            <p:ph type="body"/>
          </p:nvPr>
        </p:nvSpPr>
        <p:spPr>
          <a:xfrm>
            <a:off x="1858680" y="3413160"/>
            <a:ext cx="5361120" cy="5223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68" name="PlaceHolder 2"/>
          <p:cNvSpPr>
            <a:spLocks noGrp="1"/>
          </p:cNvSpPr>
          <p:nvPr>
            <p:ph type="body"/>
          </p:nvPr>
        </p:nvSpPr>
        <p:spPr>
          <a:xfrm>
            <a:off x="1858680" y="3413160"/>
            <a:ext cx="2616120" cy="522360"/>
          </a:xfrm>
          <a:prstGeom prst="rect">
            <a:avLst/>
          </a:prstGeom>
        </p:spPr>
        <p:txBody>
          <a:bodyPr lIns="0" rIns="0" tIns="0" bIns="0"/>
          <a:p>
            <a:endParaRPr/>
          </a:p>
        </p:txBody>
      </p:sp>
      <p:sp>
        <p:nvSpPr>
          <p:cNvPr id="69" name="PlaceHolder 3"/>
          <p:cNvSpPr>
            <a:spLocks noGrp="1"/>
          </p:cNvSpPr>
          <p:nvPr>
            <p:ph type="body"/>
          </p:nvPr>
        </p:nvSpPr>
        <p:spPr>
          <a:xfrm>
            <a:off x="4605840" y="3413160"/>
            <a:ext cx="2616120" cy="5223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858680" y="1822680"/>
            <a:ext cx="5361120" cy="14479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858680" y="1822680"/>
            <a:ext cx="5361120" cy="67129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73"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74" name="PlaceHolder 3"/>
          <p:cNvSpPr>
            <a:spLocks noGrp="1"/>
          </p:cNvSpPr>
          <p:nvPr>
            <p:ph type="body"/>
          </p:nvPr>
        </p:nvSpPr>
        <p:spPr>
          <a:xfrm>
            <a:off x="1858680" y="3686400"/>
            <a:ext cx="2616120" cy="249120"/>
          </a:xfrm>
          <a:prstGeom prst="rect">
            <a:avLst/>
          </a:prstGeom>
        </p:spPr>
        <p:txBody>
          <a:bodyPr lIns="0" rIns="0" tIns="0" bIns="0"/>
          <a:p>
            <a:endParaRPr/>
          </a:p>
        </p:txBody>
      </p:sp>
      <p:sp>
        <p:nvSpPr>
          <p:cNvPr id="75" name="PlaceHolder 4"/>
          <p:cNvSpPr>
            <a:spLocks noGrp="1"/>
          </p:cNvSpPr>
          <p:nvPr>
            <p:ph type="body"/>
          </p:nvPr>
        </p:nvSpPr>
        <p:spPr>
          <a:xfrm>
            <a:off x="4605840" y="3413160"/>
            <a:ext cx="2616120" cy="5223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24" name="PlaceHolder 2"/>
          <p:cNvSpPr>
            <a:spLocks noGrp="1"/>
          </p:cNvSpPr>
          <p:nvPr>
            <p:ph type="subTitle"/>
          </p:nvPr>
        </p:nvSpPr>
        <p:spPr>
          <a:xfrm>
            <a:off x="1858680" y="3413160"/>
            <a:ext cx="5361120" cy="5223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77" name="PlaceHolder 2"/>
          <p:cNvSpPr>
            <a:spLocks noGrp="1"/>
          </p:cNvSpPr>
          <p:nvPr>
            <p:ph type="body"/>
          </p:nvPr>
        </p:nvSpPr>
        <p:spPr>
          <a:xfrm>
            <a:off x="1858680" y="3413160"/>
            <a:ext cx="2616120" cy="522360"/>
          </a:xfrm>
          <a:prstGeom prst="rect">
            <a:avLst/>
          </a:prstGeom>
        </p:spPr>
        <p:txBody>
          <a:bodyPr lIns="0" rIns="0" tIns="0" bIns="0"/>
          <a:p>
            <a:endParaRPr/>
          </a:p>
        </p:txBody>
      </p:sp>
      <p:sp>
        <p:nvSpPr>
          <p:cNvPr id="78"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79" name="PlaceHolder 4"/>
          <p:cNvSpPr>
            <a:spLocks noGrp="1"/>
          </p:cNvSpPr>
          <p:nvPr>
            <p:ph type="body"/>
          </p:nvPr>
        </p:nvSpPr>
        <p:spPr>
          <a:xfrm>
            <a:off x="4605840" y="3686400"/>
            <a:ext cx="2616120" cy="2491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81"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82"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83" name="PlaceHolder 4"/>
          <p:cNvSpPr>
            <a:spLocks noGrp="1"/>
          </p:cNvSpPr>
          <p:nvPr>
            <p:ph type="body"/>
          </p:nvPr>
        </p:nvSpPr>
        <p:spPr>
          <a:xfrm>
            <a:off x="1858680" y="3686400"/>
            <a:ext cx="5361120" cy="2491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85" name="PlaceHolder 2"/>
          <p:cNvSpPr>
            <a:spLocks noGrp="1"/>
          </p:cNvSpPr>
          <p:nvPr>
            <p:ph type="body"/>
          </p:nvPr>
        </p:nvSpPr>
        <p:spPr>
          <a:xfrm>
            <a:off x="1858680" y="3413160"/>
            <a:ext cx="5361120" cy="249120"/>
          </a:xfrm>
          <a:prstGeom prst="rect">
            <a:avLst/>
          </a:prstGeom>
        </p:spPr>
        <p:txBody>
          <a:bodyPr lIns="0" rIns="0" tIns="0" bIns="0"/>
          <a:p>
            <a:endParaRPr/>
          </a:p>
        </p:txBody>
      </p:sp>
      <p:sp>
        <p:nvSpPr>
          <p:cNvPr id="86" name="PlaceHolder 3"/>
          <p:cNvSpPr>
            <a:spLocks noGrp="1"/>
          </p:cNvSpPr>
          <p:nvPr>
            <p:ph type="body"/>
          </p:nvPr>
        </p:nvSpPr>
        <p:spPr>
          <a:xfrm>
            <a:off x="1858680" y="3686400"/>
            <a:ext cx="5361120" cy="2491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88"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89"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90" name="PlaceHolder 4"/>
          <p:cNvSpPr>
            <a:spLocks noGrp="1"/>
          </p:cNvSpPr>
          <p:nvPr>
            <p:ph type="body"/>
          </p:nvPr>
        </p:nvSpPr>
        <p:spPr>
          <a:xfrm>
            <a:off x="4605840" y="3686400"/>
            <a:ext cx="2616120" cy="249120"/>
          </a:xfrm>
          <a:prstGeom prst="rect">
            <a:avLst/>
          </a:prstGeom>
        </p:spPr>
        <p:txBody>
          <a:bodyPr lIns="0" rIns="0" tIns="0" bIns="0"/>
          <a:p>
            <a:endParaRPr/>
          </a:p>
        </p:txBody>
      </p:sp>
      <p:sp>
        <p:nvSpPr>
          <p:cNvPr id="91" name="PlaceHolder 5"/>
          <p:cNvSpPr>
            <a:spLocks noGrp="1"/>
          </p:cNvSpPr>
          <p:nvPr>
            <p:ph type="body"/>
          </p:nvPr>
        </p:nvSpPr>
        <p:spPr>
          <a:xfrm>
            <a:off x="1858680" y="3686400"/>
            <a:ext cx="2616120" cy="2491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93" name="PlaceHolder 2"/>
          <p:cNvSpPr>
            <a:spLocks noGrp="1"/>
          </p:cNvSpPr>
          <p:nvPr>
            <p:ph type="body"/>
          </p:nvPr>
        </p:nvSpPr>
        <p:spPr>
          <a:xfrm>
            <a:off x="1858680" y="3413160"/>
            <a:ext cx="5361120" cy="522360"/>
          </a:xfrm>
          <a:prstGeom prst="rect">
            <a:avLst/>
          </a:prstGeom>
        </p:spPr>
        <p:txBody>
          <a:bodyPr lIns="0" rIns="0" tIns="0" bIns="0"/>
          <a:p>
            <a:endParaRPr/>
          </a:p>
        </p:txBody>
      </p:sp>
      <p:sp>
        <p:nvSpPr>
          <p:cNvPr id="94" name="PlaceHolder 3"/>
          <p:cNvSpPr>
            <a:spLocks noGrp="1"/>
          </p:cNvSpPr>
          <p:nvPr>
            <p:ph type="body"/>
          </p:nvPr>
        </p:nvSpPr>
        <p:spPr>
          <a:xfrm>
            <a:off x="1858680" y="3413160"/>
            <a:ext cx="5361120" cy="522360"/>
          </a:xfrm>
          <a:prstGeom prst="rect">
            <a:avLst/>
          </a:prstGeom>
        </p:spPr>
        <p:txBody>
          <a:bodyPr lIns="0" rIns="0" tIns="0" bIns="0"/>
          <a:p>
            <a:endParaRPr/>
          </a:p>
        </p:txBody>
      </p:sp>
      <p:pic>
        <p:nvPicPr>
          <p:cNvPr id="95" name="" descr=""/>
          <p:cNvPicPr/>
          <p:nvPr/>
        </p:nvPicPr>
        <p:blipFill>
          <a:blip r:embed="rId2"/>
          <a:stretch/>
        </p:blipFill>
        <p:spPr>
          <a:xfrm>
            <a:off x="4211640" y="3412800"/>
            <a:ext cx="654840" cy="522360"/>
          </a:xfrm>
          <a:prstGeom prst="rect">
            <a:avLst/>
          </a:prstGeom>
          <a:ln>
            <a:noFill/>
          </a:ln>
        </p:spPr>
      </p:pic>
      <p:pic>
        <p:nvPicPr>
          <p:cNvPr id="96" name="" descr=""/>
          <p:cNvPicPr/>
          <p:nvPr/>
        </p:nvPicPr>
        <p:blipFill>
          <a:blip r:embed="rId3"/>
          <a:stretch/>
        </p:blipFill>
        <p:spPr>
          <a:xfrm>
            <a:off x="4211640" y="3412800"/>
            <a:ext cx="654840" cy="5223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04" name="PlaceHolder 2"/>
          <p:cNvSpPr>
            <a:spLocks noGrp="1"/>
          </p:cNvSpPr>
          <p:nvPr>
            <p:ph type="subTitle"/>
          </p:nvPr>
        </p:nvSpPr>
        <p:spPr>
          <a:xfrm>
            <a:off x="1858680" y="3413160"/>
            <a:ext cx="5361120" cy="5223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06" name="PlaceHolder 2"/>
          <p:cNvSpPr>
            <a:spLocks noGrp="1"/>
          </p:cNvSpPr>
          <p:nvPr>
            <p:ph type="body"/>
          </p:nvPr>
        </p:nvSpPr>
        <p:spPr>
          <a:xfrm>
            <a:off x="1858680" y="3413160"/>
            <a:ext cx="5361120" cy="5223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08" name="PlaceHolder 2"/>
          <p:cNvSpPr>
            <a:spLocks noGrp="1"/>
          </p:cNvSpPr>
          <p:nvPr>
            <p:ph type="body"/>
          </p:nvPr>
        </p:nvSpPr>
        <p:spPr>
          <a:xfrm>
            <a:off x="1858680" y="3413160"/>
            <a:ext cx="2616120" cy="522360"/>
          </a:xfrm>
          <a:prstGeom prst="rect">
            <a:avLst/>
          </a:prstGeom>
        </p:spPr>
        <p:txBody>
          <a:bodyPr lIns="0" rIns="0" tIns="0" bIns="0"/>
          <a:p>
            <a:endParaRPr/>
          </a:p>
        </p:txBody>
      </p:sp>
      <p:sp>
        <p:nvSpPr>
          <p:cNvPr id="109" name="PlaceHolder 3"/>
          <p:cNvSpPr>
            <a:spLocks noGrp="1"/>
          </p:cNvSpPr>
          <p:nvPr>
            <p:ph type="body"/>
          </p:nvPr>
        </p:nvSpPr>
        <p:spPr>
          <a:xfrm>
            <a:off x="4605840" y="3413160"/>
            <a:ext cx="2616120" cy="5223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858680" y="1822680"/>
            <a:ext cx="5361120" cy="144792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26" name="PlaceHolder 2"/>
          <p:cNvSpPr>
            <a:spLocks noGrp="1"/>
          </p:cNvSpPr>
          <p:nvPr>
            <p:ph type="body"/>
          </p:nvPr>
        </p:nvSpPr>
        <p:spPr>
          <a:xfrm>
            <a:off x="1858680" y="3413160"/>
            <a:ext cx="5361120" cy="5223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858680" y="1822680"/>
            <a:ext cx="5361120" cy="67129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13"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114" name="PlaceHolder 3"/>
          <p:cNvSpPr>
            <a:spLocks noGrp="1"/>
          </p:cNvSpPr>
          <p:nvPr>
            <p:ph type="body"/>
          </p:nvPr>
        </p:nvSpPr>
        <p:spPr>
          <a:xfrm>
            <a:off x="1858680" y="3686400"/>
            <a:ext cx="2616120" cy="249120"/>
          </a:xfrm>
          <a:prstGeom prst="rect">
            <a:avLst/>
          </a:prstGeom>
        </p:spPr>
        <p:txBody>
          <a:bodyPr lIns="0" rIns="0" tIns="0" bIns="0"/>
          <a:p>
            <a:endParaRPr/>
          </a:p>
        </p:txBody>
      </p:sp>
      <p:sp>
        <p:nvSpPr>
          <p:cNvPr id="115" name="PlaceHolder 4"/>
          <p:cNvSpPr>
            <a:spLocks noGrp="1"/>
          </p:cNvSpPr>
          <p:nvPr>
            <p:ph type="body"/>
          </p:nvPr>
        </p:nvSpPr>
        <p:spPr>
          <a:xfrm>
            <a:off x="4605840" y="3413160"/>
            <a:ext cx="2616120" cy="5223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17" name="PlaceHolder 2"/>
          <p:cNvSpPr>
            <a:spLocks noGrp="1"/>
          </p:cNvSpPr>
          <p:nvPr>
            <p:ph type="body"/>
          </p:nvPr>
        </p:nvSpPr>
        <p:spPr>
          <a:xfrm>
            <a:off x="1858680" y="3413160"/>
            <a:ext cx="2616120" cy="522360"/>
          </a:xfrm>
          <a:prstGeom prst="rect">
            <a:avLst/>
          </a:prstGeom>
        </p:spPr>
        <p:txBody>
          <a:bodyPr lIns="0" rIns="0" tIns="0" bIns="0"/>
          <a:p>
            <a:endParaRPr/>
          </a:p>
        </p:txBody>
      </p:sp>
      <p:sp>
        <p:nvSpPr>
          <p:cNvPr id="118"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119" name="PlaceHolder 4"/>
          <p:cNvSpPr>
            <a:spLocks noGrp="1"/>
          </p:cNvSpPr>
          <p:nvPr>
            <p:ph type="body"/>
          </p:nvPr>
        </p:nvSpPr>
        <p:spPr>
          <a:xfrm>
            <a:off x="4605840" y="3686400"/>
            <a:ext cx="2616120" cy="2491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21"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122"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123" name="PlaceHolder 4"/>
          <p:cNvSpPr>
            <a:spLocks noGrp="1"/>
          </p:cNvSpPr>
          <p:nvPr>
            <p:ph type="body"/>
          </p:nvPr>
        </p:nvSpPr>
        <p:spPr>
          <a:xfrm>
            <a:off x="1858680" y="3686400"/>
            <a:ext cx="5361120" cy="2491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25" name="PlaceHolder 2"/>
          <p:cNvSpPr>
            <a:spLocks noGrp="1"/>
          </p:cNvSpPr>
          <p:nvPr>
            <p:ph type="body"/>
          </p:nvPr>
        </p:nvSpPr>
        <p:spPr>
          <a:xfrm>
            <a:off x="1858680" y="3413160"/>
            <a:ext cx="5361120" cy="249120"/>
          </a:xfrm>
          <a:prstGeom prst="rect">
            <a:avLst/>
          </a:prstGeom>
        </p:spPr>
        <p:txBody>
          <a:bodyPr lIns="0" rIns="0" tIns="0" bIns="0"/>
          <a:p>
            <a:endParaRPr/>
          </a:p>
        </p:txBody>
      </p:sp>
      <p:sp>
        <p:nvSpPr>
          <p:cNvPr id="126" name="PlaceHolder 3"/>
          <p:cNvSpPr>
            <a:spLocks noGrp="1"/>
          </p:cNvSpPr>
          <p:nvPr>
            <p:ph type="body"/>
          </p:nvPr>
        </p:nvSpPr>
        <p:spPr>
          <a:xfrm>
            <a:off x="1858680" y="3686400"/>
            <a:ext cx="5361120" cy="2491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28"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129"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130" name="PlaceHolder 4"/>
          <p:cNvSpPr>
            <a:spLocks noGrp="1"/>
          </p:cNvSpPr>
          <p:nvPr>
            <p:ph type="body"/>
          </p:nvPr>
        </p:nvSpPr>
        <p:spPr>
          <a:xfrm>
            <a:off x="4605840" y="3686400"/>
            <a:ext cx="2616120" cy="249120"/>
          </a:xfrm>
          <a:prstGeom prst="rect">
            <a:avLst/>
          </a:prstGeom>
        </p:spPr>
        <p:txBody>
          <a:bodyPr lIns="0" rIns="0" tIns="0" bIns="0"/>
          <a:p>
            <a:endParaRPr/>
          </a:p>
        </p:txBody>
      </p:sp>
      <p:sp>
        <p:nvSpPr>
          <p:cNvPr id="131" name="PlaceHolder 5"/>
          <p:cNvSpPr>
            <a:spLocks noGrp="1"/>
          </p:cNvSpPr>
          <p:nvPr>
            <p:ph type="body"/>
          </p:nvPr>
        </p:nvSpPr>
        <p:spPr>
          <a:xfrm>
            <a:off x="1858680" y="3686400"/>
            <a:ext cx="2616120" cy="2491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133" name="PlaceHolder 2"/>
          <p:cNvSpPr>
            <a:spLocks noGrp="1"/>
          </p:cNvSpPr>
          <p:nvPr>
            <p:ph type="body"/>
          </p:nvPr>
        </p:nvSpPr>
        <p:spPr>
          <a:xfrm>
            <a:off x="1858680" y="3413160"/>
            <a:ext cx="5361120" cy="522360"/>
          </a:xfrm>
          <a:prstGeom prst="rect">
            <a:avLst/>
          </a:prstGeom>
        </p:spPr>
        <p:txBody>
          <a:bodyPr lIns="0" rIns="0" tIns="0" bIns="0"/>
          <a:p>
            <a:endParaRPr/>
          </a:p>
        </p:txBody>
      </p:sp>
      <p:sp>
        <p:nvSpPr>
          <p:cNvPr id="134" name="PlaceHolder 3"/>
          <p:cNvSpPr>
            <a:spLocks noGrp="1"/>
          </p:cNvSpPr>
          <p:nvPr>
            <p:ph type="body"/>
          </p:nvPr>
        </p:nvSpPr>
        <p:spPr>
          <a:xfrm>
            <a:off x="1858680" y="3413160"/>
            <a:ext cx="5361120" cy="522360"/>
          </a:xfrm>
          <a:prstGeom prst="rect">
            <a:avLst/>
          </a:prstGeom>
        </p:spPr>
        <p:txBody>
          <a:bodyPr lIns="0" rIns="0" tIns="0" bIns="0"/>
          <a:p>
            <a:endParaRPr/>
          </a:p>
        </p:txBody>
      </p:sp>
      <p:pic>
        <p:nvPicPr>
          <p:cNvPr id="135" name="" descr=""/>
          <p:cNvPicPr/>
          <p:nvPr/>
        </p:nvPicPr>
        <p:blipFill>
          <a:blip r:embed="rId2"/>
          <a:stretch/>
        </p:blipFill>
        <p:spPr>
          <a:xfrm>
            <a:off x="4211640" y="3412800"/>
            <a:ext cx="654840" cy="522360"/>
          </a:xfrm>
          <a:prstGeom prst="rect">
            <a:avLst/>
          </a:prstGeom>
          <a:ln>
            <a:noFill/>
          </a:ln>
        </p:spPr>
      </p:pic>
      <p:pic>
        <p:nvPicPr>
          <p:cNvPr id="136" name="" descr=""/>
          <p:cNvPicPr/>
          <p:nvPr/>
        </p:nvPicPr>
        <p:blipFill>
          <a:blip r:embed="rId3"/>
          <a:stretch/>
        </p:blipFill>
        <p:spPr>
          <a:xfrm>
            <a:off x="4211640" y="3412800"/>
            <a:ext cx="654840" cy="5223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28" name="PlaceHolder 2"/>
          <p:cNvSpPr>
            <a:spLocks noGrp="1"/>
          </p:cNvSpPr>
          <p:nvPr>
            <p:ph type="body"/>
          </p:nvPr>
        </p:nvSpPr>
        <p:spPr>
          <a:xfrm>
            <a:off x="1858680" y="3413160"/>
            <a:ext cx="2616120" cy="522360"/>
          </a:xfrm>
          <a:prstGeom prst="rect">
            <a:avLst/>
          </a:prstGeom>
        </p:spPr>
        <p:txBody>
          <a:bodyPr lIns="0" rIns="0" tIns="0" bIns="0"/>
          <a:p>
            <a:endParaRPr/>
          </a:p>
        </p:txBody>
      </p:sp>
      <p:sp>
        <p:nvSpPr>
          <p:cNvPr id="29" name="PlaceHolder 3"/>
          <p:cNvSpPr>
            <a:spLocks noGrp="1"/>
          </p:cNvSpPr>
          <p:nvPr>
            <p:ph type="body"/>
          </p:nvPr>
        </p:nvSpPr>
        <p:spPr>
          <a:xfrm>
            <a:off x="4605840" y="3413160"/>
            <a:ext cx="2616120" cy="5223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1858680" y="1822680"/>
            <a:ext cx="5361120" cy="14479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1858680" y="1822680"/>
            <a:ext cx="5361120" cy="67129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33"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34" name="PlaceHolder 3"/>
          <p:cNvSpPr>
            <a:spLocks noGrp="1"/>
          </p:cNvSpPr>
          <p:nvPr>
            <p:ph type="body"/>
          </p:nvPr>
        </p:nvSpPr>
        <p:spPr>
          <a:xfrm>
            <a:off x="1858680" y="3686400"/>
            <a:ext cx="2616120" cy="249120"/>
          </a:xfrm>
          <a:prstGeom prst="rect">
            <a:avLst/>
          </a:prstGeom>
        </p:spPr>
        <p:txBody>
          <a:bodyPr lIns="0" rIns="0" tIns="0" bIns="0"/>
          <a:p>
            <a:endParaRPr/>
          </a:p>
        </p:txBody>
      </p:sp>
      <p:sp>
        <p:nvSpPr>
          <p:cNvPr id="35" name="PlaceHolder 4"/>
          <p:cNvSpPr>
            <a:spLocks noGrp="1"/>
          </p:cNvSpPr>
          <p:nvPr>
            <p:ph type="body"/>
          </p:nvPr>
        </p:nvSpPr>
        <p:spPr>
          <a:xfrm>
            <a:off x="4605840" y="3413160"/>
            <a:ext cx="2616120" cy="5223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37" name="PlaceHolder 2"/>
          <p:cNvSpPr>
            <a:spLocks noGrp="1"/>
          </p:cNvSpPr>
          <p:nvPr>
            <p:ph type="body"/>
          </p:nvPr>
        </p:nvSpPr>
        <p:spPr>
          <a:xfrm>
            <a:off x="1858680" y="3413160"/>
            <a:ext cx="2616120" cy="522360"/>
          </a:xfrm>
          <a:prstGeom prst="rect">
            <a:avLst/>
          </a:prstGeom>
        </p:spPr>
        <p:txBody>
          <a:bodyPr lIns="0" rIns="0" tIns="0" bIns="0"/>
          <a:p>
            <a:endParaRPr/>
          </a:p>
        </p:txBody>
      </p:sp>
      <p:sp>
        <p:nvSpPr>
          <p:cNvPr id="38"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39" name="PlaceHolder 4"/>
          <p:cNvSpPr>
            <a:spLocks noGrp="1"/>
          </p:cNvSpPr>
          <p:nvPr>
            <p:ph type="body"/>
          </p:nvPr>
        </p:nvSpPr>
        <p:spPr>
          <a:xfrm>
            <a:off x="4605840" y="3686400"/>
            <a:ext cx="2616120" cy="2491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858680" y="1822680"/>
            <a:ext cx="5361120" cy="1447920"/>
          </a:xfrm>
          <a:prstGeom prst="rect">
            <a:avLst/>
          </a:prstGeom>
        </p:spPr>
        <p:txBody>
          <a:bodyPr lIns="0" rIns="0" tIns="0" bIns="0" anchor="ctr"/>
          <a:p>
            <a:endParaRPr/>
          </a:p>
        </p:txBody>
      </p:sp>
      <p:sp>
        <p:nvSpPr>
          <p:cNvPr id="41" name="PlaceHolder 2"/>
          <p:cNvSpPr>
            <a:spLocks noGrp="1"/>
          </p:cNvSpPr>
          <p:nvPr>
            <p:ph type="body"/>
          </p:nvPr>
        </p:nvSpPr>
        <p:spPr>
          <a:xfrm>
            <a:off x="1858680" y="3413160"/>
            <a:ext cx="2616120" cy="249120"/>
          </a:xfrm>
          <a:prstGeom prst="rect">
            <a:avLst/>
          </a:prstGeom>
        </p:spPr>
        <p:txBody>
          <a:bodyPr lIns="0" rIns="0" tIns="0" bIns="0"/>
          <a:p>
            <a:endParaRPr/>
          </a:p>
        </p:txBody>
      </p:sp>
      <p:sp>
        <p:nvSpPr>
          <p:cNvPr id="42" name="PlaceHolder 3"/>
          <p:cNvSpPr>
            <a:spLocks noGrp="1"/>
          </p:cNvSpPr>
          <p:nvPr>
            <p:ph type="body"/>
          </p:nvPr>
        </p:nvSpPr>
        <p:spPr>
          <a:xfrm>
            <a:off x="4605840" y="3413160"/>
            <a:ext cx="2616120" cy="249120"/>
          </a:xfrm>
          <a:prstGeom prst="rect">
            <a:avLst/>
          </a:prstGeom>
        </p:spPr>
        <p:txBody>
          <a:bodyPr lIns="0" rIns="0" tIns="0" bIns="0"/>
          <a:p>
            <a:endParaRPr/>
          </a:p>
        </p:txBody>
      </p:sp>
      <p:sp>
        <p:nvSpPr>
          <p:cNvPr id="43" name="PlaceHolder 4"/>
          <p:cNvSpPr>
            <a:spLocks noGrp="1"/>
          </p:cNvSpPr>
          <p:nvPr>
            <p:ph type="body"/>
          </p:nvPr>
        </p:nvSpPr>
        <p:spPr>
          <a:xfrm>
            <a:off x="1858680" y="3686400"/>
            <a:ext cx="5361120" cy="2491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163ef5"/>
        </a:solidFill>
      </p:bgPr>
    </p:bg>
    <p:spTree>
      <p:nvGrpSpPr>
        <p:cNvPr id="1" name=""/>
        <p:cNvGrpSpPr/>
        <p:nvPr/>
      </p:nvGrpSpPr>
      <p:grpSpPr>
        <a:xfrm>
          <a:off x="0" y="0"/>
          <a:ext cx="0" cy="0"/>
          <a:chOff x="0" y="0"/>
          <a:chExt cx="0" cy="0"/>
        </a:xfrm>
      </p:grpSpPr>
      <p:sp>
        <p:nvSpPr>
          <p:cNvPr id="0" name="CustomShape 1"/>
          <p:cNvSpPr/>
          <p:nvPr/>
        </p:nvSpPr>
        <p:spPr>
          <a:xfrm>
            <a:off x="0" y="2824560"/>
            <a:ext cx="7369920" cy="2318760"/>
          </a:xfrm>
          <a:prstGeom prst="rtTriangle">
            <a:avLst/>
          </a:prstGeom>
          <a:solidFill>
            <a:schemeClr val="accent1"/>
          </a:solidFill>
          <a:ln>
            <a:noFill/>
          </a:ln>
        </p:spPr>
        <p:style>
          <a:lnRef idx="0"/>
          <a:fillRef idx="0"/>
          <a:effectRef idx="0"/>
          <a:fontRef idx="minor"/>
        </p:style>
      </p:sp>
      <p:sp>
        <p:nvSpPr>
          <p:cNvPr id="1" name="CustomShape 2"/>
          <p:cNvSpPr/>
          <p:nvPr/>
        </p:nvSpPr>
        <p:spPr>
          <a:xfrm flipH="1">
            <a:off x="3582000" y="1550880"/>
            <a:ext cx="5560920" cy="3592440"/>
          </a:xfrm>
          <a:prstGeom prst="rtTriangle">
            <a:avLst/>
          </a:prstGeom>
          <a:solidFill>
            <a:schemeClr val="accent3"/>
          </a:solidFill>
          <a:ln>
            <a:noFill/>
          </a:ln>
        </p:spPr>
        <p:style>
          <a:lnRef idx="0"/>
          <a:fillRef idx="0"/>
          <a:effectRef idx="0"/>
          <a:fontRef idx="minor"/>
        </p:style>
      </p:sp>
      <p:sp>
        <p:nvSpPr>
          <p:cNvPr id="2" name="CustomShape 3"/>
          <p:cNvSpPr/>
          <p:nvPr/>
        </p:nvSpPr>
        <p:spPr>
          <a:xfrm rot="10800000">
            <a:off x="9144000" y="2052720"/>
            <a:ext cx="4084920" cy="2052360"/>
          </a:xfrm>
          <a:prstGeom prst="rtTriangle">
            <a:avLst/>
          </a:prstGeom>
          <a:solidFill>
            <a:schemeClr val="dk2"/>
          </a:solidFill>
          <a:ln>
            <a:noFill/>
          </a:ln>
        </p:spPr>
        <p:style>
          <a:lnRef idx="0"/>
          <a:fillRef idx="0"/>
          <a:effectRef idx="0"/>
          <a:fontRef idx="minor"/>
        </p:style>
      </p:sp>
      <p:sp>
        <p:nvSpPr>
          <p:cNvPr id="3" name="CustomShape 4"/>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sp>
        <p:nvSpPr>
          <p:cNvPr id="4" name="CustomShape 5"/>
          <p:cNvSpPr/>
          <p:nvPr/>
        </p:nvSpPr>
        <p:spPr>
          <a:xfrm>
            <a:off x="763920" y="720"/>
            <a:ext cx="1741320" cy="1044000"/>
          </a:xfrm>
          <a:prstGeom prst="parallelogram">
            <a:avLst>
              <a:gd name="adj" fmla="val 153193"/>
            </a:avLst>
          </a:prstGeom>
          <a:solidFill>
            <a:schemeClr val="dk1"/>
          </a:solidFill>
          <a:ln>
            <a:noFill/>
          </a:ln>
        </p:spPr>
        <p:style>
          <a:lnRef idx="0"/>
          <a:fillRef idx="0"/>
          <a:effectRef idx="0"/>
          <a:fontRef idx="minor"/>
        </p:style>
      </p:sp>
      <p:sp>
        <p:nvSpPr>
          <p:cNvPr id="5" name="CustomShape 6"/>
          <p:cNvSpPr/>
          <p:nvPr/>
        </p:nvSpPr>
        <p:spPr>
          <a:xfrm>
            <a:off x="509760" y="720"/>
            <a:ext cx="1741320" cy="1044000"/>
          </a:xfrm>
          <a:prstGeom prst="parallelogram">
            <a:avLst>
              <a:gd name="adj" fmla="val 153193"/>
            </a:avLst>
          </a:prstGeom>
          <a:solidFill>
            <a:schemeClr val="dk1"/>
          </a:solidFill>
          <a:ln>
            <a:noFill/>
          </a:ln>
        </p:spPr>
        <p:style>
          <a:lnRef idx="0"/>
          <a:fillRef idx="0"/>
          <a:effectRef idx="0"/>
          <a:fontRef idx="minor"/>
        </p:style>
      </p:sp>
      <p:sp>
        <p:nvSpPr>
          <p:cNvPr id="6" name="CustomShape 7"/>
          <p:cNvSpPr/>
          <p:nvPr/>
        </p:nvSpPr>
        <p:spPr>
          <a:xfrm>
            <a:off x="255240" y="720"/>
            <a:ext cx="1741320" cy="1044000"/>
          </a:xfrm>
          <a:prstGeom prst="parallelogram">
            <a:avLst>
              <a:gd name="adj" fmla="val 153193"/>
            </a:avLst>
          </a:prstGeom>
          <a:solidFill>
            <a:schemeClr val="dk1"/>
          </a:solidFill>
          <a:ln>
            <a:noFill/>
          </a:ln>
        </p:spPr>
        <p:style>
          <a:lnRef idx="0"/>
          <a:fillRef idx="0"/>
          <a:effectRef idx="0"/>
          <a:fontRef idx="minor"/>
        </p:style>
      </p:sp>
      <p:sp>
        <p:nvSpPr>
          <p:cNvPr id="7" name="CustomShape 8"/>
          <p:cNvSpPr/>
          <p:nvPr/>
        </p:nvSpPr>
        <p:spPr>
          <a:xfrm>
            <a:off x="141408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8" name="CustomShape 9"/>
          <p:cNvSpPr/>
          <p:nvPr/>
        </p:nvSpPr>
        <p:spPr>
          <a:xfrm>
            <a:off x="115992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9" name="CustomShape 10"/>
          <p:cNvSpPr/>
          <p:nvPr/>
        </p:nvSpPr>
        <p:spPr>
          <a:xfrm>
            <a:off x="90540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10" name="CustomShape 11"/>
          <p:cNvSpPr/>
          <p:nvPr/>
        </p:nvSpPr>
        <p:spPr>
          <a:xfrm>
            <a:off x="7659360" y="5040"/>
            <a:ext cx="1248840" cy="751680"/>
          </a:xfrm>
          <a:prstGeom prst="parallelogram">
            <a:avLst>
              <a:gd name="adj" fmla="val 158024"/>
            </a:avLst>
          </a:prstGeom>
          <a:solidFill>
            <a:schemeClr val="dk2"/>
          </a:solidFill>
          <a:ln>
            <a:noFill/>
          </a:ln>
        </p:spPr>
        <p:style>
          <a:lnRef idx="0"/>
          <a:fillRef idx="0"/>
          <a:effectRef idx="0"/>
          <a:fontRef idx="minor"/>
        </p:style>
      </p:sp>
      <p:sp>
        <p:nvSpPr>
          <p:cNvPr id="11" name="CustomShape 12"/>
          <p:cNvSpPr/>
          <p:nvPr/>
        </p:nvSpPr>
        <p:spPr>
          <a:xfrm>
            <a:off x="7358400" y="5040"/>
            <a:ext cx="1248840" cy="751680"/>
          </a:xfrm>
          <a:prstGeom prst="parallelogram">
            <a:avLst>
              <a:gd name="adj" fmla="val 158024"/>
            </a:avLst>
          </a:prstGeom>
          <a:solidFill>
            <a:schemeClr val="dk2"/>
          </a:solidFill>
          <a:ln>
            <a:noFill/>
          </a:ln>
        </p:spPr>
        <p:style>
          <a:lnRef idx="0"/>
          <a:fillRef idx="0"/>
          <a:effectRef idx="0"/>
          <a:fontRef idx="minor"/>
        </p:style>
      </p:sp>
      <p:sp>
        <p:nvSpPr>
          <p:cNvPr id="12" name="CustomShape 13"/>
          <p:cNvSpPr/>
          <p:nvPr/>
        </p:nvSpPr>
        <p:spPr>
          <a:xfrm>
            <a:off x="7057440" y="5040"/>
            <a:ext cx="1248840" cy="751680"/>
          </a:xfrm>
          <a:prstGeom prst="parallelogram">
            <a:avLst>
              <a:gd name="adj" fmla="val 158024"/>
            </a:avLst>
          </a:prstGeom>
          <a:solidFill>
            <a:schemeClr val="dk2"/>
          </a:solidFill>
          <a:ln>
            <a:noFill/>
          </a:ln>
        </p:spPr>
        <p:style>
          <a:lnRef idx="0"/>
          <a:fillRef idx="0"/>
          <a:effectRef idx="0"/>
          <a:fontRef idx="minor"/>
        </p:style>
      </p:sp>
      <p:sp>
        <p:nvSpPr>
          <p:cNvPr id="13" name="CustomShape 14"/>
          <p:cNvSpPr/>
          <p:nvPr/>
        </p:nvSpPr>
        <p:spPr>
          <a:xfrm>
            <a:off x="732996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4" name="CustomShape 15"/>
          <p:cNvSpPr/>
          <p:nvPr/>
        </p:nvSpPr>
        <p:spPr>
          <a:xfrm>
            <a:off x="694152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5" name="CustomShape 16"/>
          <p:cNvSpPr/>
          <p:nvPr/>
        </p:nvSpPr>
        <p:spPr>
          <a:xfrm>
            <a:off x="655308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6" name="CustomShape 17"/>
          <p:cNvSpPr/>
          <p:nvPr/>
        </p:nvSpPr>
        <p:spPr>
          <a:xfrm>
            <a:off x="110808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17" name="CustomShape 18"/>
          <p:cNvSpPr/>
          <p:nvPr/>
        </p:nvSpPr>
        <p:spPr>
          <a:xfrm>
            <a:off x="65376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18" name="CustomShape 19"/>
          <p:cNvSpPr/>
          <p:nvPr/>
        </p:nvSpPr>
        <p:spPr>
          <a:xfrm>
            <a:off x="19908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19" name="PlaceHolder 20"/>
          <p:cNvSpPr>
            <a:spLocks noGrp="1"/>
          </p:cNvSpPr>
          <p:nvPr>
            <p:ph type="title"/>
          </p:nvPr>
        </p:nvSpPr>
        <p:spPr>
          <a:xfrm>
            <a:off x="1858680" y="1822680"/>
            <a:ext cx="5361120" cy="1447920"/>
          </a:xfrm>
          <a:prstGeom prst="rect">
            <a:avLst/>
          </a:prstGeom>
        </p:spPr>
        <p:txBody>
          <a:bodyPr tIns="91440" bIns="91440" anchor="ctr"/>
          <a:p>
            <a:endParaRPr/>
          </a:p>
        </p:txBody>
      </p:sp>
      <p:sp>
        <p:nvSpPr>
          <p:cNvPr id="20" name="PlaceHolder 21"/>
          <p:cNvSpPr>
            <a:spLocks noGrp="1"/>
          </p:cNvSpPr>
          <p:nvPr>
            <p:ph type="subTitle"/>
          </p:nvPr>
        </p:nvSpPr>
        <p:spPr>
          <a:xfrm>
            <a:off x="1858680" y="3413160"/>
            <a:ext cx="5361120" cy="522360"/>
          </a:xfrm>
          <a:prstGeom prst="rect">
            <a:avLst/>
          </a:prstGeom>
        </p:spPr>
        <p:txBody>
          <a:bodyPr tIns="91440" bIns="91440"/>
          <a:p>
            <a:pPr algn="ctr"/>
            <a:endParaRPr/>
          </a:p>
        </p:txBody>
      </p:sp>
      <p:sp>
        <p:nvSpPr>
          <p:cNvPr id="21" name="PlaceHolder 22"/>
          <p:cNvSpPr>
            <a:spLocks noGrp="1"/>
          </p:cNvSpPr>
          <p:nvPr>
            <p:ph type="sldNum"/>
          </p:nvPr>
        </p:nvSpPr>
        <p:spPr>
          <a:xfrm>
            <a:off x="8390880" y="4543560"/>
            <a:ext cx="548280" cy="393120"/>
          </a:xfrm>
          <a:prstGeom prst="rect">
            <a:avLst/>
          </a:prstGeom>
        </p:spPr>
        <p:txBody>
          <a:bodyPr tIns="91440" bIns="91440" anchor="ctr"/>
          <a:p>
            <a:pPr algn="r">
              <a:lnSpc>
                <a:spcPct val="100000"/>
              </a:lnSpc>
            </a:pPr>
            <a:fld id="{E860E5DC-FB80-49EF-A3E4-11236F0995EB}" type="slidenum">
              <a:rPr lang="pl-PL" sz="1000" spc="-1" strike="noStrike">
                <a:solidFill>
                  <a:srgbClr val="233a44"/>
                </a:solidFill>
                <a:uFill>
                  <a:solidFill>
                    <a:srgbClr val="ffffff"/>
                  </a:solidFill>
                </a:uFill>
                <a:latin typeface="Nunito"/>
                <a:ea typeface="Nunito"/>
              </a:rPr>
              <a:t>&lt;numer&gt;</a:t>
            </a:fld>
            <a:endParaRPr/>
          </a:p>
        </p:txBody>
      </p:sp>
      <p:sp>
        <p:nvSpPr>
          <p:cNvPr id="22" name="PlaceHolder 23"/>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StarSymbol"/>
              <a:buChar char=""/>
            </a:pPr>
            <a:r>
              <a:rPr lang="pl-PL" sz="1400" spc="-1">
                <a:latin typeface="Arial"/>
              </a:rPr>
              <a:t>Kliknij, aby edytować format tekstu konspektu</a:t>
            </a:r>
            <a:endParaRPr/>
          </a:p>
          <a:p>
            <a:pPr lvl="1" marL="864000" indent="-324000">
              <a:buClr>
                <a:srgbClr val="ffffff"/>
              </a:buClr>
              <a:buSzPct val="75000"/>
              <a:buFont typeface="StarSymbol"/>
              <a:buChar char=""/>
            </a:pPr>
            <a:r>
              <a:rPr lang="pl-PL" sz="1400" spc="-1">
                <a:latin typeface="Arial"/>
              </a:rPr>
              <a:t>Drugi poziom konspektu</a:t>
            </a:r>
            <a:endParaRPr/>
          </a:p>
          <a:p>
            <a:pPr lvl="2" marL="1296000" indent="-288000">
              <a:buClr>
                <a:srgbClr val="ffffff"/>
              </a:buClr>
              <a:buSzPct val="45000"/>
              <a:buFont typeface="StarSymbol"/>
              <a:buChar char=""/>
            </a:pPr>
            <a:r>
              <a:rPr lang="pl-PL" sz="1400" spc="-1">
                <a:latin typeface="Arial"/>
              </a:rPr>
              <a:t>Trzeci poziom konspektu</a:t>
            </a:r>
            <a:endParaRPr/>
          </a:p>
          <a:p>
            <a:pPr lvl="3" marL="1728000" indent="-216000">
              <a:buClr>
                <a:srgbClr val="ffffff"/>
              </a:buClr>
              <a:buSzPct val="75000"/>
              <a:buFont typeface="StarSymbol"/>
              <a:buChar char=""/>
            </a:pPr>
            <a:r>
              <a:rPr lang="pl-PL" sz="1400" spc="-1">
                <a:latin typeface="Arial"/>
              </a:rPr>
              <a:t>Czwarty poziom konspektu</a:t>
            </a:r>
            <a:endParaRPr/>
          </a:p>
          <a:p>
            <a:pPr lvl="4" marL="2160000" indent="-216000">
              <a:buClr>
                <a:srgbClr val="ffffff"/>
              </a:buClr>
              <a:buSzPct val="45000"/>
              <a:buFont typeface="StarSymbol"/>
              <a:buChar char=""/>
            </a:pPr>
            <a:r>
              <a:rPr lang="pl-PL" sz="2000" spc="-1">
                <a:latin typeface="Arial"/>
              </a:rPr>
              <a:t>Piąty poziom konspektu</a:t>
            </a:r>
            <a:endParaRPr/>
          </a:p>
          <a:p>
            <a:pPr lvl="5" marL="2592000" indent="-216000">
              <a:buClr>
                <a:srgbClr val="ffffff"/>
              </a:buClr>
              <a:buSzPct val="45000"/>
              <a:buFont typeface="StarSymbol"/>
              <a:buChar char=""/>
            </a:pPr>
            <a:r>
              <a:rPr lang="pl-PL" sz="2000" spc="-1">
                <a:latin typeface="Arial"/>
              </a:rPr>
              <a:t>Szósty poziom konspektu</a:t>
            </a:r>
            <a:endParaRPr/>
          </a:p>
          <a:p>
            <a:pPr lvl="6" marL="3024000" indent="-216000">
              <a:buClr>
                <a:srgbClr val="ffffff"/>
              </a:buClr>
              <a:buSzPct val="45000"/>
              <a:buFont typeface="StarSymbol"/>
              <a:buChar char=""/>
            </a:pPr>
            <a:r>
              <a:rPr lang="pl-PL" sz="2000" spc="-1">
                <a:latin typeface="Arial"/>
              </a:rPr>
              <a:t>Siódmy poziom konspektu</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sp>
        <p:nvSpPr>
          <p:cNvPr id="57" name="CustomShape 1"/>
          <p:cNvSpPr/>
          <p:nvPr/>
        </p:nvSpPr>
        <p:spPr>
          <a:xfrm flipH="1">
            <a:off x="3582000" y="1550880"/>
            <a:ext cx="5560920" cy="3592440"/>
          </a:xfrm>
          <a:prstGeom prst="rtTriangle">
            <a:avLst/>
          </a:prstGeom>
          <a:solidFill>
            <a:schemeClr val="lt2"/>
          </a:solidFill>
          <a:ln>
            <a:noFill/>
          </a:ln>
        </p:spPr>
        <p:style>
          <a:lnRef idx="0"/>
          <a:fillRef idx="0"/>
          <a:effectRef idx="0"/>
          <a:fontRef idx="minor"/>
        </p:style>
      </p:sp>
      <p:sp>
        <p:nvSpPr>
          <p:cNvPr id="58" name="CustomShape 2"/>
          <p:cNvSpPr/>
          <p:nvPr/>
        </p:nvSpPr>
        <p:spPr>
          <a:xfrm>
            <a:off x="0" y="2824560"/>
            <a:ext cx="7369920" cy="2318760"/>
          </a:xfrm>
          <a:prstGeom prst="rtTriangle">
            <a:avLst/>
          </a:prstGeom>
          <a:solidFill>
            <a:schemeClr val="accent3"/>
          </a:solidFill>
          <a:ln>
            <a:noFill/>
          </a:ln>
        </p:spPr>
        <p:style>
          <a:lnRef idx="0"/>
          <a:fillRef idx="0"/>
          <a:effectRef idx="0"/>
          <a:fontRef idx="minor"/>
        </p:style>
      </p:sp>
      <p:sp>
        <p:nvSpPr>
          <p:cNvPr id="59" name="CustomShape 3"/>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sp>
        <p:nvSpPr>
          <p:cNvPr id="60" name="PlaceHolder 4"/>
          <p:cNvSpPr>
            <a:spLocks noGrp="1"/>
          </p:cNvSpPr>
          <p:nvPr>
            <p:ph type="title"/>
          </p:nvPr>
        </p:nvSpPr>
        <p:spPr>
          <a:xfrm>
            <a:off x="819000" y="845640"/>
            <a:ext cx="7505280" cy="954360"/>
          </a:xfrm>
          <a:prstGeom prst="rect">
            <a:avLst/>
          </a:prstGeom>
        </p:spPr>
        <p:txBody>
          <a:bodyPr tIns="91440" bIns="91440"/>
          <a:p>
            <a:endParaRPr/>
          </a:p>
        </p:txBody>
      </p:sp>
      <p:sp>
        <p:nvSpPr>
          <p:cNvPr id="61" name="PlaceHolder 5"/>
          <p:cNvSpPr>
            <a:spLocks noGrp="1"/>
          </p:cNvSpPr>
          <p:nvPr>
            <p:ph type="body"/>
          </p:nvPr>
        </p:nvSpPr>
        <p:spPr>
          <a:xfrm>
            <a:off x="819000" y="1990800"/>
            <a:ext cx="7505280" cy="2447640"/>
          </a:xfrm>
          <a:prstGeom prst="rect">
            <a:avLst/>
          </a:prstGeom>
        </p:spPr>
        <p:txBody>
          <a:bodyPr tIns="91440" bIns="91440"/>
          <a:p>
            <a:pPr marL="432000" indent="-324000">
              <a:buClr>
                <a:srgbClr val="ffffff"/>
              </a:buClr>
              <a:buSzPct val="45000"/>
              <a:buFont typeface="StarSymbol"/>
              <a:buChar char=""/>
            </a:pPr>
            <a:r>
              <a:rPr lang="pl-PL" sz="1300" spc="-1">
                <a:latin typeface="Arial"/>
              </a:rPr>
              <a:t>Kliknij, aby edytować format tekstu konspektu</a:t>
            </a:r>
            <a:endParaRPr/>
          </a:p>
          <a:p>
            <a:pPr lvl="1" marL="864000" indent="-324000">
              <a:buClr>
                <a:srgbClr val="ffffff"/>
              </a:buClr>
              <a:buSzPct val="75000"/>
              <a:buFont typeface="StarSymbol"/>
              <a:buChar char=""/>
            </a:pPr>
            <a:r>
              <a:rPr lang="pl-PL" sz="1300" spc="-1">
                <a:latin typeface="Arial"/>
              </a:rPr>
              <a:t>Drugi poziom konspektu</a:t>
            </a:r>
            <a:endParaRPr/>
          </a:p>
          <a:p>
            <a:pPr lvl="2" marL="1296000" indent="-288000">
              <a:buClr>
                <a:srgbClr val="ffffff"/>
              </a:buClr>
              <a:buSzPct val="45000"/>
              <a:buFont typeface="StarSymbol"/>
              <a:buChar char=""/>
            </a:pPr>
            <a:r>
              <a:rPr lang="pl-PL" sz="1300" spc="-1">
                <a:latin typeface="Arial"/>
              </a:rPr>
              <a:t>Trzeci poziom konspektu</a:t>
            </a:r>
            <a:endParaRPr/>
          </a:p>
          <a:p>
            <a:pPr lvl="3" marL="1728000" indent="-216000">
              <a:buClr>
                <a:srgbClr val="ffffff"/>
              </a:buClr>
              <a:buSzPct val="75000"/>
              <a:buFont typeface="StarSymbol"/>
              <a:buChar char=""/>
            </a:pPr>
            <a:r>
              <a:rPr lang="pl-PL" sz="1300" spc="-1">
                <a:latin typeface="Arial"/>
              </a:rPr>
              <a:t>Czwarty poziom konspektu</a:t>
            </a:r>
            <a:endParaRPr/>
          </a:p>
          <a:p>
            <a:pPr lvl="4" marL="2160000" indent="-216000">
              <a:buClr>
                <a:srgbClr val="ffffff"/>
              </a:buClr>
              <a:buSzPct val="45000"/>
              <a:buFont typeface="StarSymbol"/>
              <a:buChar char=""/>
            </a:pPr>
            <a:r>
              <a:rPr lang="pl-PL" sz="1300" spc="-1">
                <a:latin typeface="Arial"/>
              </a:rPr>
              <a:t>Piąty poziom konspektu</a:t>
            </a:r>
            <a:endParaRPr/>
          </a:p>
          <a:p>
            <a:pPr lvl="5" marL="2592000" indent="-216000">
              <a:buClr>
                <a:srgbClr val="ffffff"/>
              </a:buClr>
              <a:buSzPct val="45000"/>
              <a:buFont typeface="StarSymbol"/>
              <a:buChar char=""/>
            </a:pPr>
            <a:r>
              <a:rPr lang="pl-PL" sz="1300" spc="-1">
                <a:latin typeface="Arial"/>
              </a:rPr>
              <a:t>Szósty poziom konspektu</a:t>
            </a:r>
            <a:endParaRPr/>
          </a:p>
          <a:p>
            <a:pPr lvl="6" marL="3024000" indent="-216000">
              <a:buClr>
                <a:srgbClr val="ffffff"/>
              </a:buClr>
              <a:buSzPct val="45000"/>
              <a:buFont typeface="StarSymbol"/>
              <a:buChar char=""/>
            </a:pPr>
            <a:r>
              <a:rPr lang="pl-PL" sz="1300" spc="-1">
                <a:latin typeface="Arial"/>
              </a:rPr>
              <a:t>Siódmy poziom konspektu</a:t>
            </a:r>
            <a:endParaRPr/>
          </a:p>
        </p:txBody>
      </p:sp>
      <p:sp>
        <p:nvSpPr>
          <p:cNvPr id="62" name="PlaceHolder 6"/>
          <p:cNvSpPr>
            <a:spLocks noGrp="1"/>
          </p:cNvSpPr>
          <p:nvPr>
            <p:ph type="sldNum"/>
          </p:nvPr>
        </p:nvSpPr>
        <p:spPr>
          <a:xfrm>
            <a:off x="8390880" y="4543560"/>
            <a:ext cx="548280" cy="393120"/>
          </a:xfrm>
          <a:prstGeom prst="rect">
            <a:avLst/>
          </a:prstGeom>
        </p:spPr>
        <p:txBody>
          <a:bodyPr tIns="91440" bIns="91440" anchor="ctr"/>
          <a:p>
            <a:pPr algn="r">
              <a:lnSpc>
                <a:spcPct val="100000"/>
              </a:lnSpc>
            </a:pPr>
            <a:fld id="{E4AD3967-AA20-4D12-A7DD-D6DB723A146C}" type="slidenum">
              <a:rPr lang="pl-PL" sz="1000" spc="-1" strike="noStrike">
                <a:solidFill>
                  <a:srgbClr val="233a44"/>
                </a:solidFill>
                <a:uFill>
                  <a:solidFill>
                    <a:srgbClr val="ffffff"/>
                  </a:solidFill>
                </a:uFill>
                <a:latin typeface="Nunito"/>
                <a:ea typeface="Nunito"/>
              </a:rPr>
              <a:t>&lt;numer&gt;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c4a15a"/>
        </a:solidFill>
      </p:bgPr>
    </p:bg>
    <p:spTree>
      <p:nvGrpSpPr>
        <p:cNvPr id="1" name=""/>
        <p:cNvGrpSpPr/>
        <p:nvPr/>
      </p:nvGrpSpPr>
      <p:grpSpPr>
        <a:xfrm>
          <a:off x="0" y="0"/>
          <a:ext cx="0" cy="0"/>
          <a:chOff x="0" y="0"/>
          <a:chExt cx="0" cy="0"/>
        </a:xfrm>
      </p:grpSpPr>
      <p:sp>
        <p:nvSpPr>
          <p:cNvPr id="97" name="CustomShape 1"/>
          <p:cNvSpPr/>
          <p:nvPr/>
        </p:nvSpPr>
        <p:spPr>
          <a:xfrm flipH="1">
            <a:off x="3582000" y="1550880"/>
            <a:ext cx="5560920" cy="3592440"/>
          </a:xfrm>
          <a:prstGeom prst="rtTriangle">
            <a:avLst/>
          </a:prstGeom>
          <a:solidFill>
            <a:schemeClr val="lt2"/>
          </a:solidFill>
          <a:ln>
            <a:noFill/>
          </a:ln>
        </p:spPr>
        <p:style>
          <a:lnRef idx="0"/>
          <a:fillRef idx="0"/>
          <a:effectRef idx="0"/>
          <a:fontRef idx="minor"/>
        </p:style>
      </p:sp>
      <p:sp>
        <p:nvSpPr>
          <p:cNvPr id="98" name="CustomShape 2"/>
          <p:cNvSpPr/>
          <p:nvPr/>
        </p:nvSpPr>
        <p:spPr>
          <a:xfrm>
            <a:off x="0" y="2824560"/>
            <a:ext cx="7369920" cy="2318760"/>
          </a:xfrm>
          <a:prstGeom prst="rtTriangle">
            <a:avLst/>
          </a:prstGeom>
          <a:solidFill>
            <a:schemeClr val="dk2"/>
          </a:solidFill>
          <a:ln>
            <a:noFill/>
          </a:ln>
        </p:spPr>
        <p:style>
          <a:lnRef idx="0"/>
          <a:fillRef idx="0"/>
          <a:effectRef idx="0"/>
          <a:fontRef idx="minor"/>
        </p:style>
      </p:sp>
      <p:sp>
        <p:nvSpPr>
          <p:cNvPr id="99" name="CustomShape 3"/>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sp>
        <p:nvSpPr>
          <p:cNvPr id="100" name="PlaceHolder 4"/>
          <p:cNvSpPr>
            <a:spLocks noGrp="1"/>
          </p:cNvSpPr>
          <p:nvPr>
            <p:ph type="title"/>
          </p:nvPr>
        </p:nvSpPr>
        <p:spPr>
          <a:xfrm>
            <a:off x="819000" y="845640"/>
            <a:ext cx="3708720" cy="1382760"/>
          </a:xfrm>
          <a:prstGeom prst="rect">
            <a:avLst/>
          </a:prstGeom>
        </p:spPr>
        <p:txBody>
          <a:bodyPr tIns="91440" bIns="91440"/>
          <a:p>
            <a:endParaRPr/>
          </a:p>
        </p:txBody>
      </p:sp>
      <p:sp>
        <p:nvSpPr>
          <p:cNvPr id="101" name="PlaceHolder 5"/>
          <p:cNvSpPr>
            <a:spLocks noGrp="1"/>
          </p:cNvSpPr>
          <p:nvPr>
            <p:ph type="body"/>
          </p:nvPr>
        </p:nvSpPr>
        <p:spPr>
          <a:xfrm>
            <a:off x="830880" y="2319120"/>
            <a:ext cx="3708720" cy="2119320"/>
          </a:xfrm>
          <a:prstGeom prst="rect">
            <a:avLst/>
          </a:prstGeom>
        </p:spPr>
        <p:txBody>
          <a:bodyPr tIns="91440" bIns="91440"/>
          <a:p>
            <a:pPr marL="432000" indent="-324000">
              <a:buClr>
                <a:srgbClr val="ffffff"/>
              </a:buClr>
              <a:buSzPct val="45000"/>
              <a:buFont typeface="StarSymbol"/>
              <a:buChar char=""/>
            </a:pPr>
            <a:r>
              <a:rPr lang="pl-PL" sz="1300" spc="-1">
                <a:latin typeface="Arial"/>
              </a:rPr>
              <a:t>Kliknij, aby edytować format tekstu konspektu</a:t>
            </a:r>
            <a:endParaRPr/>
          </a:p>
          <a:p>
            <a:pPr lvl="1" marL="864000" indent="-324000">
              <a:buClr>
                <a:srgbClr val="ffffff"/>
              </a:buClr>
              <a:buSzPct val="75000"/>
              <a:buFont typeface="StarSymbol"/>
              <a:buChar char=""/>
            </a:pPr>
            <a:r>
              <a:rPr lang="pl-PL" sz="1300" spc="-1">
                <a:latin typeface="Arial"/>
              </a:rPr>
              <a:t>Drugi poziom konspektu</a:t>
            </a:r>
            <a:endParaRPr/>
          </a:p>
          <a:p>
            <a:pPr lvl="2" marL="1296000" indent="-288000">
              <a:buClr>
                <a:srgbClr val="ffffff"/>
              </a:buClr>
              <a:buSzPct val="45000"/>
              <a:buFont typeface="StarSymbol"/>
              <a:buChar char=""/>
            </a:pPr>
            <a:r>
              <a:rPr lang="pl-PL" sz="1300" spc="-1">
                <a:latin typeface="Arial"/>
              </a:rPr>
              <a:t>Trzeci poziom konspektu</a:t>
            </a:r>
            <a:endParaRPr/>
          </a:p>
          <a:p>
            <a:pPr lvl="3" marL="1728000" indent="-216000">
              <a:buClr>
                <a:srgbClr val="ffffff"/>
              </a:buClr>
              <a:buSzPct val="75000"/>
              <a:buFont typeface="StarSymbol"/>
              <a:buChar char=""/>
            </a:pPr>
            <a:r>
              <a:rPr lang="pl-PL" sz="1300" spc="-1">
                <a:latin typeface="Arial"/>
              </a:rPr>
              <a:t>Czwarty poziom konspektu</a:t>
            </a:r>
            <a:endParaRPr/>
          </a:p>
          <a:p>
            <a:pPr lvl="4" marL="2160000" indent="-216000">
              <a:buClr>
                <a:srgbClr val="ffffff"/>
              </a:buClr>
              <a:buSzPct val="45000"/>
              <a:buFont typeface="StarSymbol"/>
              <a:buChar char=""/>
            </a:pPr>
            <a:r>
              <a:rPr lang="pl-PL" sz="1300" spc="-1">
                <a:latin typeface="Arial"/>
              </a:rPr>
              <a:t>Piąty poziom konspektu</a:t>
            </a:r>
            <a:endParaRPr/>
          </a:p>
          <a:p>
            <a:pPr lvl="5" marL="2592000" indent="-216000">
              <a:buClr>
                <a:srgbClr val="ffffff"/>
              </a:buClr>
              <a:buSzPct val="45000"/>
              <a:buFont typeface="StarSymbol"/>
              <a:buChar char=""/>
            </a:pPr>
            <a:r>
              <a:rPr lang="pl-PL" sz="1300" spc="-1">
                <a:latin typeface="Arial"/>
              </a:rPr>
              <a:t>Szósty poziom konspektu</a:t>
            </a:r>
            <a:endParaRPr/>
          </a:p>
          <a:p>
            <a:pPr lvl="6" marL="3024000" indent="-216000">
              <a:buClr>
                <a:srgbClr val="ffffff"/>
              </a:buClr>
              <a:buSzPct val="45000"/>
              <a:buFont typeface="StarSymbol"/>
              <a:buChar char=""/>
            </a:pPr>
            <a:r>
              <a:rPr lang="pl-PL" sz="1300" spc="-1">
                <a:latin typeface="Arial"/>
              </a:rPr>
              <a:t>Siódmy poziom konspektu</a:t>
            </a:r>
            <a:endParaRPr/>
          </a:p>
        </p:txBody>
      </p:sp>
      <p:sp>
        <p:nvSpPr>
          <p:cNvPr id="102" name="PlaceHolder 6"/>
          <p:cNvSpPr>
            <a:spLocks noGrp="1"/>
          </p:cNvSpPr>
          <p:nvPr>
            <p:ph type="sldNum"/>
          </p:nvPr>
        </p:nvSpPr>
        <p:spPr>
          <a:xfrm>
            <a:off x="8390880" y="4543560"/>
            <a:ext cx="548280" cy="393120"/>
          </a:xfrm>
          <a:prstGeom prst="rect">
            <a:avLst/>
          </a:prstGeom>
        </p:spPr>
        <p:txBody>
          <a:bodyPr tIns="91440" bIns="91440" anchor="ctr"/>
          <a:p>
            <a:pPr algn="r">
              <a:lnSpc>
                <a:spcPct val="100000"/>
              </a:lnSpc>
            </a:pPr>
            <a:fld id="{5E90B131-DCFB-4F64-BAE5-2E8D5D8F6804}" type="slidenum">
              <a:rPr lang="pl-PL" sz="1000" spc="-1" strike="noStrike">
                <a:solidFill>
                  <a:srgbClr val="233a44"/>
                </a:solidFill>
                <a:uFill>
                  <a:solidFill>
                    <a:srgbClr val="ffffff"/>
                  </a:solidFill>
                </a:uFill>
                <a:latin typeface="Nunito"/>
                <a:ea typeface="Nunito"/>
              </a:rPr>
              <a:t>&lt;numer&gt;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1858680" y="1524600"/>
            <a:ext cx="5361120" cy="2057040"/>
          </a:xfrm>
          <a:prstGeom prst="rect">
            <a:avLst/>
          </a:prstGeom>
          <a:noFill/>
          <a:ln>
            <a:noFill/>
          </a:ln>
        </p:spPr>
        <p:txBody>
          <a:bodyPr tIns="91440" bIns="91440" anchor="ctr"/>
          <a:p>
            <a:pPr algn="ctr">
              <a:lnSpc>
                <a:spcPct val="100000"/>
              </a:lnSpc>
            </a:pPr>
            <a:r>
              <a:rPr lang="pl-PL" sz="3800" spc="-1" strike="noStrike">
                <a:solidFill>
                  <a:srgbClr val="af7b51"/>
                </a:solidFill>
                <a:uFill>
                  <a:solidFill>
                    <a:srgbClr val="ffffff"/>
                  </a:solidFill>
                </a:uFill>
                <a:latin typeface="Nunito"/>
                <a:ea typeface="Nunito"/>
              </a:rPr>
              <a:t>Model autonomicznego robota pracującego w różnych środowiskach</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3" name="Google Shape;169;p21" descr=""/>
          <p:cNvPicPr/>
          <p:nvPr/>
        </p:nvPicPr>
        <p:blipFill>
          <a:blip r:embed="rId1"/>
          <a:stretch/>
        </p:blipFill>
        <p:spPr>
          <a:xfrm>
            <a:off x="2151000" y="345240"/>
            <a:ext cx="4841280" cy="44528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4" name="Google Shape;174;p22" descr=""/>
          <p:cNvPicPr/>
          <p:nvPr/>
        </p:nvPicPr>
        <p:blipFill>
          <a:blip r:embed="rId1"/>
          <a:stretch/>
        </p:blipFill>
        <p:spPr>
          <a:xfrm>
            <a:off x="1419120" y="426240"/>
            <a:ext cx="6305040" cy="42904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5" name="Google Shape;179;p23" descr=""/>
          <p:cNvPicPr/>
          <p:nvPr/>
        </p:nvPicPr>
        <p:blipFill>
          <a:blip r:embed="rId1"/>
          <a:stretch/>
        </p:blipFill>
        <p:spPr>
          <a:xfrm>
            <a:off x="152280" y="152280"/>
            <a:ext cx="8838720" cy="46494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819000" y="845640"/>
            <a:ext cx="7418160" cy="1382760"/>
          </a:xfrm>
          <a:prstGeom prst="rect">
            <a:avLst/>
          </a:prstGeom>
          <a:noFill/>
          <a:ln>
            <a:noFill/>
          </a:ln>
        </p:spPr>
        <p:txBody>
          <a:bodyPr tIns="91440" bIns="91440"/>
          <a:p>
            <a:pPr>
              <a:lnSpc>
                <a:spcPct val="100000"/>
              </a:lnSpc>
            </a:pPr>
            <a:r>
              <a:rPr lang="pl-PL" sz="3000" spc="-1" strike="noStrike">
                <a:solidFill>
                  <a:srgbClr val="af7b51"/>
                </a:solidFill>
                <a:uFill>
                  <a:solidFill>
                    <a:srgbClr val="ffffff"/>
                  </a:solidFill>
                </a:uFill>
                <a:latin typeface="Nunito"/>
                <a:ea typeface="Nunito"/>
              </a:rPr>
              <a:t>Wnioski</a:t>
            </a:r>
            <a:endParaRPr/>
          </a:p>
        </p:txBody>
      </p:sp>
      <p:sp>
        <p:nvSpPr>
          <p:cNvPr id="157" name="CustomShape 2"/>
          <p:cNvSpPr/>
          <p:nvPr/>
        </p:nvSpPr>
        <p:spPr>
          <a:xfrm>
            <a:off x="976320" y="2160360"/>
            <a:ext cx="7076520" cy="2379240"/>
          </a:xfrm>
          <a:prstGeom prst="rect">
            <a:avLst/>
          </a:prstGeom>
          <a:noFill/>
          <a:ln>
            <a:noFill/>
          </a:ln>
        </p:spPr>
        <p:style>
          <a:lnRef idx="0"/>
          <a:fillRef idx="0"/>
          <a:effectRef idx="0"/>
          <a:fontRef idx="minor"/>
        </p:style>
        <p:txBody>
          <a:bodyPr tIns="91440" bIns="91440"/>
          <a:p>
            <a:pPr algn="just">
              <a:lnSpc>
                <a:spcPct val="100000"/>
              </a:lnSpc>
            </a:pPr>
            <a:r>
              <a:rPr lang="pl-PL" sz="1400" spc="-1" strike="noStrike">
                <a:solidFill>
                  <a:srgbClr val="000000"/>
                </a:solidFill>
                <a:uFill>
                  <a:solidFill>
                    <a:srgbClr val="ffffff"/>
                  </a:solidFill>
                </a:uFill>
                <a:latin typeface="Calibri"/>
                <a:ea typeface="Calibri"/>
              </a:rPr>
              <a:t>Z symulacji wynika, że prawdopodobieństwo wystąpienia przecieku jest skorelowane z wystąpieniem wgniecenia. Ponadto istotny wpływ na pojawianie się rdzy na rurach pod wodą ma ilość porostów które urosły na rurze oraz to, że rdza ma wpływ na przecieki których robot nie naprawia bo jest tylko inspekcyjny.</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1872000" y="1080000"/>
            <a:ext cx="5361120" cy="1447920"/>
          </a:xfrm>
          <a:prstGeom prst="rect">
            <a:avLst/>
          </a:prstGeom>
          <a:noFill/>
          <a:ln>
            <a:noFill/>
          </a:ln>
        </p:spPr>
        <p:txBody>
          <a:bodyPr tIns="91440" bIns="91440" anchor="ctr"/>
          <a:p>
            <a:pPr algn="ctr">
              <a:lnSpc>
                <a:spcPct val="100000"/>
              </a:lnSpc>
            </a:pPr>
            <a:r>
              <a:rPr lang="pl-PL" sz="3800" spc="-1" strike="noStrike">
                <a:solidFill>
                  <a:srgbClr val="af7b51"/>
                </a:solidFill>
                <a:uFill>
                  <a:solidFill>
                    <a:srgbClr val="ffffff"/>
                  </a:solidFill>
                </a:uFill>
                <a:latin typeface="Nunito"/>
                <a:ea typeface="Nunito"/>
              </a:rPr>
              <a:t>Dziękujemy za uwagę</a:t>
            </a:r>
            <a:endParaRPr/>
          </a:p>
        </p:txBody>
      </p:sp>
      <p:sp>
        <p:nvSpPr>
          <p:cNvPr id="159" name="TextShape 2"/>
          <p:cNvSpPr txBox="1"/>
          <p:nvPr/>
        </p:nvSpPr>
        <p:spPr>
          <a:xfrm>
            <a:off x="6552000" y="3213720"/>
            <a:ext cx="1944000" cy="602280"/>
          </a:xfrm>
          <a:prstGeom prst="rect">
            <a:avLst/>
          </a:prstGeom>
          <a:noFill/>
          <a:ln>
            <a:noFill/>
          </a:ln>
        </p:spPr>
        <p:txBody>
          <a:bodyPr lIns="90000" rIns="90000" tIns="45000" bIns="45000"/>
          <a:p>
            <a:r>
              <a:rPr lang="pl-PL" sz="1800" spc="-1">
                <a:latin typeface="Arial"/>
              </a:rPr>
              <a:t>Daniel Cichon</a:t>
            </a:r>
            <a:endParaRPr/>
          </a:p>
          <a:p>
            <a:r>
              <a:rPr lang="pl-PL" sz="1800" spc="-1">
                <a:latin typeface="Arial"/>
              </a:rPr>
              <a:t>Mariusz Kukla</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568800" y="1479960"/>
            <a:ext cx="8006040" cy="1885320"/>
          </a:xfrm>
          <a:prstGeom prst="rect">
            <a:avLst/>
          </a:prstGeom>
          <a:noFill/>
          <a:ln>
            <a:noFill/>
          </a:ln>
        </p:spPr>
        <p:txBody>
          <a:bodyPr tIns="91440" bIns="91440"/>
          <a:p>
            <a:pPr algn="ctr">
              <a:lnSpc>
                <a:spcPct val="100000"/>
              </a:lnSpc>
            </a:pPr>
            <a:r>
              <a:rPr lang="pl-PL" sz="3000" spc="-1" strike="noStrike">
                <a:solidFill>
                  <a:srgbClr val="af7b51"/>
                </a:solidFill>
                <a:uFill>
                  <a:solidFill>
                    <a:srgbClr val="ffffff"/>
                  </a:solidFill>
                </a:uFill>
                <a:latin typeface="Nunito"/>
                <a:ea typeface="Nunito"/>
              </a:rPr>
              <a:t>Robot do inspekcji rur w kopalniach ropy naftowej i gazu ziemnego pracujący w dwóch środowiskach - na lądzie oraz pod wodą</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 name="Google Shape;138;p15" descr=""/>
          <p:cNvPicPr/>
          <p:nvPr/>
        </p:nvPicPr>
        <p:blipFill>
          <a:blip r:embed="rId1"/>
          <a:stretch/>
        </p:blipFill>
        <p:spPr>
          <a:xfrm>
            <a:off x="535680" y="432000"/>
            <a:ext cx="8072280" cy="2802600"/>
          </a:xfrm>
          <a:prstGeom prst="rect">
            <a:avLst/>
          </a:prstGeom>
          <a:ln>
            <a:noFill/>
          </a:ln>
        </p:spPr>
      </p:pic>
      <p:sp>
        <p:nvSpPr>
          <p:cNvPr id="140" name="TextShape 1"/>
          <p:cNvSpPr txBox="1"/>
          <p:nvPr/>
        </p:nvSpPr>
        <p:spPr>
          <a:xfrm>
            <a:off x="576000" y="3312000"/>
            <a:ext cx="7632000" cy="772920"/>
          </a:xfrm>
          <a:prstGeom prst="rect">
            <a:avLst/>
          </a:prstGeom>
          <a:noFill/>
          <a:ln>
            <a:noFill/>
          </a:ln>
        </p:spPr>
        <p:txBody>
          <a:bodyPr lIns="90000" rIns="90000" tIns="45000" bIns="45000"/>
          <a:p>
            <a:r>
              <a:rPr lang="pl-PL" sz="1200" spc="-1">
                <a:latin typeface="Arial"/>
              </a:rPr>
              <a:t>Zmienne u góry świadczą o stanie baterii, następne mówią o granicach przejścia między kolorami LED'a robota informującego o statusie baterii. Następnie inicjalizacja oraz informacje o średnicy oraz długości skanowanej rury. Na końcu określenie stanów, w których robot może się znajdować, czyli nasze środowiska skanowania – woda oraz ląd.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1" name="Google Shape;143;p16" descr=""/>
          <p:cNvPicPr/>
          <p:nvPr/>
        </p:nvPicPr>
        <p:blipFill>
          <a:blip r:embed="rId1"/>
          <a:stretch/>
        </p:blipFill>
        <p:spPr>
          <a:xfrm>
            <a:off x="2448000" y="523440"/>
            <a:ext cx="3583800" cy="1852560"/>
          </a:xfrm>
          <a:prstGeom prst="rect">
            <a:avLst/>
          </a:prstGeom>
          <a:ln>
            <a:noFill/>
          </a:ln>
        </p:spPr>
      </p:pic>
      <p:sp>
        <p:nvSpPr>
          <p:cNvPr id="142" name="TextShape 1"/>
          <p:cNvSpPr txBox="1"/>
          <p:nvPr/>
        </p:nvSpPr>
        <p:spPr>
          <a:xfrm>
            <a:off x="864000" y="2664000"/>
            <a:ext cx="6336000" cy="346320"/>
          </a:xfrm>
          <a:prstGeom prst="rect">
            <a:avLst/>
          </a:prstGeom>
          <a:noFill/>
          <a:ln>
            <a:noFill/>
          </a:ln>
        </p:spPr>
        <p:txBody>
          <a:bodyPr lIns="90000" rIns="90000" tIns="45000" bIns="45000"/>
          <a:p>
            <a:r>
              <a:rPr lang="pl-PL" sz="1800" spc="-1">
                <a:latin typeface="Arial"/>
              </a:rPr>
              <a:t>ds</a:t>
            </a:r>
            <a:endParaRPr/>
          </a:p>
        </p:txBody>
      </p:sp>
      <p:sp>
        <p:nvSpPr>
          <p:cNvPr id="143" name="TextShape 2"/>
          <p:cNvSpPr txBox="1"/>
          <p:nvPr/>
        </p:nvSpPr>
        <p:spPr>
          <a:xfrm>
            <a:off x="576000" y="3312360"/>
            <a:ext cx="7632000" cy="431640"/>
          </a:xfrm>
          <a:prstGeom prst="rect">
            <a:avLst/>
          </a:prstGeom>
          <a:noFill/>
          <a:ln>
            <a:noFill/>
          </a:ln>
        </p:spPr>
        <p:txBody>
          <a:bodyPr lIns="90000" rIns="90000" tIns="45000" bIns="45000"/>
          <a:p>
            <a:r>
              <a:rPr lang="pl-PL" sz="1200" spc="-1">
                <a:latin typeface="Arial"/>
              </a:rPr>
              <a:t>Gdy robot zaczyna pracę i wybrano środowisko lądowe następuje inicjalizacja robota oraz przygotowane zostają wektory zawierające informacje o stanie rury.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648000" y="3816000"/>
            <a:ext cx="7632000" cy="772920"/>
          </a:xfrm>
          <a:prstGeom prst="rect">
            <a:avLst/>
          </a:prstGeom>
          <a:noFill/>
          <a:ln>
            <a:noFill/>
          </a:ln>
        </p:spPr>
        <p:txBody>
          <a:bodyPr lIns="90000" rIns="90000" tIns="45000" bIns="45000"/>
          <a:p>
            <a:r>
              <a:rPr lang="pl-PL" sz="1200" spc="-1">
                <a:latin typeface="Arial"/>
              </a:rPr>
              <a:t>W pętli iterujemy po całej długości rury. Jeśli bateria spadnie poniżej czerwonej granicy (10%) podłączamy ładowarkę i robot pracuje dalej. Aktualizujemy stan LED ostrzegającej przed rozładowaniem baterii. Następnie wykonujemy ruch (1cm) aby przeskanować następny odcinek rury. Ponownie sprawdzamy stan baterii i ustawiamy LED.</a:t>
            </a:r>
            <a:endParaRPr/>
          </a:p>
        </p:txBody>
      </p:sp>
      <p:pic>
        <p:nvPicPr>
          <p:cNvPr id="145" name="" descr=""/>
          <p:cNvPicPr/>
          <p:nvPr/>
        </p:nvPicPr>
        <p:blipFill>
          <a:blip r:embed="rId1"/>
          <a:stretch/>
        </p:blipFill>
        <p:spPr>
          <a:xfrm>
            <a:off x="432000" y="347400"/>
            <a:ext cx="8332560" cy="33246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846720" y="3240000"/>
            <a:ext cx="7505280" cy="720000"/>
          </a:xfrm>
          <a:prstGeom prst="rect">
            <a:avLst/>
          </a:prstGeom>
          <a:noFill/>
          <a:ln>
            <a:noFill/>
          </a:ln>
        </p:spPr>
        <p:txBody>
          <a:bodyPr lIns="0" rIns="0" tIns="0" bIns="0"/>
          <a:p>
            <a:pPr marL="432000" indent="-324000">
              <a:buClr>
                <a:srgbClr val="ffffff"/>
              </a:buClr>
              <a:buSzPct val="45000"/>
              <a:buFont typeface="StarSymbol"/>
              <a:buChar char=""/>
            </a:pPr>
            <a:r>
              <a:rPr lang="pl-PL" sz="1400" spc="-1">
                <a:latin typeface="Arial"/>
              </a:rPr>
              <a:t>Jeśli bateria jest podłączona, ładujemy robota a jak jest już w pełni naładowany – odłączamy ładowarkę.</a:t>
            </a:r>
            <a:endParaRPr/>
          </a:p>
        </p:txBody>
      </p:sp>
      <p:pic>
        <p:nvPicPr>
          <p:cNvPr id="147" name="" descr=""/>
          <p:cNvPicPr/>
          <p:nvPr/>
        </p:nvPicPr>
        <p:blipFill>
          <a:blip r:embed="rId1"/>
          <a:stretch/>
        </p:blipFill>
        <p:spPr>
          <a:xfrm>
            <a:off x="2555280" y="648000"/>
            <a:ext cx="4068720" cy="2209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8" name="Google Shape;153;p18" descr=""/>
          <p:cNvPicPr/>
          <p:nvPr/>
        </p:nvPicPr>
        <p:blipFill>
          <a:blip r:embed="rId1"/>
          <a:stretch/>
        </p:blipFill>
        <p:spPr>
          <a:xfrm>
            <a:off x="1296000" y="407520"/>
            <a:ext cx="6691680" cy="3624480"/>
          </a:xfrm>
          <a:prstGeom prst="rect">
            <a:avLst/>
          </a:prstGeom>
          <a:ln>
            <a:noFill/>
          </a:ln>
        </p:spPr>
      </p:pic>
      <p:sp>
        <p:nvSpPr>
          <p:cNvPr id="149" name="TextShape 1"/>
          <p:cNvSpPr txBox="1"/>
          <p:nvPr/>
        </p:nvSpPr>
        <p:spPr>
          <a:xfrm>
            <a:off x="3384000" y="4104000"/>
            <a:ext cx="2808000" cy="720000"/>
          </a:xfrm>
          <a:prstGeom prst="rect">
            <a:avLst/>
          </a:prstGeom>
          <a:noFill/>
          <a:ln>
            <a:noFill/>
          </a:ln>
        </p:spPr>
        <p:txBody>
          <a:bodyPr lIns="0" rIns="0" tIns="0" bIns="0"/>
          <a:p>
            <a:pPr marL="432000" indent="-324000">
              <a:buClr>
                <a:srgbClr val="ffffff"/>
              </a:buClr>
              <a:buSzPct val="45000"/>
              <a:buFont typeface="StarSymbol"/>
              <a:buChar char=""/>
            </a:pPr>
            <a:r>
              <a:rPr lang="pl-PL" sz="1400" spc="-1">
                <a:latin typeface="Arial"/>
              </a:rPr>
              <a:t>Wizualizacja wyników</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0" name="Google Shape;158;p19" descr=""/>
          <p:cNvPicPr/>
          <p:nvPr/>
        </p:nvPicPr>
        <p:blipFill>
          <a:blip r:embed="rId1"/>
          <a:stretch/>
        </p:blipFill>
        <p:spPr>
          <a:xfrm>
            <a:off x="483480" y="351000"/>
            <a:ext cx="1342800" cy="561600"/>
          </a:xfrm>
          <a:prstGeom prst="rect">
            <a:avLst/>
          </a:prstGeom>
          <a:ln>
            <a:noFill/>
          </a:ln>
        </p:spPr>
      </p:pic>
      <p:pic>
        <p:nvPicPr>
          <p:cNvPr id="151" name="Google Shape;159;p19" descr=""/>
          <p:cNvPicPr/>
          <p:nvPr/>
        </p:nvPicPr>
        <p:blipFill>
          <a:blip r:embed="rId2"/>
          <a:stretch/>
        </p:blipFill>
        <p:spPr>
          <a:xfrm>
            <a:off x="371520" y="752400"/>
            <a:ext cx="8400600" cy="36381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2" name="Google Shape;164;p20" descr=""/>
          <p:cNvPicPr/>
          <p:nvPr/>
        </p:nvPicPr>
        <p:blipFill>
          <a:blip r:embed="rId1"/>
          <a:stretch/>
        </p:blipFill>
        <p:spPr>
          <a:xfrm>
            <a:off x="677880" y="672840"/>
            <a:ext cx="7787520" cy="3797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8</TotalTime>
  <Application>LibreOffice/5.0.0.5$Windows_x86 LibreOffice_project/1b1a90865e348b492231e1c451437d7a15bb262b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pl-PL</dc:language>
  <dcterms:modified xsi:type="dcterms:W3CDTF">2020-06-30T15:52:32Z</dcterms:modified>
  <cp:revision>1</cp:revision>
</cp:coreProperties>
</file>