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9fbed2d5f_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9fbed2d5f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fbed2d5f_7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9fbed2d5f_7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9fbed2d5f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9fbed2d5f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9fbed2d5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fbed2d5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fbed2d5f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fbed2d5f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fbed2d5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fbed2d5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fbed2d5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fbed2d5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9fbed2d5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fbed2d5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9fbed2d5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9fbed2d5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b622cce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622cce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fbed2d5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fbed2d5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9fbed2d5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9fbed2d5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9fbed2d5f_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9fbed2d5f_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524450"/>
            <a:ext cx="5361300" cy="20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Model autonomicznego robota pracującego w różnych środowiskach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2"/>
          <p:cNvPicPr preferRelativeResize="0"/>
          <p:nvPr/>
        </p:nvPicPr>
        <p:blipFill>
          <a:blip r:embed="rId3">
            <a:alphaModFix/>
          </a:blip>
          <a:stretch>
            <a:fillRect/>
          </a:stretch>
        </p:blipFill>
        <p:spPr>
          <a:xfrm>
            <a:off x="2151150" y="345225"/>
            <a:ext cx="4841726" cy="3570025"/>
          </a:xfrm>
          <a:prstGeom prst="rect">
            <a:avLst/>
          </a:prstGeom>
          <a:noFill/>
          <a:ln>
            <a:noFill/>
          </a:ln>
        </p:spPr>
      </p:pic>
      <p:sp>
        <p:nvSpPr>
          <p:cNvPr id="182" name="Google Shape;182;p22"/>
          <p:cNvSpPr txBox="1"/>
          <p:nvPr/>
        </p:nvSpPr>
        <p:spPr>
          <a:xfrm>
            <a:off x="359475" y="4038150"/>
            <a:ext cx="82731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latin typeface="Calibri"/>
                <a:ea typeface="Calibri"/>
                <a:cs typeface="Calibri"/>
                <a:sym typeface="Calibri"/>
              </a:rPr>
              <a:t>Wizualizacja zebranych danych podczas skanowania rury, tworzą się 4 wykresy pokazujące baterię, porosty które są na rurze, rdze i przecieki.</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3"/>
          <p:cNvPicPr preferRelativeResize="0"/>
          <p:nvPr/>
        </p:nvPicPr>
        <p:blipFill>
          <a:blip r:embed="rId3">
            <a:alphaModFix/>
          </a:blip>
          <a:stretch>
            <a:fillRect/>
          </a:stretch>
        </p:blipFill>
        <p:spPr>
          <a:xfrm>
            <a:off x="1419225" y="426347"/>
            <a:ext cx="6305550" cy="3337600"/>
          </a:xfrm>
          <a:prstGeom prst="rect">
            <a:avLst/>
          </a:prstGeom>
          <a:noFill/>
          <a:ln>
            <a:noFill/>
          </a:ln>
        </p:spPr>
      </p:pic>
      <p:sp>
        <p:nvSpPr>
          <p:cNvPr id="188" name="Google Shape;188;p23"/>
          <p:cNvSpPr txBox="1"/>
          <p:nvPr/>
        </p:nvSpPr>
        <p:spPr>
          <a:xfrm>
            <a:off x="425650" y="3896325"/>
            <a:ext cx="8292000" cy="9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latin typeface="Calibri"/>
                <a:ea typeface="Calibri"/>
                <a:cs typeface="Calibri"/>
                <a:sym typeface="Calibri"/>
              </a:rPr>
              <a:t>A tu skrypt kolorujący wykres baterii tak aby można łatwo zauważyć gdzie jest zielone pole gdzie żółte i czerwone.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4"/>
          <p:cNvPicPr preferRelativeResize="0"/>
          <p:nvPr/>
        </p:nvPicPr>
        <p:blipFill>
          <a:blip r:embed="rId3">
            <a:alphaModFix/>
          </a:blip>
          <a:stretch>
            <a:fillRect/>
          </a:stretch>
        </p:blipFill>
        <p:spPr>
          <a:xfrm>
            <a:off x="152400" y="152400"/>
            <a:ext cx="8839199" cy="3942474"/>
          </a:xfrm>
          <a:prstGeom prst="rect">
            <a:avLst/>
          </a:prstGeom>
          <a:noFill/>
          <a:ln>
            <a:noFill/>
          </a:ln>
        </p:spPr>
      </p:pic>
      <p:sp>
        <p:nvSpPr>
          <p:cNvPr id="194" name="Google Shape;194;p24"/>
          <p:cNvSpPr txBox="1"/>
          <p:nvPr/>
        </p:nvSpPr>
        <p:spPr>
          <a:xfrm>
            <a:off x="312200" y="4132700"/>
            <a:ext cx="83676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latin typeface="Calibri"/>
                <a:ea typeface="Calibri"/>
                <a:cs typeface="Calibri"/>
                <a:sym typeface="Calibri"/>
              </a:rPr>
              <a:t>Przykładowe wykresy, pokazujące zależność porostów porastających rurę i wynikających z nich rdzy i przeciektów z rdzy która powstała z porostów.</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19150" y="845600"/>
            <a:ext cx="74184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Wnioski</a:t>
            </a:r>
            <a:endParaRPr/>
          </a:p>
        </p:txBody>
      </p:sp>
      <p:sp>
        <p:nvSpPr>
          <p:cNvPr id="200" name="Google Shape;200;p25"/>
          <p:cNvSpPr txBox="1"/>
          <p:nvPr/>
        </p:nvSpPr>
        <p:spPr>
          <a:xfrm>
            <a:off x="976450" y="2160225"/>
            <a:ext cx="7077000" cy="237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l">
                <a:latin typeface="Calibri"/>
                <a:ea typeface="Calibri"/>
                <a:cs typeface="Calibri"/>
                <a:sym typeface="Calibri"/>
              </a:rPr>
              <a:t>Z symulacji wynika, że prawdopodobieństwo wystąpienia przecieku jest skorelowane z wystąpieniem wgniecenia. Ponadto istotny wpływ na pojawianie się rdzy na rurach pod wodą ma ilość porostów które porosły na rurze oraz to, że rdza ma wpływ na przecieki których robot nie naprawia bo jest tylko inspekcyjny.</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Dziękujemy za uwagę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568800" y="1480125"/>
            <a:ext cx="8006400" cy="18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t>Robot do inspekcji rur w kopalniach ropy naftowej i gazu ziemnego pracujący w dwóch środowiskach - na lądzie oraz pod wodą</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15"/>
          <p:cNvPicPr preferRelativeResize="0"/>
          <p:nvPr/>
        </p:nvPicPr>
        <p:blipFill>
          <a:blip r:embed="rId3">
            <a:alphaModFix/>
          </a:blip>
          <a:stretch>
            <a:fillRect/>
          </a:stretch>
        </p:blipFill>
        <p:spPr>
          <a:xfrm>
            <a:off x="535650" y="414163"/>
            <a:ext cx="8072700" cy="2803125"/>
          </a:xfrm>
          <a:prstGeom prst="rect">
            <a:avLst/>
          </a:prstGeom>
          <a:noFill/>
          <a:ln>
            <a:noFill/>
          </a:ln>
        </p:spPr>
      </p:pic>
      <p:pic>
        <p:nvPicPr>
          <p:cNvPr id="139" name="Google Shape;139;p15"/>
          <p:cNvPicPr preferRelativeResize="0"/>
          <p:nvPr/>
        </p:nvPicPr>
        <p:blipFill>
          <a:blip r:embed="rId4">
            <a:alphaModFix/>
          </a:blip>
          <a:stretch>
            <a:fillRect/>
          </a:stretch>
        </p:blipFill>
        <p:spPr>
          <a:xfrm>
            <a:off x="473675" y="3543201"/>
            <a:ext cx="8196626" cy="83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16"/>
          <p:cNvPicPr preferRelativeResize="0"/>
          <p:nvPr/>
        </p:nvPicPr>
        <p:blipFill>
          <a:blip r:embed="rId3">
            <a:alphaModFix/>
          </a:blip>
          <a:stretch>
            <a:fillRect/>
          </a:stretch>
        </p:blipFill>
        <p:spPr>
          <a:xfrm>
            <a:off x="2522763" y="1085048"/>
            <a:ext cx="4098475" cy="2118925"/>
          </a:xfrm>
          <a:prstGeom prst="rect">
            <a:avLst/>
          </a:prstGeom>
          <a:noFill/>
          <a:ln>
            <a:noFill/>
          </a:ln>
        </p:spPr>
      </p:pic>
      <p:pic>
        <p:nvPicPr>
          <p:cNvPr id="145" name="Google Shape;145;p16"/>
          <p:cNvPicPr preferRelativeResize="0"/>
          <p:nvPr/>
        </p:nvPicPr>
        <p:blipFill>
          <a:blip r:embed="rId4">
            <a:alphaModFix/>
          </a:blip>
          <a:stretch>
            <a:fillRect/>
          </a:stretch>
        </p:blipFill>
        <p:spPr>
          <a:xfrm>
            <a:off x="733963" y="3839725"/>
            <a:ext cx="7676074" cy="50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17"/>
          <p:cNvPicPr preferRelativeResize="0"/>
          <p:nvPr/>
        </p:nvPicPr>
        <p:blipFill>
          <a:blip r:embed="rId3">
            <a:alphaModFix/>
          </a:blip>
          <a:stretch>
            <a:fillRect/>
          </a:stretch>
        </p:blipFill>
        <p:spPr>
          <a:xfrm>
            <a:off x="152400" y="152400"/>
            <a:ext cx="8839200" cy="3527282"/>
          </a:xfrm>
          <a:prstGeom prst="rect">
            <a:avLst/>
          </a:prstGeom>
          <a:noFill/>
          <a:ln>
            <a:noFill/>
          </a:ln>
        </p:spPr>
      </p:pic>
      <p:pic>
        <p:nvPicPr>
          <p:cNvPr id="151" name="Google Shape;151;p17"/>
          <p:cNvPicPr preferRelativeResize="0"/>
          <p:nvPr/>
        </p:nvPicPr>
        <p:blipFill>
          <a:blip r:embed="rId4">
            <a:alphaModFix/>
          </a:blip>
          <a:stretch>
            <a:fillRect/>
          </a:stretch>
        </p:blipFill>
        <p:spPr>
          <a:xfrm>
            <a:off x="152400" y="3832082"/>
            <a:ext cx="8839198" cy="899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18"/>
          <p:cNvPicPr preferRelativeResize="0"/>
          <p:nvPr/>
        </p:nvPicPr>
        <p:blipFill>
          <a:blip r:embed="rId3">
            <a:alphaModFix/>
          </a:blip>
          <a:stretch>
            <a:fillRect/>
          </a:stretch>
        </p:blipFill>
        <p:spPr>
          <a:xfrm>
            <a:off x="2028825" y="400250"/>
            <a:ext cx="5086350" cy="2762250"/>
          </a:xfrm>
          <a:prstGeom prst="rect">
            <a:avLst/>
          </a:prstGeom>
          <a:noFill/>
          <a:ln>
            <a:noFill/>
          </a:ln>
        </p:spPr>
      </p:pic>
      <p:pic>
        <p:nvPicPr>
          <p:cNvPr id="157" name="Google Shape;157;p18"/>
          <p:cNvPicPr preferRelativeResize="0"/>
          <p:nvPr/>
        </p:nvPicPr>
        <p:blipFill>
          <a:blip r:embed="rId4">
            <a:alphaModFix/>
          </a:blip>
          <a:stretch>
            <a:fillRect/>
          </a:stretch>
        </p:blipFill>
        <p:spPr>
          <a:xfrm>
            <a:off x="152400" y="3451250"/>
            <a:ext cx="8839198" cy="8435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3">
            <a:alphaModFix/>
          </a:blip>
          <a:stretch>
            <a:fillRect/>
          </a:stretch>
        </p:blipFill>
        <p:spPr>
          <a:xfrm>
            <a:off x="1101724" y="411474"/>
            <a:ext cx="6940574" cy="3759475"/>
          </a:xfrm>
          <a:prstGeom prst="rect">
            <a:avLst/>
          </a:prstGeom>
          <a:noFill/>
          <a:ln>
            <a:noFill/>
          </a:ln>
        </p:spPr>
      </p:pic>
      <p:pic>
        <p:nvPicPr>
          <p:cNvPr id="163" name="Google Shape;163;p19"/>
          <p:cNvPicPr preferRelativeResize="0"/>
          <p:nvPr/>
        </p:nvPicPr>
        <p:blipFill>
          <a:blip r:embed="rId4">
            <a:alphaModFix/>
          </a:blip>
          <a:stretch>
            <a:fillRect/>
          </a:stretch>
        </p:blipFill>
        <p:spPr>
          <a:xfrm>
            <a:off x="3415250" y="4286175"/>
            <a:ext cx="2759700" cy="49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483325" y="350950"/>
            <a:ext cx="1343025" cy="561975"/>
          </a:xfrm>
          <a:prstGeom prst="rect">
            <a:avLst/>
          </a:prstGeom>
          <a:noFill/>
          <a:ln>
            <a:noFill/>
          </a:ln>
        </p:spPr>
      </p:pic>
      <p:pic>
        <p:nvPicPr>
          <p:cNvPr id="169" name="Google Shape;169;p20"/>
          <p:cNvPicPr preferRelativeResize="0"/>
          <p:nvPr/>
        </p:nvPicPr>
        <p:blipFill>
          <a:blip r:embed="rId4">
            <a:alphaModFix/>
          </a:blip>
          <a:stretch>
            <a:fillRect/>
          </a:stretch>
        </p:blipFill>
        <p:spPr>
          <a:xfrm>
            <a:off x="371475" y="752475"/>
            <a:ext cx="8401050" cy="2964200"/>
          </a:xfrm>
          <a:prstGeom prst="rect">
            <a:avLst/>
          </a:prstGeom>
          <a:noFill/>
          <a:ln>
            <a:noFill/>
          </a:ln>
        </p:spPr>
      </p:pic>
      <p:sp>
        <p:nvSpPr>
          <p:cNvPr id="170" name="Google Shape;170;p20"/>
          <p:cNvSpPr txBox="1"/>
          <p:nvPr/>
        </p:nvSpPr>
        <p:spPr>
          <a:xfrm>
            <a:off x="491850" y="3858500"/>
            <a:ext cx="8206800" cy="9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latin typeface="Calibri"/>
                <a:ea typeface="Calibri"/>
                <a:cs typeface="Calibri"/>
                <a:sym typeface="Calibri"/>
              </a:rPr>
              <a:t>Wybrany program woda. Robot zaczyna z pełną baterią. Rezerwowane jest też miejsce na zapis danych pomiarowych takich jak bateria w czasie pracy, porosty które porastają rurę, rdza która tworzy się od porośniętych miejsc porostami i przecieki które mogą wystąpić jeśli rura była porośnięta porostami i zardzewiała w tym miejscu gdzie została porośnięta. A potem robot wykonuje program skanowania, idi, ładuj.</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1"/>
          <p:cNvPicPr preferRelativeResize="0"/>
          <p:nvPr/>
        </p:nvPicPr>
        <p:blipFill>
          <a:blip r:embed="rId3">
            <a:alphaModFix/>
          </a:blip>
          <a:stretch>
            <a:fillRect/>
          </a:stretch>
        </p:blipFill>
        <p:spPr>
          <a:xfrm>
            <a:off x="678025" y="672675"/>
            <a:ext cx="7787950" cy="3091275"/>
          </a:xfrm>
          <a:prstGeom prst="rect">
            <a:avLst/>
          </a:prstGeom>
          <a:noFill/>
          <a:ln>
            <a:noFill/>
          </a:ln>
        </p:spPr>
      </p:pic>
      <p:sp>
        <p:nvSpPr>
          <p:cNvPr id="176" name="Google Shape;176;p21"/>
          <p:cNvSpPr txBox="1"/>
          <p:nvPr/>
        </p:nvSpPr>
        <p:spPr>
          <a:xfrm>
            <a:off x="529675" y="3801775"/>
            <a:ext cx="8131200" cy="9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latin typeface="Calibri"/>
                <a:ea typeface="Calibri"/>
                <a:cs typeface="Calibri"/>
                <a:sym typeface="Calibri"/>
              </a:rPr>
              <a:t>Ładowanie baterii, im głębiej tym gorsze napięcie i prąd ładowania przez co bateria ładuje się wolniej bo jest dalej od punkt startowego.</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