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5BFD0-8EC7-484B-A0FD-6E3FA7CD7768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05723-9558-0646-A34F-51AA7AAFB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E05723-9558-0646-A34F-51AA7AAFB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5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A771-581D-3648-92A4-69AF3439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7C9A-6242-D54D-8496-665936E0E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1425-89B7-8443-890C-65755ABB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550C-3E77-574E-BA35-E8D38980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2567C-F2AC-644E-ADA4-668263CE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31B8-BFBB-5542-BFDB-62FD3A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5A93-48DB-3A42-AE65-6F03B6CD0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74D5-1C6D-2F42-AD6A-BEC9B267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4261-5BDC-FA43-AD96-B6F1A3FF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5E3D-9BFF-B64D-9469-BC537EA4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6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2EEAB-70E1-094E-98A7-A7C258DC1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E269-58F5-D348-857E-07AAE5D2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A3CD-B8B4-EE4F-8FB7-D34EE473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0D69-DEF9-624C-97D0-BAD6291B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7F0AB-C091-314A-9963-34C2E51F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1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CBF8-96BA-D24C-A198-E21404B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8479-E1AD-B948-ABD8-668F192B0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204D3-37D9-2D4E-BA59-24E73970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7F77-5AA4-2E46-A9F4-1A81BAD42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9EFCA-52E4-284B-B672-2A0EE19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B29D-B38D-4643-8240-98C4E7CA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741B-44AA-5545-9219-480B33BD0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BC251-7400-7544-951A-94F2BB7A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AE0A-B9E9-3141-9F45-6A8A3E9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08A3-CEBC-6C40-AC3C-BC37F142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9191-D201-404D-BA0A-D0599FC3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59F4-BCD3-8749-9DA7-6BCFDB656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38B4-66BF-5E4A-A79D-5C27CA673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CF06C-8B68-2640-A7F7-27EE6C7B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26DB-6E6D-3B43-89DE-F117EF6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31D32-9043-D045-A24E-D01EED4A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5E02-C14C-DF47-AFFE-17AF597F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4F2A-3116-7448-A8EF-B6749944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4DD5-CB48-024D-AA41-254CACD00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569F6-8D35-0C46-A1AA-457FA6A7B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B42EF-A485-844B-91B3-3D3D6A1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5B706-A444-ED44-BFFE-83792E86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E357B-CBAB-6247-BDB8-47A3C630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C79C4-9FCB-2947-8557-99E107E2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FF98-84A3-0E45-86F3-A09EBDB7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E819E-79F4-1D4E-966B-B03EB07F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E36B6-A402-DF4B-A20F-82CCFBCF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89A12-7FF9-5F4E-A7C7-4F92375C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7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56BF2-E8F3-004D-85DA-C9FE6E5B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9877E-250E-D248-A5D8-0DA84D2A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2B82-FE9A-314D-9BF5-22A12B4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4C85-0A15-A842-90DD-4D6EC8BF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104E-D082-5F44-BA17-B669504E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19400-3187-9E43-B810-27E494F2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DA5EA-69F5-1849-B704-9B49AD3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7C7B3-7A58-2140-A2E0-D4F6FF44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8B326-3353-F446-8F1D-6E218123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6F8E-BE30-7740-8407-005A731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0DB96-A87E-6948-8A57-A00AB9DA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7AB6-9F3C-7D45-9568-860F8CBB5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570F9-0BF9-6747-8C92-971EB7A3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E2A9D-4915-B846-BEC8-36DDC5C3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D2F74-641E-CF40-A75D-DC1A3687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1A5B3-3E6F-E847-9561-21BD5199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0FD39-60F8-A945-864D-8D3E5932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C7A8-CEAF-644D-8C89-2E5188C7A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C26F1-44C9-4E45-BEE1-6667D36BDF08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5812-625C-894D-9011-8B1CA482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CF795-1D15-CD4F-A4D2-E18E3EC93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FC33B-0DC0-2948-88F4-711A8FA6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9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398F-29BC-7945-BCB3-E9314A86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084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 descr="A group of frogs on a branch&#10;&#10;Description automatically generated with low confidence">
            <a:extLst>
              <a:ext uri="{FF2B5EF4-FFF2-40B4-BE49-F238E27FC236}">
                <a16:creationId xmlns:a16="http://schemas.microsoft.com/office/drawing/2014/main" id="{58E2BF50-A63F-134D-B09A-2113ECDD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4" y="0"/>
            <a:ext cx="3794342" cy="3526837"/>
          </a:xfrm>
          <a:prstGeom prst="rect">
            <a:avLst/>
          </a:prstGeom>
        </p:spPr>
      </p:pic>
      <p:pic>
        <p:nvPicPr>
          <p:cNvPr id="7" name="Picture 6" descr="A picture containing reptile, green, lizard, colorful&#10;&#10;Description automatically generated">
            <a:extLst>
              <a:ext uri="{FF2B5EF4-FFF2-40B4-BE49-F238E27FC236}">
                <a16:creationId xmlns:a16="http://schemas.microsoft.com/office/drawing/2014/main" id="{243648A7-B2BF-A649-91BF-DB563A71C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004" y="0"/>
            <a:ext cx="3535926" cy="3526836"/>
          </a:xfrm>
          <a:prstGeom prst="rect">
            <a:avLst/>
          </a:prstGeom>
        </p:spPr>
      </p:pic>
      <p:pic>
        <p:nvPicPr>
          <p:cNvPr id="9" name="Picture 8" descr="A chameleon on a branch&#10;&#10;Description automatically generated">
            <a:extLst>
              <a:ext uri="{FF2B5EF4-FFF2-40B4-BE49-F238E27FC236}">
                <a16:creationId xmlns:a16="http://schemas.microsoft.com/office/drawing/2014/main" id="{006F8A20-8266-2940-A369-F110BF2E2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508" y="-1"/>
            <a:ext cx="4252027" cy="3526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EB6D40-A6C7-0F4A-B9F4-475BA71FDBE4}"/>
              </a:ext>
            </a:extLst>
          </p:cNvPr>
          <p:cNvSpPr txBox="1"/>
          <p:nvPr/>
        </p:nvSpPr>
        <p:spPr>
          <a:xfrm>
            <a:off x="101803" y="-76202"/>
            <a:ext cx="103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8CFF6-6EAA-C440-8FA0-7EE9C4415E39}"/>
              </a:ext>
            </a:extLst>
          </p:cNvPr>
          <p:cNvSpPr txBox="1"/>
          <p:nvPr/>
        </p:nvSpPr>
        <p:spPr>
          <a:xfrm>
            <a:off x="3908118" y="-76202"/>
            <a:ext cx="103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922C3-5C15-9A44-8488-3227BE0C6E88}"/>
              </a:ext>
            </a:extLst>
          </p:cNvPr>
          <p:cNvSpPr txBox="1"/>
          <p:nvPr/>
        </p:nvSpPr>
        <p:spPr>
          <a:xfrm>
            <a:off x="7492508" y="2925188"/>
            <a:ext cx="1039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80909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Noble</dc:creator>
  <cp:lastModifiedBy>Daniel Noble</cp:lastModifiedBy>
  <cp:revision>1</cp:revision>
  <dcterms:created xsi:type="dcterms:W3CDTF">2021-06-01T01:21:35Z</dcterms:created>
  <dcterms:modified xsi:type="dcterms:W3CDTF">2021-06-01T01:25:37Z</dcterms:modified>
</cp:coreProperties>
</file>