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/>
    <p:restoredTop sz="68647" autoAdjust="0"/>
  </p:normalViewPr>
  <p:slideViewPr>
    <p:cSldViewPr snapToGrid="0">
      <p:cViewPr>
        <p:scale>
          <a:sx n="218" d="100"/>
          <a:sy n="218" d="100"/>
        </p:scale>
        <p:origin x="-1392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1. Corticosterone treatment (x-axis) and its effect on log-transformed yolk corticosterone levels (y-axis). Data are from model results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emmean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model, with mean and SE. Significant differences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posthoc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test are indicated by asterisk (*) and sample sizes (n) for each treatment are indicated above.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0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65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23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23/8/2024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D9763F-0561-D12B-F995-38E9327DA220}"/>
              </a:ext>
            </a:extLst>
          </p:cNvPr>
          <p:cNvGrpSpPr/>
          <p:nvPr/>
        </p:nvGrpSpPr>
        <p:grpSpPr>
          <a:xfrm>
            <a:off x="692725" y="1693542"/>
            <a:ext cx="10816827" cy="2853013"/>
            <a:chOff x="-101601" y="1693542"/>
            <a:chExt cx="10816827" cy="285301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B7D181B-6405-003E-D852-B6483EC24A93}"/>
                </a:ext>
              </a:extLst>
            </p:cNvPr>
            <p:cNvGrpSpPr/>
            <p:nvPr/>
          </p:nvGrpSpPr>
          <p:grpSpPr>
            <a:xfrm>
              <a:off x="-101601" y="1693542"/>
              <a:ext cx="10816827" cy="2853013"/>
              <a:chOff x="-101601" y="1693542"/>
              <a:chExt cx="10816827" cy="285301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DFD344B-026D-CB55-49F2-7DBAD2BF9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285" y="2952598"/>
                <a:ext cx="8946850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Graphic 9" descr="Mitochondria outline">
                <a:extLst>
                  <a:ext uri="{FF2B5EF4-FFF2-40B4-BE49-F238E27FC236}">
                    <a16:creationId xmlns:a16="http://schemas.microsoft.com/office/drawing/2014/main" id="{F8981BE3-A687-4B12-300F-BECA1E1DB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86634" y="3085420"/>
                <a:ext cx="687003" cy="687003"/>
              </a:xfrm>
              <a:prstGeom prst="rect">
                <a:avLst/>
              </a:prstGeom>
            </p:spPr>
          </p:pic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93F07F6-5AE8-AE7F-330B-79C76AD849EF}"/>
                  </a:ext>
                </a:extLst>
              </p:cNvPr>
              <p:cNvGrpSpPr/>
              <p:nvPr/>
            </p:nvGrpSpPr>
            <p:grpSpPr>
              <a:xfrm>
                <a:off x="387758" y="3095573"/>
                <a:ext cx="1224064" cy="1450982"/>
                <a:chOff x="276029" y="2984741"/>
                <a:chExt cx="1224064" cy="1450982"/>
              </a:xfrm>
            </p:grpSpPr>
            <p:pic>
              <p:nvPicPr>
                <p:cNvPr id="6" name="Graphic 5" descr="Egg with solid fill">
                  <a:extLst>
                    <a:ext uri="{FF2B5EF4-FFF2-40B4-BE49-F238E27FC236}">
                      <a16:creationId xmlns:a16="http://schemas.microsoft.com/office/drawing/2014/main" id="{C0B04D06-B923-3982-054C-669CE7675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986" y="2984741"/>
                  <a:ext cx="387795" cy="387795"/>
                </a:xfrm>
                <a:prstGeom prst="rect">
                  <a:avLst/>
                </a:prstGeom>
              </p:spPr>
            </p:pic>
            <p:pic>
              <p:nvPicPr>
                <p:cNvPr id="11" name="Graphic 10" descr="Egg with solid fill">
                  <a:extLst>
                    <a:ext uri="{FF2B5EF4-FFF2-40B4-BE49-F238E27FC236}">
                      <a16:creationId xmlns:a16="http://schemas.microsoft.com/office/drawing/2014/main" id="{7041A6CC-81B7-790C-AFA7-FEB372FCB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364" y="3125573"/>
                  <a:ext cx="387795" cy="387795"/>
                </a:xfrm>
                <a:prstGeom prst="rect">
                  <a:avLst/>
                </a:prstGeom>
              </p:spPr>
            </p:pic>
            <p:pic>
              <p:nvPicPr>
                <p:cNvPr id="12" name="Graphic 11" descr="Egg with solid fill">
                  <a:extLst>
                    <a:ext uri="{FF2B5EF4-FFF2-40B4-BE49-F238E27FC236}">
                      <a16:creationId xmlns:a16="http://schemas.microsoft.com/office/drawing/2014/main" id="{DF46F5B0-350E-0F4C-EB21-A2D3AEEB1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261" y="3235103"/>
                  <a:ext cx="387795" cy="387795"/>
                </a:xfrm>
                <a:prstGeom prst="rect">
                  <a:avLst/>
                </a:prstGeom>
              </p:spPr>
            </p:pic>
            <p:pic>
              <p:nvPicPr>
                <p:cNvPr id="25" name="Graphic 24" descr="Thermometer with solid fill">
                  <a:extLst>
                    <a:ext uri="{FF2B5EF4-FFF2-40B4-BE49-F238E27FC236}">
                      <a16:creationId xmlns:a16="http://schemas.microsoft.com/office/drawing/2014/main" id="{A5A79E6C-3D0C-4FD6-B0C3-3B55E7DF08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324" y="3705086"/>
                  <a:ext cx="469232" cy="469232"/>
                </a:xfrm>
                <a:prstGeom prst="rect">
                  <a:avLst/>
                </a:prstGeom>
              </p:spPr>
            </p:pic>
            <p:pic>
              <p:nvPicPr>
                <p:cNvPr id="26" name="Graphic 25" descr="Thermometer with solid fill">
                  <a:extLst>
                    <a:ext uri="{FF2B5EF4-FFF2-40B4-BE49-F238E27FC236}">
                      <a16:creationId xmlns:a16="http://schemas.microsoft.com/office/drawing/2014/main" id="{369971BA-B515-D6CB-710B-7417FF4CD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766" y="3705086"/>
                  <a:ext cx="469232" cy="469232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BD75BE-C635-E850-0046-D3AB313970B1}"/>
                    </a:ext>
                  </a:extLst>
                </p:cNvPr>
                <p:cNvSpPr txBox="1"/>
                <p:nvPr/>
              </p:nvSpPr>
              <p:spPr>
                <a:xfrm>
                  <a:off x="351445" y="4127946"/>
                  <a:ext cx="5709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b="1" dirty="0">
                      <a:solidFill>
                        <a:srgbClr val="0070C1"/>
                      </a:solidFill>
                    </a:rPr>
                    <a:t>23°C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1D6935-6CBB-CF27-FA52-DDD0E77C1868}"/>
                    </a:ext>
                  </a:extLst>
                </p:cNvPr>
                <p:cNvSpPr txBox="1"/>
                <p:nvPr/>
              </p:nvSpPr>
              <p:spPr>
                <a:xfrm>
                  <a:off x="837887" y="4127946"/>
                  <a:ext cx="5709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b="1" dirty="0">
                      <a:solidFill>
                        <a:srgbClr val="FF0E00"/>
                      </a:solidFill>
                    </a:rPr>
                    <a:t>28°C</a:t>
                  </a:r>
                </a:p>
              </p:txBody>
            </p:sp>
            <p:sp>
              <p:nvSpPr>
                <p:cNvPr id="35" name="U-turn Arrow 34">
                  <a:extLst>
                    <a:ext uri="{FF2B5EF4-FFF2-40B4-BE49-F238E27FC236}">
                      <a16:creationId xmlns:a16="http://schemas.microsoft.com/office/drawing/2014/main" id="{05AD1A68-212C-1F9F-511E-D1E338304DE2}"/>
                    </a:ext>
                  </a:extLst>
                </p:cNvPr>
                <p:cNvSpPr/>
                <p:nvPr/>
              </p:nvSpPr>
              <p:spPr>
                <a:xfrm rot="5400000">
                  <a:off x="1028783" y="3470096"/>
                  <a:ext cx="554825" cy="387794"/>
                </a:xfrm>
                <a:prstGeom prst="uturnArrow">
                  <a:avLst>
                    <a:gd name="adj1" fmla="val 7731"/>
                    <a:gd name="adj2" fmla="val 25000"/>
                    <a:gd name="adj3" fmla="val 25000"/>
                    <a:gd name="adj4" fmla="val 47063"/>
                    <a:gd name="adj5" fmla="val 75000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U-turn Arrow 35">
                  <a:extLst>
                    <a:ext uri="{FF2B5EF4-FFF2-40B4-BE49-F238E27FC236}">
                      <a16:creationId xmlns:a16="http://schemas.microsoft.com/office/drawing/2014/main" id="{8187135D-73B8-1069-6534-931BC1DAF81A}"/>
                    </a:ext>
                  </a:extLst>
                </p:cNvPr>
                <p:cNvSpPr/>
                <p:nvPr/>
              </p:nvSpPr>
              <p:spPr>
                <a:xfrm rot="16200000" flipH="1">
                  <a:off x="192513" y="3472338"/>
                  <a:ext cx="554825" cy="387794"/>
                </a:xfrm>
                <a:prstGeom prst="uturnArrow">
                  <a:avLst>
                    <a:gd name="adj1" fmla="val 7731"/>
                    <a:gd name="adj2" fmla="val 25000"/>
                    <a:gd name="adj3" fmla="val 25000"/>
                    <a:gd name="adj4" fmla="val 47063"/>
                    <a:gd name="adj5" fmla="val 75000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0" name="Picture 3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5E200AC-C632-5867-1D75-1660B4060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5552980" y="3224751"/>
                <a:ext cx="794608" cy="408340"/>
              </a:xfrm>
              <a:prstGeom prst="rect">
                <a:avLst/>
              </a:prstGeom>
            </p:spPr>
          </p:pic>
          <p:pic>
            <p:nvPicPr>
              <p:cNvPr id="41" name="Picture 4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5C13A99-F7D1-C1EF-91E5-9C7694690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8945669" y="3618550"/>
                <a:ext cx="1163386" cy="59785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5CEF68-1DC1-0340-D3EC-99922AFB4969}"/>
                  </a:ext>
                </a:extLst>
              </p:cNvPr>
              <p:cNvSpPr txBox="1"/>
              <p:nvPr/>
            </p:nvSpPr>
            <p:spPr>
              <a:xfrm>
                <a:off x="-101601" y="1693542"/>
                <a:ext cx="220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/>
                  <a:t>CORT  &amp; Incubation</a:t>
                </a:r>
              </a:p>
              <a:p>
                <a:pPr algn="ctr"/>
                <a:r>
                  <a:rPr lang="en-AU" b="1" dirty="0"/>
                  <a:t>Treatments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9A991B-6A0D-1BDE-0C8B-514AE7D6E3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760" y="2934588"/>
                <a:ext cx="35005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5B8D57-0B5B-A7DE-F3DD-8B65F4CB5C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51142" y="2934588"/>
                <a:ext cx="35005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6BF3A46-5151-80AD-E237-668427AE6A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755107" y="2934588"/>
                <a:ext cx="35005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AE718BD-E343-C4E5-618D-54C379E3384A}"/>
                  </a:ext>
                </a:extLst>
              </p:cNvPr>
              <p:cNvGrpSpPr/>
              <p:nvPr/>
            </p:nvGrpSpPr>
            <p:grpSpPr>
              <a:xfrm>
                <a:off x="2454081" y="1693542"/>
                <a:ext cx="1775166" cy="2054232"/>
                <a:chOff x="2232411" y="1693542"/>
                <a:chExt cx="1775166" cy="2054232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0278968-ACD5-4A4E-F2F5-5331397C525D}"/>
                    </a:ext>
                  </a:extLst>
                </p:cNvPr>
                <p:cNvGrpSpPr/>
                <p:nvPr/>
              </p:nvGrpSpPr>
              <p:grpSpPr>
                <a:xfrm>
                  <a:off x="2762897" y="3109617"/>
                  <a:ext cx="941008" cy="638157"/>
                  <a:chOff x="2762897" y="2998785"/>
                  <a:chExt cx="941008" cy="638157"/>
                </a:xfrm>
              </p:grpSpPr>
              <p:pic>
                <p:nvPicPr>
                  <p:cNvPr id="4" name="Picture 3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B69131AD-233F-75D2-15C3-3911A3A11F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flipH="1">
                    <a:off x="3161178" y="321141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Egg with solid fill">
                    <a:extLst>
                      <a:ext uri="{FF2B5EF4-FFF2-40B4-BE49-F238E27FC236}">
                        <a16:creationId xmlns:a16="http://schemas.microsoft.com/office/drawing/2014/main" id="{5EA6C72B-A378-54C0-CB92-CC9EEF062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45519" y="2998785"/>
                    <a:ext cx="387795" cy="387795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Egg with solid fill">
                    <a:extLst>
                      <a:ext uri="{FF2B5EF4-FFF2-40B4-BE49-F238E27FC236}">
                        <a16:creationId xmlns:a16="http://schemas.microsoft.com/office/drawing/2014/main" id="{A9055CF4-2C24-672B-C6A4-CCA04EB8A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2897" y="3139617"/>
                    <a:ext cx="387795" cy="387795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Egg with solid fill">
                    <a:extLst>
                      <a:ext uri="{FF2B5EF4-FFF2-40B4-BE49-F238E27FC236}">
                        <a16:creationId xmlns:a16="http://schemas.microsoft.com/office/drawing/2014/main" id="{275A3A7C-BC04-703B-457C-D264382C1C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6794" y="3249147"/>
                    <a:ext cx="387795" cy="38779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37BF54C-D32E-287C-6F39-F1593A3B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4965" y="2934588"/>
                  <a:ext cx="350059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58304CA-D110-0938-910D-C164CD27448A}"/>
                    </a:ext>
                  </a:extLst>
                </p:cNvPr>
                <p:cNvSpPr txBox="1"/>
                <p:nvPr/>
              </p:nvSpPr>
              <p:spPr>
                <a:xfrm>
                  <a:off x="2232411" y="1693542"/>
                  <a:ext cx="17751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b="1" dirty="0"/>
                    <a:t>Hatchling </a:t>
                  </a:r>
                </a:p>
                <a:p>
                  <a:pPr algn="ctr"/>
                  <a:r>
                    <a:rPr lang="en-AU" b="1" dirty="0"/>
                    <a:t>Measurements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D70EA9-A6C9-F07E-3952-ACD473D25D6C}"/>
                    </a:ext>
                  </a:extLst>
                </p:cNvPr>
                <p:cNvSpPr txBox="1"/>
                <p:nvPr/>
              </p:nvSpPr>
              <p:spPr>
                <a:xfrm>
                  <a:off x="2346036" y="2383272"/>
                  <a:ext cx="1570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400" dirty="0"/>
                    <a:t>0d 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53FC2E-E110-70E7-7ABA-F6306931DA38}"/>
                  </a:ext>
                </a:extLst>
              </p:cNvPr>
              <p:cNvSpPr txBox="1"/>
              <p:nvPr/>
            </p:nvSpPr>
            <p:spPr>
              <a:xfrm>
                <a:off x="5062701" y="1693542"/>
                <a:ext cx="1775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/>
                  <a:t>Juvenile </a:t>
                </a:r>
              </a:p>
              <a:p>
                <a:pPr algn="ctr"/>
                <a:r>
                  <a:rPr lang="en-AU" b="1" dirty="0"/>
                  <a:t>Measurements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6D6D61-29A0-1E8C-4A1D-3CBDB8A4F6E5}"/>
                  </a:ext>
                </a:extLst>
              </p:cNvPr>
              <p:cNvSpPr txBox="1"/>
              <p:nvPr/>
            </p:nvSpPr>
            <p:spPr>
              <a:xfrm>
                <a:off x="214698" y="2275550"/>
                <a:ext cx="15701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>
                    <a:solidFill>
                      <a:srgbClr val="0070C1"/>
                    </a:solidFill>
                  </a:rPr>
                  <a:t>48.3</a:t>
                </a:r>
                <a:r>
                  <a:rPr lang="en-US" sz="1400" dirty="0">
                    <a:solidFill>
                      <a:srgbClr val="0070C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± 8.4</a:t>
                </a:r>
                <a:r>
                  <a:rPr lang="en-AU" sz="1400" dirty="0">
                    <a:solidFill>
                      <a:srgbClr val="0070C1"/>
                    </a:solidFill>
                  </a:rPr>
                  <a:t>d</a:t>
                </a:r>
              </a:p>
              <a:p>
                <a:pPr algn="ctr"/>
                <a:r>
                  <a:rPr lang="en-AU" sz="1400" dirty="0">
                    <a:solidFill>
                      <a:srgbClr val="FF0E00"/>
                    </a:solidFill>
                  </a:rPr>
                  <a:t>30.9</a:t>
                </a:r>
                <a:r>
                  <a:rPr lang="en-US" sz="1400" dirty="0">
                    <a:solidFill>
                      <a:srgbClr val="FF0E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± 4.8</a:t>
                </a:r>
                <a:r>
                  <a:rPr lang="en-AU" sz="1400" dirty="0">
                    <a:solidFill>
                      <a:srgbClr val="FF0E00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DACEBD-AE57-3996-E4A7-204FD0E5F708}"/>
                  </a:ext>
                </a:extLst>
              </p:cNvPr>
              <p:cNvSpPr txBox="1"/>
              <p:nvPr/>
            </p:nvSpPr>
            <p:spPr>
              <a:xfrm>
                <a:off x="5141080" y="2383272"/>
                <a:ext cx="1570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105.7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± 10.8</a:t>
                </a:r>
                <a:r>
                  <a:rPr lang="en-AU" sz="1400" dirty="0"/>
                  <a:t>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D006689-5671-E339-3B25-9FC6E07A3FF7}"/>
                  </a:ext>
                </a:extLst>
              </p:cNvPr>
              <p:cNvSpPr txBox="1"/>
              <p:nvPr/>
            </p:nvSpPr>
            <p:spPr>
              <a:xfrm>
                <a:off x="9145045" y="2383272"/>
                <a:ext cx="15701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466.1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± 12.4</a:t>
                </a:r>
                <a:r>
                  <a:rPr lang="en-AU" sz="1400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661CD2-D546-7A6B-D919-5DE89CB91A7D}"/>
                  </a:ext>
                </a:extLst>
              </p:cNvPr>
              <p:cNvSpPr txBox="1"/>
              <p:nvPr/>
            </p:nvSpPr>
            <p:spPr>
              <a:xfrm>
                <a:off x="8911803" y="1693542"/>
                <a:ext cx="1775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/>
                  <a:t>Adult </a:t>
                </a:r>
              </a:p>
              <a:p>
                <a:pPr algn="ctr"/>
                <a:r>
                  <a:rPr lang="en-AU" b="1" dirty="0"/>
                  <a:t>Measurements</a:t>
                </a:r>
              </a:p>
            </p:txBody>
          </p:sp>
        </p:grpSp>
        <p:pic>
          <p:nvPicPr>
            <p:cNvPr id="68" name="Graphic 67" descr="Water with solid fill">
              <a:extLst>
                <a:ext uri="{FF2B5EF4-FFF2-40B4-BE49-F238E27FC236}">
                  <a16:creationId xmlns:a16="http://schemas.microsoft.com/office/drawing/2014/main" id="{06E92205-526C-AB60-36AB-4D8B39BB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904607" y="3572823"/>
              <a:ext cx="567771" cy="567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6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umber of menstrual cycle&#10;&#10;Description automatically generated">
            <a:extLst>
              <a:ext uri="{FF2B5EF4-FFF2-40B4-BE49-F238E27FC236}">
                <a16:creationId xmlns:a16="http://schemas.microsoft.com/office/drawing/2014/main" id="{4BB06014-A041-0F4A-FC8D-C334F58B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60" y="-1"/>
            <a:ext cx="8586191" cy="686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3BFF0-A027-CD6F-82E8-50557453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33" y="84869"/>
            <a:ext cx="2461568" cy="1067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16403-BAC5-883B-0E72-F6D00A66447F}"/>
              </a:ext>
            </a:extLst>
          </p:cNvPr>
          <p:cNvSpPr txBox="1"/>
          <p:nvPr/>
        </p:nvSpPr>
        <p:spPr>
          <a:xfrm>
            <a:off x="3396476" y="348537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5FAF-97C9-DF18-2DA6-7C5321FDFE95}"/>
              </a:ext>
            </a:extLst>
          </p:cNvPr>
          <p:cNvSpPr txBox="1"/>
          <p:nvPr/>
        </p:nvSpPr>
        <p:spPr>
          <a:xfrm>
            <a:off x="5822350" y="2328808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594A5-7CC7-4C37-2DBE-985800110518}"/>
              </a:ext>
            </a:extLst>
          </p:cNvPr>
          <p:cNvSpPr txBox="1"/>
          <p:nvPr/>
        </p:nvSpPr>
        <p:spPr>
          <a:xfrm>
            <a:off x="8379747" y="106576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BD6EB0C-A87D-70C0-4AEE-4DC05E61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09" y="196695"/>
            <a:ext cx="6985000" cy="6667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BA8031-C33E-0797-9270-FCAD8B68B228}"/>
              </a:ext>
            </a:extLst>
          </p:cNvPr>
          <p:cNvGrpSpPr/>
          <p:nvPr/>
        </p:nvGrpSpPr>
        <p:grpSpPr>
          <a:xfrm>
            <a:off x="2259209" y="322494"/>
            <a:ext cx="6430220" cy="5486012"/>
            <a:chOff x="2259209" y="322494"/>
            <a:chExt cx="6430220" cy="54860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1B48E4-415F-B1B7-D196-215F698DACC5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05BEEDC-0C71-E163-4F53-EBED01C027FE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55" name="Picture 5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728FFBA-1C0D-38E3-6119-E698F191C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92E5CD49-995B-9C3F-0431-7FF2A2062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DF14BF3-1191-268F-38CA-57650906E27D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94ECB73-203F-683F-A7C4-6BFE3DFD97CF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53" name="Picture 52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D560A56B-F75E-AF75-D259-C5F4E9F2D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489785F4-0F6B-F979-2F67-F76A55320A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A45383DC-0210-4B6D-E809-CB98D71331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B9CC69-8268-3BC8-466D-3A6F1A85A9C5}"/>
                </a:ext>
              </a:extLst>
            </p:cNvPr>
            <p:cNvSpPr txBox="1"/>
            <p:nvPr/>
          </p:nvSpPr>
          <p:spPr>
            <a:xfrm>
              <a:off x="3353215" y="68979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6593B0-1668-D44B-27FB-662AA00AA99A}"/>
                </a:ext>
              </a:extLst>
            </p:cNvPr>
            <p:cNvSpPr txBox="1"/>
            <p:nvPr/>
          </p:nvSpPr>
          <p:spPr>
            <a:xfrm>
              <a:off x="4716065" y="82058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9EB5FF-C5F5-8697-568E-2ED6C8D55B0B}"/>
                </a:ext>
              </a:extLst>
            </p:cNvPr>
            <p:cNvSpPr txBox="1"/>
            <p:nvPr/>
          </p:nvSpPr>
          <p:spPr>
            <a:xfrm>
              <a:off x="3309041" y="297934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DE106-C4EA-DF9D-8754-771CAC9137C6}"/>
                </a:ext>
              </a:extLst>
            </p:cNvPr>
            <p:cNvSpPr txBox="1"/>
            <p:nvPr/>
          </p:nvSpPr>
          <p:spPr>
            <a:xfrm>
              <a:off x="4694921" y="342528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778983-31AB-4AA3-BDDC-EDE43E362A85}"/>
                </a:ext>
              </a:extLst>
            </p:cNvPr>
            <p:cNvSpPr txBox="1"/>
            <p:nvPr/>
          </p:nvSpPr>
          <p:spPr>
            <a:xfrm>
              <a:off x="3307135" y="531821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BA938A-0F79-4252-9B68-B1B27CECBE10}"/>
                </a:ext>
              </a:extLst>
            </p:cNvPr>
            <p:cNvSpPr txBox="1"/>
            <p:nvPr/>
          </p:nvSpPr>
          <p:spPr>
            <a:xfrm>
              <a:off x="4694921" y="548980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B576A2-0A0A-CD9C-B94F-4E80678FC368}"/>
                </a:ext>
              </a:extLst>
            </p:cNvPr>
            <p:cNvSpPr txBox="1"/>
            <p:nvPr/>
          </p:nvSpPr>
          <p:spPr>
            <a:xfrm>
              <a:off x="8394155" y="81236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C9F15-3C98-CAA0-1144-6DED1B7AD91F}"/>
                </a:ext>
              </a:extLst>
            </p:cNvPr>
            <p:cNvSpPr txBox="1"/>
            <p:nvPr/>
          </p:nvSpPr>
          <p:spPr>
            <a:xfrm>
              <a:off x="7250684" y="77048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4584A8-3FA8-F689-55ED-FC1FAB10BD02}"/>
                </a:ext>
              </a:extLst>
            </p:cNvPr>
            <p:cNvSpPr txBox="1"/>
            <p:nvPr/>
          </p:nvSpPr>
          <p:spPr>
            <a:xfrm>
              <a:off x="6281534" y="6698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A2A63-DFA5-8220-C83A-95C73BBB1968}"/>
                </a:ext>
              </a:extLst>
            </p:cNvPr>
            <p:cNvSpPr txBox="1"/>
            <p:nvPr/>
          </p:nvSpPr>
          <p:spPr>
            <a:xfrm>
              <a:off x="8394155" y="330692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EFCBF-FE60-9996-EB63-DCD3E2C7A494}"/>
                </a:ext>
              </a:extLst>
            </p:cNvPr>
            <p:cNvSpPr txBox="1"/>
            <p:nvPr/>
          </p:nvSpPr>
          <p:spPr>
            <a:xfrm>
              <a:off x="7249645" y="317182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90E9EF-65E0-5513-EA5D-BF88ED276479}"/>
                </a:ext>
              </a:extLst>
            </p:cNvPr>
            <p:cNvSpPr txBox="1"/>
            <p:nvPr/>
          </p:nvSpPr>
          <p:spPr>
            <a:xfrm>
              <a:off x="6281534" y="31530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CC49AB-F906-803A-FEB5-D74D65B2C059}"/>
                </a:ext>
              </a:extLst>
            </p:cNvPr>
            <p:cNvSpPr txBox="1"/>
            <p:nvPr/>
          </p:nvSpPr>
          <p:spPr>
            <a:xfrm>
              <a:off x="8394155" y="55007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4802A-1FEA-289A-C2AB-B64114580414}"/>
                </a:ext>
              </a:extLst>
            </p:cNvPr>
            <p:cNvSpPr txBox="1"/>
            <p:nvPr/>
          </p:nvSpPr>
          <p:spPr>
            <a:xfrm>
              <a:off x="7333674" y="5324476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BEF007-5103-E34F-83B2-532A52436F85}"/>
                </a:ext>
              </a:extLst>
            </p:cNvPr>
            <p:cNvSpPr txBox="1"/>
            <p:nvPr/>
          </p:nvSpPr>
          <p:spPr>
            <a:xfrm>
              <a:off x="6281534" y="539694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8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ollage of images of different types of treatment&#10;&#10;Description automatically generated">
            <a:extLst>
              <a:ext uri="{FF2B5EF4-FFF2-40B4-BE49-F238E27FC236}">
                <a16:creationId xmlns:a16="http://schemas.microsoft.com/office/drawing/2014/main" id="{83775299-D086-1F2C-EF42-9201EF86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8" y="-1"/>
            <a:ext cx="7118047" cy="6794499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E61D7873-30EB-14A8-1C9F-F835258EDD12}"/>
              </a:ext>
            </a:extLst>
          </p:cNvPr>
          <p:cNvGrpSpPr/>
          <p:nvPr/>
        </p:nvGrpSpPr>
        <p:grpSpPr>
          <a:xfrm>
            <a:off x="2640209" y="215814"/>
            <a:ext cx="6492133" cy="5444049"/>
            <a:chOff x="2259209" y="322494"/>
            <a:chExt cx="6492133" cy="544404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ECB876-A657-E720-E9F3-D515ECD25667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8174CF3-1993-8513-2843-1D98C9EE4D24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61" name="Picture 6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7A1800F-8A3B-855E-4D5C-83ADB825B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E644E4-3D62-C2D8-3B25-593D1D205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5D8334-068A-45ED-A2CE-749A5CB6A03C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8E7D160-B14D-8234-BC77-29707C3C9053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59" name="Picture 5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415E80E1-4216-A2AE-4805-5F9736B481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17F82E5-CA11-3053-C351-26250533A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57B75D9E-9F72-9F0D-6864-1CA3D3B936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8868A3-0644-716E-3B54-02F6F6FD0724}"/>
                </a:ext>
              </a:extLst>
            </p:cNvPr>
            <p:cNvSpPr txBox="1"/>
            <p:nvPr/>
          </p:nvSpPr>
          <p:spPr>
            <a:xfrm>
              <a:off x="3247208" y="65305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A30B24-0274-1933-756F-054F42228941}"/>
                </a:ext>
              </a:extLst>
            </p:cNvPr>
            <p:cNvSpPr txBox="1"/>
            <p:nvPr/>
          </p:nvSpPr>
          <p:spPr>
            <a:xfrm>
              <a:off x="4678157" y="66708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70C83A2-6082-4AB1-FE98-0D68853A343F}"/>
                </a:ext>
              </a:extLst>
            </p:cNvPr>
            <p:cNvSpPr txBox="1"/>
            <p:nvPr/>
          </p:nvSpPr>
          <p:spPr>
            <a:xfrm>
              <a:off x="3247208" y="28342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E6C7D36-9FD1-2A16-4F37-8CD668920E8D}"/>
                </a:ext>
              </a:extLst>
            </p:cNvPr>
            <p:cNvSpPr txBox="1"/>
            <p:nvPr/>
          </p:nvSpPr>
          <p:spPr>
            <a:xfrm>
              <a:off x="4676554" y="317224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392BD5-4D22-95F9-FA33-01375A4A4B1F}"/>
                </a:ext>
              </a:extLst>
            </p:cNvPr>
            <p:cNvSpPr txBox="1"/>
            <p:nvPr/>
          </p:nvSpPr>
          <p:spPr>
            <a:xfrm>
              <a:off x="3244151" y="527070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0CD0CD-C847-C37B-F8CC-D0CC3D219795}"/>
                </a:ext>
              </a:extLst>
            </p:cNvPr>
            <p:cNvSpPr txBox="1"/>
            <p:nvPr/>
          </p:nvSpPr>
          <p:spPr>
            <a:xfrm>
              <a:off x="4682530" y="535804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6D2C826-F9FD-CFA0-CCC2-1124F08BE42B}"/>
                </a:ext>
              </a:extLst>
            </p:cNvPr>
            <p:cNvSpPr txBox="1"/>
            <p:nvPr/>
          </p:nvSpPr>
          <p:spPr>
            <a:xfrm>
              <a:off x="8456068" y="796178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40ECFD-671A-0F5B-ADC0-D754CCD51C45}"/>
                </a:ext>
              </a:extLst>
            </p:cNvPr>
            <p:cNvSpPr txBox="1"/>
            <p:nvPr/>
          </p:nvSpPr>
          <p:spPr>
            <a:xfrm>
              <a:off x="7374279" y="59788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FCEFE4-2437-0D21-308A-F725C89A85F2}"/>
                </a:ext>
              </a:extLst>
            </p:cNvPr>
            <p:cNvSpPr txBox="1"/>
            <p:nvPr/>
          </p:nvSpPr>
          <p:spPr>
            <a:xfrm>
              <a:off x="6303122" y="5681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D83580-13EC-9B4B-FF18-8E6F63B02AC4}"/>
                </a:ext>
              </a:extLst>
            </p:cNvPr>
            <p:cNvSpPr txBox="1"/>
            <p:nvPr/>
          </p:nvSpPr>
          <p:spPr>
            <a:xfrm>
              <a:off x="8450739" y="307762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F5ADB6-8032-0D51-8FF2-44C80DF938E1}"/>
                </a:ext>
              </a:extLst>
            </p:cNvPr>
            <p:cNvSpPr txBox="1"/>
            <p:nvPr/>
          </p:nvSpPr>
          <p:spPr>
            <a:xfrm>
              <a:off x="7379595" y="300241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DD2019-1A19-3109-004E-22FC50796951}"/>
                </a:ext>
              </a:extLst>
            </p:cNvPr>
            <p:cNvSpPr txBox="1"/>
            <p:nvPr/>
          </p:nvSpPr>
          <p:spPr>
            <a:xfrm>
              <a:off x="6303122" y="297718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8FF47E-780E-76C5-71ED-7CB59BDED1A5}"/>
                </a:ext>
              </a:extLst>
            </p:cNvPr>
            <p:cNvSpPr txBox="1"/>
            <p:nvPr/>
          </p:nvSpPr>
          <p:spPr>
            <a:xfrm>
              <a:off x="8450739" y="545876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9CF79F-5D71-80EE-5D94-5FBC4584BA1B}"/>
                </a:ext>
              </a:extLst>
            </p:cNvPr>
            <p:cNvSpPr txBox="1"/>
            <p:nvPr/>
          </p:nvSpPr>
          <p:spPr>
            <a:xfrm>
              <a:off x="7379595" y="524772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6564A69-09C6-01E9-C156-E7C0A582723D}"/>
                </a:ext>
              </a:extLst>
            </p:cNvPr>
            <p:cNvSpPr txBox="1"/>
            <p:nvPr/>
          </p:nvSpPr>
          <p:spPr>
            <a:xfrm>
              <a:off x="6223873" y="5274861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1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F6CFA26A-31EB-5E60-225E-9D947D03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4" y="140854"/>
            <a:ext cx="8111177" cy="648894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A5F430-F491-E02D-FFB6-E48BEA51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20" y="348895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types of sloped objects&#10;&#10;Description automatically generated with medium confidence">
            <a:extLst>
              <a:ext uri="{FF2B5EF4-FFF2-40B4-BE49-F238E27FC236}">
                <a16:creationId xmlns:a16="http://schemas.microsoft.com/office/drawing/2014/main" id="{49CF0371-A75C-F610-DF0A-B471D293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40" y="0"/>
            <a:ext cx="8935519" cy="6873476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F220B2-929B-7D61-2A74-A15733A1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82" y="135139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955812F9-16EC-E357-6460-8DF0C65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91" y="0"/>
            <a:ext cx="8431810" cy="674544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6571B2-C380-79ED-78F2-EA8CD71D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41" y="812033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138</Words>
  <Application>Microsoft Macintosh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15</cp:revision>
  <dcterms:created xsi:type="dcterms:W3CDTF">2024-06-01T08:18:08Z</dcterms:created>
  <dcterms:modified xsi:type="dcterms:W3CDTF">2024-08-23T07:06:52Z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