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DD53DD0-372D-01D7-8F2F-A1F078D0EF58}" name="Ondi Crino" initials="OC" userId="S::u1115575@anu.edu.au::aa69a475-9c1e-44e6-8a0b-3bd02448d91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9"/>
    <p:restoredTop sz="68647" autoAdjust="0"/>
  </p:normalViewPr>
  <p:slideViewPr>
    <p:cSldViewPr snapToGrid="0">
      <p:cViewPr>
        <p:scale>
          <a:sx n="89" d="100"/>
          <a:sy n="89" d="100"/>
        </p:scale>
        <p:origin x="207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1E9F6-FCF5-CF48-B9B6-F48F0405B4DE}" type="datetimeFigureOut">
              <a:rPr lang="en-AU" smtClean="0"/>
              <a:t>23/8/2024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213EC-B9D3-5045-8AF8-62DDD0C5C0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9600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Fig XX. Timeline of experimental design when animal traits and physiological parameters were measured (d). Errors are SD of mean for each time (d) of measurement.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2885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00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701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2659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5424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664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123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417A-7099-4F20-F810-9E79E6EB3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E3ACA-C0ED-1EF6-8CB0-3E7AF4C7F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2BC48-06FC-3566-D0F0-918FB7AB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23/8/2024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5CA30-10BE-1CF2-97F9-A66D1B35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A1019-BAE1-06B2-2B7F-D78CC17C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706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7366-B23D-91F2-8335-2BD35A8C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0EDF5-1367-E203-918C-5B5AD36A3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48555-81C7-49E6-2362-38566974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23/8/2024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EB8D1-93F7-FC4D-D82D-7571486C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125B2-2754-3B66-EBA8-414536DA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30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2C197-82D2-2ADF-5C7F-129DCA90E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1DBB9-1F7E-BBED-44E0-72B6BEAF4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0FC50-8DDB-6459-894B-72662971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23/8/2024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48D38-FD73-B61C-5015-7083FFFA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9C416-6185-D972-5C6E-2324488C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058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318E-264F-39A0-BE22-30CD457F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A43C2-0113-8E1B-4593-38B813BAB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64310-A81A-31AD-FBC5-8EB2547D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23/8/2024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553E8-5986-BF2C-C286-9D805639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1C35D-FAAE-79BB-8280-3C4FA767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92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8C30-FE82-7DD0-E967-5AE9E0BD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CF340-ABE6-24AA-A163-00B22C84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8472D-4069-B5BF-0D06-A27C0F9D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23/8/2024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90ED6-1D22-640A-C13D-193B54F6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44ED2-9136-5CFE-7F96-4AE2A472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014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503D-1129-A657-79D0-A47CB3C0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EC171-DE98-3583-2B2D-8BC6A53BA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95C24-CA33-CD72-8565-4B5BE5232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202C6-14A0-D2BD-5A4E-735B3DC1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23/8/2024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E143B-21ED-EBAC-8F9E-A8AB6781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08787-6646-10A4-34B9-51A7DA58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355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AB8A-96D6-4879-B0D9-5E515DCD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9B9E7-ADE8-01DD-003F-9D799E33B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9880D-98FB-521E-2F59-AE45F3060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32A87-952A-49BC-D62B-14488CBFE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030B4-2812-37D0-4B28-946D2CA46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218A20-17F7-814A-1720-D4F921A2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23/8/2024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40D15D-0664-49F0-1ED2-24A5CAAE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E14A5-3D6B-B3A5-4C41-15FB4A62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36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9955-0F4D-5209-CD23-5F78C8FC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FB7CA-1C1D-D590-EF81-24DC6999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23/8/2024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5308E-B75E-D604-A8B2-639C5725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42CB6-5CB8-758D-92B4-1267E4A5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676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ECBD5-2D79-AE6E-3CE7-B2CC08C3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23/8/2024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F2882-D7F6-D405-089A-4288D258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23F43-9EFC-802B-6DE0-4C860A9E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834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AE28-1616-5708-082E-FC0B7238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0003-FDA1-FE71-62CA-A6EAAE0DB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8ED98-EB99-B879-25E0-B3C642952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C0FF6-789A-BA6B-9C8E-10869FB7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23/8/2024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6BBEA-2C93-76D3-1040-58D011F0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2C239-CB45-A348-FA69-0C206EC3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183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FDE2-D175-6E6C-D416-0946DB51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E4017-12C4-628E-06F5-281DDB104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F8CFF-95FA-ACDA-2018-BD661935C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2A88B-709D-F267-3991-005E260A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23/8/2024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BC93B-A2D3-C6D6-77CA-D2EF7A2B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78F5E-1CA4-4E16-6F1D-4A6D8EF7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312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C7484A-2D8F-2111-954B-2EF577CE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F431B-4D21-BEA3-FCE5-45BB0FC55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3DF82-545A-77DC-679B-3502211F7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9B2C33-7340-E345-8D27-DAF2A30017B3}" type="datetimeFigureOut">
              <a:rPr lang="en-AU" smtClean="0"/>
              <a:t>23/8/2024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DD8E8-B4DC-4D41-84EA-C0809E711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21FE6-68D5-FCAB-9DE5-CA420310C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095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AB7CC2-48A0-0857-2618-2A679F8DF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15" y="1615711"/>
            <a:ext cx="11126769" cy="301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BB3E319-D052-87E5-8DD0-7D3FB145E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23484"/>
            <a:ext cx="7772400" cy="621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9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B4028E87-5FBB-CC24-A2AE-4348F6BA8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00" y="88900"/>
            <a:ext cx="6985000" cy="668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3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>
            <a:extLst>
              <a:ext uri="{FF2B5EF4-FFF2-40B4-BE49-F238E27FC236}">
                <a16:creationId xmlns:a16="http://schemas.microsoft.com/office/drawing/2014/main" id="{80A3DE3C-F9AE-A9BC-0C6D-07F9D7BC0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50" y="31750"/>
            <a:ext cx="7124700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2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9EE67FE-50D8-FF7A-90F8-420DB694C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21256"/>
            <a:ext cx="7772400" cy="62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AB316D-7B09-0AF0-AFE6-D34DC8AF3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42588"/>
            <a:ext cx="7772400" cy="597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B47FC5-0C74-8C96-AC55-36AA300B0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21211"/>
            <a:ext cx="7772400" cy="621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14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</TotalTime>
  <Words>39</Words>
  <Application>Microsoft Macintosh PowerPoint</Application>
  <PresentationFormat>Widescreen</PresentationFormat>
  <Paragraphs>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Kris.Wild</dc:creator>
  <cp:lastModifiedBy>Kristoffer Wild</cp:lastModifiedBy>
  <cp:revision>17</cp:revision>
  <dcterms:created xsi:type="dcterms:W3CDTF">2024-06-01T08:18:08Z</dcterms:created>
  <dcterms:modified xsi:type="dcterms:W3CDTF">2024-08-23T07:06:44Z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f6fef03-d487-4433-8e43-6b81c0a1b7be_Enabled">
    <vt:lpwstr>true</vt:lpwstr>
  </property>
  <property fmtid="{D5CDD505-2E9C-101B-9397-08002B2CF9AE}" pid="3" name="MSIP_Label_bf6fef03-d487-4433-8e43-6b81c0a1b7be_SetDate">
    <vt:lpwstr>2024-06-02T03:10:42Z</vt:lpwstr>
  </property>
  <property fmtid="{D5CDD505-2E9C-101B-9397-08002B2CF9AE}" pid="4" name="MSIP_Label_bf6fef03-d487-4433-8e43-6b81c0a1b7be_Method">
    <vt:lpwstr>Standard</vt:lpwstr>
  </property>
  <property fmtid="{D5CDD505-2E9C-101B-9397-08002B2CF9AE}" pid="5" name="MSIP_Label_bf6fef03-d487-4433-8e43-6b81c0a1b7be_Name">
    <vt:lpwstr>Unclassified</vt:lpwstr>
  </property>
  <property fmtid="{D5CDD505-2E9C-101B-9397-08002B2CF9AE}" pid="6" name="MSIP_Label_bf6fef03-d487-4433-8e43-6b81c0a1b7be_SiteId">
    <vt:lpwstr>1daf5147-a543-4707-a2fb-2acf0b2a3936</vt:lpwstr>
  </property>
  <property fmtid="{D5CDD505-2E9C-101B-9397-08002B2CF9AE}" pid="7" name="MSIP_Label_bf6fef03-d487-4433-8e43-6b81c0a1b7be_ActionId">
    <vt:lpwstr>0ba75717-de7e-470a-bfbf-279c36b39c3b</vt:lpwstr>
  </property>
  <property fmtid="{D5CDD505-2E9C-101B-9397-08002B2CF9AE}" pid="8" name="MSIP_Label_bf6fef03-d487-4433-8e43-6b81c0a1b7be_ContentBits">
    <vt:lpwstr>0</vt:lpwstr>
  </property>
</Properties>
</file>