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D53DD0-372D-01D7-8F2F-A1F078D0EF58}" name="Ondi Crino" initials="OC" userId="S::u1115575@anu.edu.au::aa69a475-9c1e-44e6-8a0b-3bd02448d9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1"/>
    <a:srgbClr val="FF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/>
    <p:restoredTop sz="68639" autoAdjust="0"/>
  </p:normalViewPr>
  <p:slideViewPr>
    <p:cSldViewPr snapToGrid="0">
      <p:cViewPr>
        <p:scale>
          <a:sx n="115" d="100"/>
          <a:sy n="115" d="100"/>
        </p:scale>
        <p:origin x="80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E9F6-FCF5-CF48-B9B6-F48F0405B4DE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213EC-B9D3-5045-8AF8-62DDD0C5C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60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83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1. Corticosterone treatment (x-axis) and its effect on log-transformed yolk corticosterone levels (y-axis). Data are from model results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emmean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model, with mean and SE. Significant differences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posthoc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test are indicated by asterisk (*) and sample sizes (n) for each treatment are indicated above.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00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1000*800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70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1000*800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65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42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6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23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17A-7099-4F20-F810-9E79E6E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E3ACA-C0ED-1EF6-8CB0-3E7AF4C7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BC48-06FC-3566-D0F0-918FB7A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CA30-10BE-1CF2-97F9-A66D1B35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1019-BAE1-06B2-2B7F-D78CC17C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0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366-B23D-91F2-8335-2BD35A8C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EDF5-1367-E203-918C-5B5AD36A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8555-81C7-49E6-2362-3856697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EB8D1-93F7-FC4D-D82D-7571486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25B2-2754-3B66-EBA8-414536D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0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C197-82D2-2ADF-5C7F-129DCA90E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DBB9-1F7E-BBED-44E0-72B6BEAF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FC50-8DDB-6459-894B-7266297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8D38-FD73-B61C-5015-7083FFF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C416-6185-D972-5C6E-2324488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5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318E-264F-39A0-BE22-30CD457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3C2-0113-8E1B-4593-38B813BA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4310-A81A-31AD-FBC5-8EB2547D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53E8-5986-BF2C-C286-9D805639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C35D-FAAE-79BB-8280-3C4FA767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92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C30-FE82-7DD0-E967-5AE9E0B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F340-ABE6-24AA-A163-00B22C8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472D-4069-B5BF-0D06-A27C0F9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0ED6-1D22-640A-C13D-193B54F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4ED2-9136-5CFE-7F96-4AE2A47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1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503D-1129-A657-79D0-A47CB3C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C171-DE98-3583-2B2D-8BC6A53B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5C24-CA33-CD72-8565-4B5BE523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02C6-14A0-D2BD-5A4E-735B3DC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143B-21ED-EBAC-8F9E-A8AB6781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787-6646-10A4-34B9-51A7DA5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AB8A-96D6-4879-B0D9-5E515DCD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B9E7-ADE8-01DD-003F-9D799E33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880D-98FB-521E-2F59-AE45F306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32A87-952A-49BC-D62B-14488CBF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030B4-2812-37D0-4B28-946D2CA4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8A20-17F7-814A-1720-D4F921A2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D15D-0664-49F0-1ED2-24A5CAAE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E14A5-3D6B-B3A5-4C41-15FB4A62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9955-0F4D-5209-CD23-5F78C8F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FB7CA-1C1D-D590-EF81-24DC6999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5308E-B75E-D604-A8B2-639C5725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42CB6-5CB8-758D-92B4-1267E4A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CBD5-2D79-AE6E-3CE7-B2CC08C3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2882-D7F6-D405-089A-4288D25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3F43-9EFC-802B-6DE0-4C860A9E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3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E28-1616-5708-082E-FC0B7238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0003-FDA1-FE71-62CA-A6EAAE0D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ED98-EB99-B879-25E0-B3C64295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0FF6-789A-BA6B-9C8E-10869FB7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BBEA-2C93-76D3-1040-58D011F0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2C239-CB45-A348-FA69-0C206EC3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DE2-D175-6E6C-D416-0946DB51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E4017-12C4-628E-06F5-281DDB104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F8CFF-95FA-ACDA-2018-BD661935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A88B-709D-F267-3991-005E260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BC93B-A2D3-C6D6-77CA-D2EF7A2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8F5E-1CA4-4E16-6F1D-4A6D8EF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2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7484A-2D8F-2111-954B-2EF577C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431B-4D21-BEA3-FCE5-45BB0FC5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DF82-545A-77DC-679B-3502211F7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B2C33-7340-E345-8D27-DAF2A30017B3}" type="datetimeFigureOut">
              <a:rPr lang="en-AU" smtClean="0"/>
              <a:t>26/8/2024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D8E8-B4DC-4D41-84EA-C0809E71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1FE6-68D5-FCAB-9DE5-CA420310C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9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D7C9BA2-F126-9D84-BD4E-91139285B4D4}"/>
              </a:ext>
            </a:extLst>
          </p:cNvPr>
          <p:cNvGrpSpPr/>
          <p:nvPr/>
        </p:nvGrpSpPr>
        <p:grpSpPr>
          <a:xfrm>
            <a:off x="692725" y="1487354"/>
            <a:ext cx="10816827" cy="2809731"/>
            <a:chOff x="692725" y="1487354"/>
            <a:chExt cx="10816827" cy="280973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DFD344B-026D-CB55-49F2-7DBAD2BF9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77611" y="2952598"/>
              <a:ext cx="894685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Graphic 9" descr="Mitochondria outline">
              <a:extLst>
                <a:ext uri="{FF2B5EF4-FFF2-40B4-BE49-F238E27FC236}">
                  <a16:creationId xmlns:a16="http://schemas.microsoft.com/office/drawing/2014/main" id="{F8981BE3-A687-4B12-300F-BECA1E1DB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80960" y="3166105"/>
              <a:ext cx="687003" cy="68700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FBD640-11E1-7C5F-9E70-DE447F727588}"/>
                </a:ext>
              </a:extLst>
            </p:cNvPr>
            <p:cNvGrpSpPr/>
            <p:nvPr/>
          </p:nvGrpSpPr>
          <p:grpSpPr>
            <a:xfrm>
              <a:off x="708116" y="2679254"/>
              <a:ext cx="581692" cy="638157"/>
              <a:chOff x="749826" y="2603572"/>
              <a:chExt cx="581692" cy="638157"/>
            </a:xfrm>
          </p:grpSpPr>
          <p:pic>
            <p:nvPicPr>
              <p:cNvPr id="6" name="Graphic 5" descr="Egg with solid fill">
                <a:extLst>
                  <a:ext uri="{FF2B5EF4-FFF2-40B4-BE49-F238E27FC236}">
                    <a16:creationId xmlns:a16="http://schemas.microsoft.com/office/drawing/2014/main" id="{C0B04D06-B923-3982-054C-669CE7675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2448" y="2603572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11" name="Graphic 10" descr="Egg with solid fill">
                <a:extLst>
                  <a:ext uri="{FF2B5EF4-FFF2-40B4-BE49-F238E27FC236}">
                    <a16:creationId xmlns:a16="http://schemas.microsoft.com/office/drawing/2014/main" id="{7041A6CC-81B7-790C-AFA7-FEB372FCB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9826" y="2744404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12" name="Graphic 11" descr="Egg with solid fill">
                <a:extLst>
                  <a:ext uri="{FF2B5EF4-FFF2-40B4-BE49-F238E27FC236}">
                    <a16:creationId xmlns:a16="http://schemas.microsoft.com/office/drawing/2014/main" id="{DF46F5B0-350E-0F4C-EB21-A2D3AEEB1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43723" y="2853934"/>
                <a:ext cx="387795" cy="387795"/>
              </a:xfrm>
              <a:prstGeom prst="rect">
                <a:avLst/>
              </a:prstGeom>
            </p:spPr>
          </p:pic>
        </p:grpSp>
        <p:pic>
          <p:nvPicPr>
            <p:cNvPr id="25" name="Graphic 24" descr="Thermometer with solid fill">
              <a:extLst>
                <a:ext uri="{FF2B5EF4-FFF2-40B4-BE49-F238E27FC236}">
                  <a16:creationId xmlns:a16="http://schemas.microsoft.com/office/drawing/2014/main" id="{A5A79E6C-3D0C-4FD6-B0C3-3B55E7D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6786" y="2049006"/>
              <a:ext cx="469232" cy="469232"/>
            </a:xfrm>
            <a:prstGeom prst="rect">
              <a:avLst/>
            </a:prstGeom>
          </p:spPr>
        </p:pic>
        <p:pic>
          <p:nvPicPr>
            <p:cNvPr id="26" name="Graphic 25" descr="Thermometer with solid fill">
              <a:extLst>
                <a:ext uri="{FF2B5EF4-FFF2-40B4-BE49-F238E27FC236}">
                  <a16:creationId xmlns:a16="http://schemas.microsoft.com/office/drawing/2014/main" id="{369971BA-B515-D6CB-710B-7417FF4CD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57553" y="3224751"/>
              <a:ext cx="469232" cy="4692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BD75BE-C635-E850-0046-D3AB313970B1}"/>
                </a:ext>
              </a:extLst>
            </p:cNvPr>
            <p:cNvSpPr txBox="1"/>
            <p:nvPr/>
          </p:nvSpPr>
          <p:spPr>
            <a:xfrm>
              <a:off x="1505907" y="2471866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0070C1"/>
                  </a:solidFill>
                </a:rPr>
                <a:t>23°C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1D6935-6CBB-CF27-FA52-DDD0E77C1868}"/>
                </a:ext>
              </a:extLst>
            </p:cNvPr>
            <p:cNvSpPr txBox="1"/>
            <p:nvPr/>
          </p:nvSpPr>
          <p:spPr>
            <a:xfrm>
              <a:off x="1506674" y="364761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FF0E00"/>
                  </a:solidFill>
                </a:rPr>
                <a:t>28°C</a:t>
              </a:r>
            </a:p>
          </p:txBody>
        </p:sp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5E200AC-C632-5867-1D75-1660B4060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6347306" y="3305436"/>
              <a:ext cx="794608" cy="408340"/>
            </a:xfrm>
            <a:prstGeom prst="rect">
              <a:avLst/>
            </a:prstGeom>
          </p:spPr>
        </p:pic>
        <p:pic>
          <p:nvPicPr>
            <p:cNvPr id="41" name="Picture 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5C13A99-F7D1-C1EF-91E5-9C769469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9739995" y="3699235"/>
              <a:ext cx="1163386" cy="5978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5CEF68-1DC1-0340-D3EC-99922AFB4969}"/>
                </a:ext>
              </a:extLst>
            </p:cNvPr>
            <p:cNvSpPr txBox="1"/>
            <p:nvPr/>
          </p:nvSpPr>
          <p:spPr>
            <a:xfrm>
              <a:off x="692725" y="1487354"/>
              <a:ext cx="2202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CORT  &amp; Incubation</a:t>
              </a:r>
            </a:p>
            <a:p>
              <a:pPr algn="ctr"/>
              <a:r>
                <a:rPr lang="en-AU" b="1" dirty="0"/>
                <a:t>Treatments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0278968-ACD5-4A4E-F2F5-5331397C525D}"/>
                </a:ext>
              </a:extLst>
            </p:cNvPr>
            <p:cNvGrpSpPr/>
            <p:nvPr/>
          </p:nvGrpSpPr>
          <p:grpSpPr>
            <a:xfrm>
              <a:off x="3778893" y="3190302"/>
              <a:ext cx="941008" cy="638157"/>
              <a:chOff x="2762897" y="2998785"/>
              <a:chExt cx="941008" cy="638157"/>
            </a:xfrm>
          </p:grpSpPr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B69131AD-233F-75D2-15C3-3911A3A11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161178" y="3211414"/>
                <a:ext cx="542727" cy="278902"/>
              </a:xfrm>
              <a:prstGeom prst="rect">
                <a:avLst/>
              </a:prstGeom>
            </p:spPr>
          </p:pic>
          <p:pic>
            <p:nvPicPr>
              <p:cNvPr id="37" name="Graphic 36" descr="Egg with solid fill">
                <a:extLst>
                  <a:ext uri="{FF2B5EF4-FFF2-40B4-BE49-F238E27FC236}">
                    <a16:creationId xmlns:a16="http://schemas.microsoft.com/office/drawing/2014/main" id="{5EA6C72B-A378-54C0-CB92-CC9EEF0623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945519" y="2998785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38" name="Graphic 37" descr="Egg with solid fill">
                <a:extLst>
                  <a:ext uri="{FF2B5EF4-FFF2-40B4-BE49-F238E27FC236}">
                    <a16:creationId xmlns:a16="http://schemas.microsoft.com/office/drawing/2014/main" id="{A9055CF4-2C24-672B-C6A4-CCA04EB8A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62897" y="3139617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39" name="Graphic 38" descr="Egg with solid fill">
                <a:extLst>
                  <a:ext uri="{FF2B5EF4-FFF2-40B4-BE49-F238E27FC236}">
                    <a16:creationId xmlns:a16="http://schemas.microsoft.com/office/drawing/2014/main" id="{275A3A7C-BC04-703B-457C-D264382C1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956794" y="3249147"/>
                <a:ext cx="387795" cy="387795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8304CA-D110-0938-910D-C164CD27448A}"/>
                </a:ext>
              </a:extLst>
            </p:cNvPr>
            <p:cNvSpPr txBox="1"/>
            <p:nvPr/>
          </p:nvSpPr>
          <p:spPr>
            <a:xfrm>
              <a:off x="3248407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Hatchling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70EA9-A6C9-F07E-3952-ACD473D25D6C}"/>
                </a:ext>
              </a:extLst>
            </p:cNvPr>
            <p:cNvSpPr txBox="1"/>
            <p:nvPr/>
          </p:nvSpPr>
          <p:spPr>
            <a:xfrm>
              <a:off x="3362032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0d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53FC2E-E110-70E7-7ABA-F6306931DA38}"/>
                </a:ext>
              </a:extLst>
            </p:cNvPr>
            <p:cNvSpPr txBox="1"/>
            <p:nvPr/>
          </p:nvSpPr>
          <p:spPr>
            <a:xfrm>
              <a:off x="5857027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Juvenile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6D6D61-29A0-1E8C-4A1D-3CBDB8A4F6E5}"/>
                </a:ext>
              </a:extLst>
            </p:cNvPr>
            <p:cNvSpPr txBox="1"/>
            <p:nvPr/>
          </p:nvSpPr>
          <p:spPr>
            <a:xfrm>
              <a:off x="1807630" y="2354593"/>
              <a:ext cx="2344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0070C1"/>
                  </a:solidFill>
                </a:rPr>
                <a:t>48.3</a:t>
              </a:r>
              <a:r>
                <a:rPr lang="en-US" sz="1400" dirty="0">
                  <a:solidFill>
                    <a:srgbClr val="0070C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8.4</a:t>
              </a:r>
              <a:r>
                <a:rPr lang="en-AU" sz="1400" dirty="0">
                  <a:solidFill>
                    <a:srgbClr val="0070C1"/>
                  </a:solidFill>
                </a:rPr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DACEBD-AE57-3996-E4A7-204FD0E5F708}"/>
                </a:ext>
              </a:extLst>
            </p:cNvPr>
            <p:cNvSpPr txBox="1"/>
            <p:nvPr/>
          </p:nvSpPr>
          <p:spPr>
            <a:xfrm>
              <a:off x="5935406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105.7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10.8</a:t>
              </a:r>
              <a:r>
                <a:rPr lang="en-AU" sz="1400" dirty="0"/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006689-5671-E339-3B25-9FC6E07A3FF7}"/>
                </a:ext>
              </a:extLst>
            </p:cNvPr>
            <p:cNvSpPr txBox="1"/>
            <p:nvPr/>
          </p:nvSpPr>
          <p:spPr>
            <a:xfrm>
              <a:off x="9939371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466.1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12.4</a:t>
              </a:r>
              <a:r>
                <a:rPr lang="en-AU" sz="1400" dirty="0"/>
                <a:t>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E661CD2-D546-7A6B-D919-5DE89CB91A7D}"/>
                </a:ext>
              </a:extLst>
            </p:cNvPr>
            <p:cNvSpPr txBox="1"/>
            <p:nvPr/>
          </p:nvSpPr>
          <p:spPr>
            <a:xfrm>
              <a:off x="9706129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Adult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pic>
          <p:nvPicPr>
            <p:cNvPr id="68" name="Graphic 67" descr="Water with solid fill">
              <a:extLst>
                <a:ext uri="{FF2B5EF4-FFF2-40B4-BE49-F238E27FC236}">
                  <a16:creationId xmlns:a16="http://schemas.microsoft.com/office/drawing/2014/main" id="{06E92205-526C-AB60-36AB-4D8B39BB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698933" y="3653508"/>
              <a:ext cx="567771" cy="567771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4208C62-5CB9-6ADA-7104-E66BD638EA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1402" y="3102211"/>
              <a:ext cx="2344588" cy="0"/>
            </a:xfrm>
            <a:prstGeom prst="line">
              <a:avLst/>
            </a:prstGeom>
            <a:ln w="34925">
              <a:solidFill>
                <a:srgbClr val="FF0E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2D3E37-A2B5-5975-8F71-AE0342F8C67E}"/>
                </a:ext>
              </a:extLst>
            </p:cNvPr>
            <p:cNvSpPr txBox="1"/>
            <p:nvPr/>
          </p:nvSpPr>
          <p:spPr>
            <a:xfrm>
              <a:off x="1792171" y="3250207"/>
              <a:ext cx="2374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FF0E00"/>
                  </a:solidFill>
                </a:rPr>
                <a:t>30.9</a:t>
              </a:r>
              <a:r>
                <a:rPr lang="en-US" sz="1400" dirty="0">
                  <a:solidFill>
                    <a:srgbClr val="FF0E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4.8</a:t>
              </a:r>
              <a:r>
                <a:rPr lang="en-AU" sz="1400" dirty="0">
                  <a:solidFill>
                    <a:srgbClr val="FF0E00"/>
                  </a:solidFill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737FF1-E3AE-C77D-45B6-4B71A55D4D4F}"/>
                </a:ext>
              </a:extLst>
            </p:cNvPr>
            <p:cNvCxnSpPr>
              <a:cxnSpLocks/>
            </p:cNvCxnSpPr>
            <p:nvPr/>
          </p:nvCxnSpPr>
          <p:spPr>
            <a:xfrm>
              <a:off x="1791402" y="2796148"/>
              <a:ext cx="2344588" cy="11121"/>
            </a:xfrm>
            <a:prstGeom prst="line">
              <a:avLst/>
            </a:prstGeom>
            <a:ln w="34925">
              <a:solidFill>
                <a:srgbClr val="0070C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50230-CE3C-D105-984B-27796D0041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61151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F18E19-D646-1349-21C2-56A6DBEE42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19253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429301-0203-73CE-3FD9-0FFEE0A153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10504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30DDCC-E273-993A-8007-C24AAF5E9D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03078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10AD08-BFC5-5DA3-EA5A-9540EDFCC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199" y="2593700"/>
              <a:ext cx="278253" cy="217392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CB36B4-CD61-9F08-E89D-912082EB586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199" y="3190544"/>
              <a:ext cx="278253" cy="217392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umber of menstrual cycle&#10;&#10;Description automatically generated">
            <a:extLst>
              <a:ext uri="{FF2B5EF4-FFF2-40B4-BE49-F238E27FC236}">
                <a16:creationId xmlns:a16="http://schemas.microsoft.com/office/drawing/2014/main" id="{4BB06014-A041-0F4A-FC8D-C334F58B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60" y="-1"/>
            <a:ext cx="8586191" cy="6868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F3BFF0-A027-CD6F-82E8-505574533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33" y="84869"/>
            <a:ext cx="2461568" cy="1067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16403-BAC5-883B-0E72-F6D00A66447F}"/>
              </a:ext>
            </a:extLst>
          </p:cNvPr>
          <p:cNvSpPr txBox="1"/>
          <p:nvPr/>
        </p:nvSpPr>
        <p:spPr>
          <a:xfrm>
            <a:off x="3396476" y="348537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15FAF-97C9-DF18-2DA6-7C5321FDFE95}"/>
              </a:ext>
            </a:extLst>
          </p:cNvPr>
          <p:cNvSpPr txBox="1"/>
          <p:nvPr/>
        </p:nvSpPr>
        <p:spPr>
          <a:xfrm>
            <a:off x="5822350" y="2328808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594A5-7CC7-4C37-2DBE-985800110518}"/>
              </a:ext>
            </a:extLst>
          </p:cNvPr>
          <p:cNvSpPr txBox="1"/>
          <p:nvPr/>
        </p:nvSpPr>
        <p:spPr>
          <a:xfrm>
            <a:off x="8379747" y="106576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720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BD6EB0C-A87D-70C0-4AEE-4DC05E61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09" y="196695"/>
            <a:ext cx="6985000" cy="6667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0BA8031-C33E-0797-9270-FCAD8B68B228}"/>
              </a:ext>
            </a:extLst>
          </p:cNvPr>
          <p:cNvGrpSpPr/>
          <p:nvPr/>
        </p:nvGrpSpPr>
        <p:grpSpPr>
          <a:xfrm>
            <a:off x="2259209" y="322494"/>
            <a:ext cx="6430220" cy="5486012"/>
            <a:chOff x="2259209" y="322494"/>
            <a:chExt cx="6430220" cy="54860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1B48E4-415F-B1B7-D196-215F698DACC5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05BEEDC-0C71-E163-4F53-EBED01C027FE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55" name="Picture 5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728FFBA-1C0D-38E3-6119-E698F191C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92E5CD49-995B-9C3F-0431-7FF2A2062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DF14BF3-1191-268F-38CA-57650906E27D}"/>
                  </a:ext>
                </a:extLst>
              </p:cNvPr>
              <p:cNvGrpSpPr/>
              <p:nvPr/>
            </p:nvGrpSpPr>
            <p:grpSpPr>
              <a:xfrm>
                <a:off x="2259209" y="322494"/>
                <a:ext cx="1093680" cy="4779422"/>
                <a:chOff x="2259209" y="322494"/>
                <a:chExt cx="1093680" cy="477942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94ECB73-203F-683F-A7C4-6BFE3DFD97CF}"/>
                    </a:ext>
                  </a:extLst>
                </p:cNvPr>
                <p:cNvGrpSpPr/>
                <p:nvPr/>
              </p:nvGrpSpPr>
              <p:grpSpPr>
                <a:xfrm>
                  <a:off x="2259209" y="2301004"/>
                  <a:ext cx="1057623" cy="2800912"/>
                  <a:chOff x="2259209" y="2301004"/>
                  <a:chExt cx="1057623" cy="2800912"/>
                </a:xfrm>
              </p:grpSpPr>
              <p:pic>
                <p:nvPicPr>
                  <p:cNvPr id="53" name="Picture 52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D560A56B-F75E-AF75-D259-C5F4E9F2DE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5381" y="2301004"/>
                    <a:ext cx="542727" cy="278902"/>
                  </a:xfrm>
                  <a:prstGeom prst="rect">
                    <a:avLst/>
                  </a:prstGeom>
                </p:spPr>
              </p:pic>
              <p:pic>
                <p:nvPicPr>
                  <p:cNvPr id="54" name="Picture 53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489785F4-0F6B-F979-2F67-F76A55320A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59209" y="4558416"/>
                    <a:ext cx="1057623" cy="5435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A45383DC-0210-4B6D-E809-CB98D71331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2819" y="322494"/>
                  <a:ext cx="770070" cy="333845"/>
                </a:xfrm>
                <a:prstGeom prst="rect">
                  <a:avLst/>
                </a:prstGeom>
              </p:spPr>
            </p:pic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B9CC69-8268-3BC8-466D-3A6F1A85A9C5}"/>
                </a:ext>
              </a:extLst>
            </p:cNvPr>
            <p:cNvSpPr txBox="1"/>
            <p:nvPr/>
          </p:nvSpPr>
          <p:spPr>
            <a:xfrm>
              <a:off x="3353215" y="68979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6593B0-1668-D44B-27FB-662AA00AA99A}"/>
                </a:ext>
              </a:extLst>
            </p:cNvPr>
            <p:cNvSpPr txBox="1"/>
            <p:nvPr/>
          </p:nvSpPr>
          <p:spPr>
            <a:xfrm>
              <a:off x="4716065" y="82058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9EB5FF-C5F5-8697-568E-2ED6C8D55B0B}"/>
                </a:ext>
              </a:extLst>
            </p:cNvPr>
            <p:cNvSpPr txBox="1"/>
            <p:nvPr/>
          </p:nvSpPr>
          <p:spPr>
            <a:xfrm>
              <a:off x="3309041" y="297934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1DE106-C4EA-DF9D-8754-771CAC9137C6}"/>
                </a:ext>
              </a:extLst>
            </p:cNvPr>
            <p:cNvSpPr txBox="1"/>
            <p:nvPr/>
          </p:nvSpPr>
          <p:spPr>
            <a:xfrm>
              <a:off x="4694921" y="342528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778983-31AB-4AA3-BDDC-EDE43E362A85}"/>
                </a:ext>
              </a:extLst>
            </p:cNvPr>
            <p:cNvSpPr txBox="1"/>
            <p:nvPr/>
          </p:nvSpPr>
          <p:spPr>
            <a:xfrm>
              <a:off x="3307135" y="531821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BA938A-0F79-4252-9B68-B1B27CECBE10}"/>
                </a:ext>
              </a:extLst>
            </p:cNvPr>
            <p:cNvSpPr txBox="1"/>
            <p:nvPr/>
          </p:nvSpPr>
          <p:spPr>
            <a:xfrm>
              <a:off x="4694921" y="548980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B576A2-0A0A-CD9C-B94F-4E80678FC368}"/>
                </a:ext>
              </a:extLst>
            </p:cNvPr>
            <p:cNvSpPr txBox="1"/>
            <p:nvPr/>
          </p:nvSpPr>
          <p:spPr>
            <a:xfrm>
              <a:off x="8394155" y="812364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C9F15-3C98-CAA0-1144-6DED1B7AD91F}"/>
                </a:ext>
              </a:extLst>
            </p:cNvPr>
            <p:cNvSpPr txBox="1"/>
            <p:nvPr/>
          </p:nvSpPr>
          <p:spPr>
            <a:xfrm>
              <a:off x="7250684" y="770482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4584A8-3FA8-F689-55ED-FC1FAB10BD02}"/>
                </a:ext>
              </a:extLst>
            </p:cNvPr>
            <p:cNvSpPr txBox="1"/>
            <p:nvPr/>
          </p:nvSpPr>
          <p:spPr>
            <a:xfrm>
              <a:off x="6281534" y="6698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EA2A63-DFA5-8220-C83A-95C73BBB1968}"/>
                </a:ext>
              </a:extLst>
            </p:cNvPr>
            <p:cNvSpPr txBox="1"/>
            <p:nvPr/>
          </p:nvSpPr>
          <p:spPr>
            <a:xfrm>
              <a:off x="8394155" y="330692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5EFCBF-FE60-9996-EB63-DCD3E2C7A494}"/>
                </a:ext>
              </a:extLst>
            </p:cNvPr>
            <p:cNvSpPr txBox="1"/>
            <p:nvPr/>
          </p:nvSpPr>
          <p:spPr>
            <a:xfrm>
              <a:off x="7249645" y="3171822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90E9EF-65E0-5513-EA5D-BF88ED276479}"/>
                </a:ext>
              </a:extLst>
            </p:cNvPr>
            <p:cNvSpPr txBox="1"/>
            <p:nvPr/>
          </p:nvSpPr>
          <p:spPr>
            <a:xfrm>
              <a:off x="6281534" y="315303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CC49AB-F906-803A-FEB5-D74D65B2C059}"/>
                </a:ext>
              </a:extLst>
            </p:cNvPr>
            <p:cNvSpPr txBox="1"/>
            <p:nvPr/>
          </p:nvSpPr>
          <p:spPr>
            <a:xfrm>
              <a:off x="8394155" y="55007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24802A-1FEA-289A-C2AB-B64114580414}"/>
                </a:ext>
              </a:extLst>
            </p:cNvPr>
            <p:cNvSpPr txBox="1"/>
            <p:nvPr/>
          </p:nvSpPr>
          <p:spPr>
            <a:xfrm>
              <a:off x="7333674" y="5324476"/>
              <a:ext cx="295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BEF007-5103-E34F-83B2-532A52436F85}"/>
                </a:ext>
              </a:extLst>
            </p:cNvPr>
            <p:cNvSpPr txBox="1"/>
            <p:nvPr/>
          </p:nvSpPr>
          <p:spPr>
            <a:xfrm>
              <a:off x="6281534" y="539694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8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ollage of images of different types of treatment&#10;&#10;Description automatically generated">
            <a:extLst>
              <a:ext uri="{FF2B5EF4-FFF2-40B4-BE49-F238E27FC236}">
                <a16:creationId xmlns:a16="http://schemas.microsoft.com/office/drawing/2014/main" id="{83775299-D086-1F2C-EF42-9201EF86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18" y="-1"/>
            <a:ext cx="7118047" cy="6794499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E61D7873-30EB-14A8-1C9F-F835258EDD12}"/>
              </a:ext>
            </a:extLst>
          </p:cNvPr>
          <p:cNvGrpSpPr/>
          <p:nvPr/>
        </p:nvGrpSpPr>
        <p:grpSpPr>
          <a:xfrm>
            <a:off x="2640209" y="215814"/>
            <a:ext cx="6492133" cy="5444049"/>
            <a:chOff x="2259209" y="322494"/>
            <a:chExt cx="6492133" cy="544404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ECB876-A657-E720-E9F3-D515ECD25667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8174CF3-1993-8513-2843-1D98C9EE4D24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61" name="Picture 60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7A1800F-8A3B-855E-4D5C-83ADB825BA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4E644E4-3D62-C2D8-3B25-593D1D205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A5D8334-068A-45ED-A2CE-749A5CB6A03C}"/>
                  </a:ext>
                </a:extLst>
              </p:cNvPr>
              <p:cNvGrpSpPr/>
              <p:nvPr/>
            </p:nvGrpSpPr>
            <p:grpSpPr>
              <a:xfrm>
                <a:off x="2259209" y="322494"/>
                <a:ext cx="1093680" cy="4779422"/>
                <a:chOff x="2259209" y="322494"/>
                <a:chExt cx="1093680" cy="4779422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B8E7D160-B14D-8234-BC77-29707C3C9053}"/>
                    </a:ext>
                  </a:extLst>
                </p:cNvPr>
                <p:cNvGrpSpPr/>
                <p:nvPr/>
              </p:nvGrpSpPr>
              <p:grpSpPr>
                <a:xfrm>
                  <a:off x="2259209" y="2301004"/>
                  <a:ext cx="1057623" cy="2800912"/>
                  <a:chOff x="2259209" y="2301004"/>
                  <a:chExt cx="1057623" cy="2800912"/>
                </a:xfrm>
              </p:grpSpPr>
              <p:pic>
                <p:nvPicPr>
                  <p:cNvPr id="59" name="Picture 58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415E80E1-4216-A2AE-4805-5F9736B481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5381" y="2301004"/>
                    <a:ext cx="542727" cy="278902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117F82E5-CA11-3053-C351-26250533AB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59209" y="4558416"/>
                    <a:ext cx="1057623" cy="5435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57B75D9E-9F72-9F0D-6864-1CA3D3B936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2819" y="322494"/>
                  <a:ext cx="770070" cy="333845"/>
                </a:xfrm>
                <a:prstGeom prst="rect">
                  <a:avLst/>
                </a:prstGeom>
              </p:spPr>
            </p:pic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8868A3-0644-716E-3B54-02F6F6FD0724}"/>
                </a:ext>
              </a:extLst>
            </p:cNvPr>
            <p:cNvSpPr txBox="1"/>
            <p:nvPr/>
          </p:nvSpPr>
          <p:spPr>
            <a:xfrm>
              <a:off x="3247208" y="65305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5A30B24-0274-1933-756F-054F42228941}"/>
                </a:ext>
              </a:extLst>
            </p:cNvPr>
            <p:cNvSpPr txBox="1"/>
            <p:nvPr/>
          </p:nvSpPr>
          <p:spPr>
            <a:xfrm>
              <a:off x="4678157" y="66708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70C83A2-6082-4AB1-FE98-0D68853A343F}"/>
                </a:ext>
              </a:extLst>
            </p:cNvPr>
            <p:cNvSpPr txBox="1"/>
            <p:nvPr/>
          </p:nvSpPr>
          <p:spPr>
            <a:xfrm>
              <a:off x="3247208" y="283423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E6C7D36-9FD1-2A16-4F37-8CD668920E8D}"/>
                </a:ext>
              </a:extLst>
            </p:cNvPr>
            <p:cNvSpPr txBox="1"/>
            <p:nvPr/>
          </p:nvSpPr>
          <p:spPr>
            <a:xfrm>
              <a:off x="4676554" y="317224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392BD5-4D22-95F9-FA33-01375A4A4B1F}"/>
                </a:ext>
              </a:extLst>
            </p:cNvPr>
            <p:cNvSpPr txBox="1"/>
            <p:nvPr/>
          </p:nvSpPr>
          <p:spPr>
            <a:xfrm>
              <a:off x="3244151" y="527070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0CD0CD-C847-C37B-F8CC-D0CC3D219795}"/>
                </a:ext>
              </a:extLst>
            </p:cNvPr>
            <p:cNvSpPr txBox="1"/>
            <p:nvPr/>
          </p:nvSpPr>
          <p:spPr>
            <a:xfrm>
              <a:off x="4682530" y="5358040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6D2C826-F9FD-CFA0-CCC2-1124F08BE42B}"/>
                </a:ext>
              </a:extLst>
            </p:cNvPr>
            <p:cNvSpPr txBox="1"/>
            <p:nvPr/>
          </p:nvSpPr>
          <p:spPr>
            <a:xfrm>
              <a:off x="8456068" y="796178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40ECFD-671A-0F5B-ADC0-D754CCD51C45}"/>
                </a:ext>
              </a:extLst>
            </p:cNvPr>
            <p:cNvSpPr txBox="1"/>
            <p:nvPr/>
          </p:nvSpPr>
          <p:spPr>
            <a:xfrm>
              <a:off x="7374279" y="59788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FCEFE4-2437-0D21-308A-F725C89A85F2}"/>
                </a:ext>
              </a:extLst>
            </p:cNvPr>
            <p:cNvSpPr txBox="1"/>
            <p:nvPr/>
          </p:nvSpPr>
          <p:spPr>
            <a:xfrm>
              <a:off x="6303122" y="56814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D83580-13EC-9B4B-FF18-8E6F63B02AC4}"/>
                </a:ext>
              </a:extLst>
            </p:cNvPr>
            <p:cNvSpPr txBox="1"/>
            <p:nvPr/>
          </p:nvSpPr>
          <p:spPr>
            <a:xfrm>
              <a:off x="8450739" y="307762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F5ADB6-8032-0D51-8FF2-44C80DF938E1}"/>
                </a:ext>
              </a:extLst>
            </p:cNvPr>
            <p:cNvSpPr txBox="1"/>
            <p:nvPr/>
          </p:nvSpPr>
          <p:spPr>
            <a:xfrm>
              <a:off x="7379595" y="3002410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DD2019-1A19-3109-004E-22FC50796951}"/>
                </a:ext>
              </a:extLst>
            </p:cNvPr>
            <p:cNvSpPr txBox="1"/>
            <p:nvPr/>
          </p:nvSpPr>
          <p:spPr>
            <a:xfrm>
              <a:off x="6303122" y="297718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98FF47E-780E-76C5-71ED-7CB59BDED1A5}"/>
                </a:ext>
              </a:extLst>
            </p:cNvPr>
            <p:cNvSpPr txBox="1"/>
            <p:nvPr/>
          </p:nvSpPr>
          <p:spPr>
            <a:xfrm>
              <a:off x="8450739" y="545876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59CF79F-5D71-80EE-5D94-5FBC4584BA1B}"/>
                </a:ext>
              </a:extLst>
            </p:cNvPr>
            <p:cNvSpPr txBox="1"/>
            <p:nvPr/>
          </p:nvSpPr>
          <p:spPr>
            <a:xfrm>
              <a:off x="7379595" y="524772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6564A69-09C6-01E9-C156-E7C0A582723D}"/>
                </a:ext>
              </a:extLst>
            </p:cNvPr>
            <p:cNvSpPr txBox="1"/>
            <p:nvPr/>
          </p:nvSpPr>
          <p:spPr>
            <a:xfrm>
              <a:off x="6223873" y="5274861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12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F6CFA26A-31EB-5E60-225E-9D947D03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4" y="140854"/>
            <a:ext cx="8111177" cy="6488942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A5F430-F491-E02D-FFB6-E48BEA51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520" y="348895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types of sloped objects&#10;&#10;Description automatically generated with medium confidence">
            <a:extLst>
              <a:ext uri="{FF2B5EF4-FFF2-40B4-BE49-F238E27FC236}">
                <a16:creationId xmlns:a16="http://schemas.microsoft.com/office/drawing/2014/main" id="{49CF0371-A75C-F610-DF0A-B471D293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40" y="0"/>
            <a:ext cx="8935519" cy="6873476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F220B2-929B-7D61-2A74-A15733A1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182" y="135139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955812F9-16EC-E357-6460-8DF0C65FC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91" y="0"/>
            <a:ext cx="8431810" cy="6745448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6571B2-C380-79ED-78F2-EA8CD71D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41" y="812033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139</Words>
  <Application>Microsoft Macintosh PowerPoint</Application>
  <PresentationFormat>Widescreen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Kris.Wild</dc:creator>
  <cp:lastModifiedBy>Kristoffer Wild</cp:lastModifiedBy>
  <cp:revision>17</cp:revision>
  <dcterms:created xsi:type="dcterms:W3CDTF">2024-06-01T08:18:08Z</dcterms:created>
  <dcterms:modified xsi:type="dcterms:W3CDTF">2024-08-26T01:11:19Z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2024-06-02T03:10:42Z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0ba75717-de7e-470a-bfbf-279c36b39c3b</vt:lpwstr>
  </property>
  <property fmtid="{D5CDD505-2E9C-101B-9397-08002B2CF9AE}" pid="8" name="MSIP_Label_bf6fef03-d487-4433-8e43-6b81c0a1b7be_ContentBits">
    <vt:lpwstr>0</vt:lpwstr>
  </property>
</Properties>
</file>