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DD53DD0-372D-01D7-8F2F-A1F078D0EF58}" name="Ondi Crino" initials="OC" userId="S::u1115575@anu.edu.au::aa69a475-9c1e-44e6-8a0b-3bd02448d9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1"/>
    <a:srgbClr val="FF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1"/>
    <p:restoredTop sz="68571" autoAdjust="0"/>
  </p:normalViewPr>
  <p:slideViewPr>
    <p:cSldViewPr snapToGrid="0">
      <p:cViewPr>
        <p:scale>
          <a:sx n="82" d="100"/>
          <a:sy n="82" d="100"/>
        </p:scale>
        <p:origin x="112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1E9F6-FCF5-CF48-B9B6-F48F0405B4DE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213EC-B9D3-5045-8AF8-62DDD0C5C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0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1. Corticosterone treatment (x-axis) and its effect on log-transformed yolk corticosterone levels (y-axis). Data are from model results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emmean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model, with mean and SE. Significant differences 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posthoc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test are indicated by asterisk (*) and sample sizes (n) for each treatment are indicated above.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007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24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213EC-B9D3-5045-8AF8-62DDD0C5C0D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64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417A-7099-4F20-F810-9E79E6EB3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E3ACA-C0ED-1EF6-8CB0-3E7AF4C7F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BC48-06FC-3566-D0F0-918FB7AB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CA30-10BE-1CF2-97F9-A66D1B35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1019-BAE1-06B2-2B7F-D78CC17C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06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67366-B23D-91F2-8335-2BD35A8C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0EDF5-1367-E203-918C-5B5AD36A3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8555-81C7-49E6-2362-3856697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EB8D1-93F7-FC4D-D82D-7571486C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125B2-2754-3B66-EBA8-414536D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0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2C197-82D2-2ADF-5C7F-129DCA90E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DBB9-1F7E-BBED-44E0-72B6BEAF4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0FC50-8DDB-6459-894B-72662971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8D38-FD73-B61C-5015-7083FFFA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C416-6185-D972-5C6E-2324488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058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318E-264F-39A0-BE22-30CD457F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43C2-0113-8E1B-4593-38B813BA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4310-A81A-31AD-FBC5-8EB2547D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53E8-5986-BF2C-C286-9D805639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C35D-FAAE-79BB-8280-3C4FA767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92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8C30-FE82-7DD0-E967-5AE9E0BD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F340-ABE6-24AA-A163-00B22C844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472D-4069-B5BF-0D06-A27C0F9D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90ED6-1D22-640A-C13D-193B54F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44ED2-9136-5CFE-7F96-4AE2A47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14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503D-1129-A657-79D0-A47CB3C0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EC171-DE98-3583-2B2D-8BC6A53B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95C24-CA33-CD72-8565-4B5BE523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02C6-14A0-D2BD-5A4E-735B3DC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E143B-21ED-EBAC-8F9E-A8AB6781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787-6646-10A4-34B9-51A7DA58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35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AB8A-96D6-4879-B0D9-5E515DCD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B9E7-ADE8-01DD-003F-9D799E33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880D-98FB-521E-2F59-AE45F3060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32A87-952A-49BC-D62B-14488CBFE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030B4-2812-37D0-4B28-946D2CA46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8A20-17F7-814A-1720-D4F921A2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D15D-0664-49F0-1ED2-24A5CAAE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E14A5-3D6B-B3A5-4C41-15FB4A62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9955-0F4D-5209-CD23-5F78C8FC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FB7CA-1C1D-D590-EF81-24DC6999B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5308E-B75E-D604-A8B2-639C5725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2CB6-5CB8-758D-92B4-1267E4A5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676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ECBD5-2D79-AE6E-3CE7-B2CC08C3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2882-D7F6-D405-089A-4288D258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23F43-9EFC-802B-6DE0-4C860A9E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34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AE28-1616-5708-082E-FC0B7238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0003-FDA1-FE71-62CA-A6EAAE0D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8ED98-EB99-B879-25E0-B3C64295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C0FF6-789A-BA6B-9C8E-10869FB7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BBEA-2C93-76D3-1040-58D011F0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2C239-CB45-A348-FA69-0C206EC3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83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FDE2-D175-6E6C-D416-0946DB51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E4017-12C4-628E-06F5-281DDB10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F8CFF-95FA-ACDA-2018-BD661935C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2A88B-709D-F267-3991-005E260A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BC93B-A2D3-C6D6-77CA-D2EF7A2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8F5E-1CA4-4E16-6F1D-4A6D8EF7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12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C7484A-2D8F-2111-954B-2EF577C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F431B-4D21-BEA3-FCE5-45BB0FC5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DF82-545A-77DC-679B-3502211F7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B2C33-7340-E345-8D27-DAF2A30017B3}" type="datetimeFigureOut">
              <a:rPr lang="en-AU" smtClean="0"/>
              <a:t>27/8/2024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D8E8-B4DC-4D41-84EA-C0809E711B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1FE6-68D5-FCAB-9DE5-CA420310C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D37D4-00D2-4D4D-AC15-3F0B9E89B4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95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diagram of a number of patients with different levels&#10;&#10;Description automatically generated with medium confidence">
            <a:extLst>
              <a:ext uri="{FF2B5EF4-FFF2-40B4-BE49-F238E27FC236}">
                <a16:creationId xmlns:a16="http://schemas.microsoft.com/office/drawing/2014/main" id="{6159B5C3-FDA7-4329-21CF-C3D527CD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28" y="37799"/>
            <a:ext cx="8467133" cy="677370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98893DCE-C76A-49BC-E08B-BCE0C8D8F87D}"/>
              </a:ext>
            </a:extLst>
          </p:cNvPr>
          <p:cNvGrpSpPr/>
          <p:nvPr/>
        </p:nvGrpSpPr>
        <p:grpSpPr>
          <a:xfrm>
            <a:off x="2489197" y="185670"/>
            <a:ext cx="6332249" cy="4015016"/>
            <a:chOff x="2489197" y="185670"/>
            <a:chExt cx="6332249" cy="401501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A28521-81CD-EAE6-C1C7-5D792433F518}"/>
                </a:ext>
              </a:extLst>
            </p:cNvPr>
            <p:cNvSpPr txBox="1"/>
            <p:nvPr/>
          </p:nvSpPr>
          <p:spPr>
            <a:xfrm>
              <a:off x="3688113" y="3892909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5352A4-921D-7973-9A7F-7C6AC2FF2D47}"/>
                </a:ext>
              </a:extLst>
            </p:cNvPr>
            <p:cNvSpPr txBox="1"/>
            <p:nvPr/>
          </p:nvSpPr>
          <p:spPr>
            <a:xfrm>
              <a:off x="6048232" y="2330151"/>
              <a:ext cx="4633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A,B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96FE9EE-ECF2-48B7-F70D-4DE8C4AEDC58}"/>
                </a:ext>
              </a:extLst>
            </p:cNvPr>
            <p:cNvSpPr txBox="1"/>
            <p:nvPr/>
          </p:nvSpPr>
          <p:spPr>
            <a:xfrm>
              <a:off x="8526172" y="63333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b="1" dirty="0"/>
                <a:t>B</a:t>
              </a:r>
            </a:p>
          </p:txBody>
        </p:sp>
        <p:pic>
          <p:nvPicPr>
            <p:cNvPr id="52" name="Picture 51" descr="A group of eggs in a pile&#10;&#10;Description automatically generated">
              <a:extLst>
                <a:ext uri="{FF2B5EF4-FFF2-40B4-BE49-F238E27FC236}">
                  <a16:creationId xmlns:a16="http://schemas.microsoft.com/office/drawing/2014/main" id="{D647C755-D576-9CC3-39FD-038D5F1C5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89197" y="185670"/>
              <a:ext cx="1293255" cy="1206513"/>
            </a:xfrm>
            <a:prstGeom prst="rect">
              <a:avLst/>
            </a:prstGeom>
          </p:spPr>
        </p:pic>
      </p:grpSp>
      <p:pic>
        <p:nvPicPr>
          <p:cNvPr id="54" name="Picture 53" descr="A group of boxes with black text&#10;&#10;Description automatically generated">
            <a:extLst>
              <a:ext uri="{FF2B5EF4-FFF2-40B4-BE49-F238E27FC236}">
                <a16:creationId xmlns:a16="http://schemas.microsoft.com/office/drawing/2014/main" id="{0C058C75-ADEE-73D0-9028-6C7212CFA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387" y="222433"/>
            <a:ext cx="1508050" cy="14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number of contours&#10;&#10;Description automatically generated">
            <a:extLst>
              <a:ext uri="{FF2B5EF4-FFF2-40B4-BE49-F238E27FC236}">
                <a16:creationId xmlns:a16="http://schemas.microsoft.com/office/drawing/2014/main" id="{D1D4D2A1-C65B-871E-B316-0B5563C4F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117" y="207074"/>
            <a:ext cx="8313656" cy="66509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0E5787-4DBC-4C57-592E-391FD9EF97AA}"/>
              </a:ext>
            </a:extLst>
          </p:cNvPr>
          <p:cNvSpPr txBox="1"/>
          <p:nvPr/>
        </p:nvSpPr>
        <p:spPr>
          <a:xfrm>
            <a:off x="7547674" y="410888"/>
            <a:ext cx="2292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 treatment: P = 0.045</a:t>
            </a:r>
          </a:p>
          <a:p>
            <a:r>
              <a:rPr lang="en-A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~ low: P =0.06 </a:t>
            </a:r>
          </a:p>
          <a:p>
            <a:r>
              <a:rPr lang="en-A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~ high: P =0.99 </a:t>
            </a:r>
          </a:p>
          <a:p>
            <a:r>
              <a:rPr lang="en-A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~ low: P =0.10 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165D427-E7CD-F5F0-FA24-D0EC6E75A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351" y="410888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types of sloped objects&#10;&#10;Description automatically generated with medium confidence">
            <a:extLst>
              <a:ext uri="{FF2B5EF4-FFF2-40B4-BE49-F238E27FC236}">
                <a16:creationId xmlns:a16="http://schemas.microsoft.com/office/drawing/2014/main" id="{D93D2F06-C0DC-E824-F404-5DD2774B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544" y="0"/>
            <a:ext cx="9112788" cy="7009837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058ADD-58E7-39AE-5173-E66447597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520" y="161010"/>
            <a:ext cx="1548468" cy="7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7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91</Words>
  <Application>Microsoft Macintosh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Kris.Wild</dc:creator>
  <cp:lastModifiedBy>Kristoffer Wild</cp:lastModifiedBy>
  <cp:revision>18</cp:revision>
  <dcterms:created xsi:type="dcterms:W3CDTF">2024-06-01T08:18:08Z</dcterms:created>
  <dcterms:modified xsi:type="dcterms:W3CDTF">2024-08-27T05:46:47Z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6fef03-d487-4433-8e43-6b81c0a1b7be_Enabled">
    <vt:lpwstr>true</vt:lpwstr>
  </property>
  <property fmtid="{D5CDD505-2E9C-101B-9397-08002B2CF9AE}" pid="3" name="MSIP_Label_bf6fef03-d487-4433-8e43-6b81c0a1b7be_SetDate">
    <vt:lpwstr>2024-06-02T03:10:42Z</vt:lpwstr>
  </property>
  <property fmtid="{D5CDD505-2E9C-101B-9397-08002B2CF9AE}" pid="4" name="MSIP_Label_bf6fef03-d487-4433-8e43-6b81c0a1b7be_Method">
    <vt:lpwstr>Standard</vt:lpwstr>
  </property>
  <property fmtid="{D5CDD505-2E9C-101B-9397-08002B2CF9AE}" pid="5" name="MSIP_Label_bf6fef03-d487-4433-8e43-6b81c0a1b7be_Name">
    <vt:lpwstr>Unclassified</vt:lpwstr>
  </property>
  <property fmtid="{D5CDD505-2E9C-101B-9397-08002B2CF9AE}" pid="6" name="MSIP_Label_bf6fef03-d487-4433-8e43-6b81c0a1b7be_SiteId">
    <vt:lpwstr>1daf5147-a543-4707-a2fb-2acf0b2a3936</vt:lpwstr>
  </property>
  <property fmtid="{D5CDD505-2E9C-101B-9397-08002B2CF9AE}" pid="7" name="MSIP_Label_bf6fef03-d487-4433-8e43-6b81c0a1b7be_ActionId">
    <vt:lpwstr>0ba75717-de7e-470a-bfbf-279c36b39c3b</vt:lpwstr>
  </property>
  <property fmtid="{D5CDD505-2E9C-101B-9397-08002B2CF9AE}" pid="8" name="MSIP_Label_bf6fef03-d487-4433-8e43-6b81c0a1b7be_ContentBits">
    <vt:lpwstr>0</vt:lpwstr>
  </property>
</Properties>
</file>