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57" r:id="rId3"/>
    <p:sldId id="261" r:id="rId4"/>
    <p:sldId id="258" r:id="rId5"/>
    <p:sldId id="259" r:id="rId6"/>
    <p:sldId id="268" r:id="rId7"/>
    <p:sldId id="260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1"/>
    <a:srgbClr val="FF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5"/>
    <p:restoredTop sz="68647" autoAdjust="0"/>
  </p:normalViewPr>
  <p:slideViewPr>
    <p:cSldViewPr snapToGrid="0">
      <p:cViewPr varScale="1">
        <p:scale>
          <a:sx n="108" d="100"/>
          <a:sy n="108" d="100"/>
        </p:scale>
        <p:origin x="1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83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Figure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97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7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1000*800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7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23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59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68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31/8/2024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D7C9BA2-F126-9D84-BD4E-91139285B4D4}"/>
              </a:ext>
            </a:extLst>
          </p:cNvPr>
          <p:cNvGrpSpPr/>
          <p:nvPr/>
        </p:nvGrpSpPr>
        <p:grpSpPr>
          <a:xfrm>
            <a:off x="692725" y="1487354"/>
            <a:ext cx="10816827" cy="2809731"/>
            <a:chOff x="692725" y="1487354"/>
            <a:chExt cx="10816827" cy="28097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DFD344B-026D-CB55-49F2-7DBAD2BF9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77611" y="2952598"/>
              <a:ext cx="894685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c 9" descr="Mitochondria outline">
              <a:extLst>
                <a:ext uri="{FF2B5EF4-FFF2-40B4-BE49-F238E27FC236}">
                  <a16:creationId xmlns:a16="http://schemas.microsoft.com/office/drawing/2014/main" id="{F8981BE3-A687-4B12-300F-BECA1E1D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80960" y="3166105"/>
              <a:ext cx="687003" cy="68700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FBD640-11E1-7C5F-9E70-DE447F727588}"/>
                </a:ext>
              </a:extLst>
            </p:cNvPr>
            <p:cNvGrpSpPr/>
            <p:nvPr/>
          </p:nvGrpSpPr>
          <p:grpSpPr>
            <a:xfrm>
              <a:off x="708116" y="2679254"/>
              <a:ext cx="581692" cy="638157"/>
              <a:chOff x="749826" y="2603572"/>
              <a:chExt cx="581692" cy="638157"/>
            </a:xfrm>
          </p:grpSpPr>
          <p:pic>
            <p:nvPicPr>
              <p:cNvPr id="6" name="Graphic 5" descr="Egg with solid fill">
                <a:extLst>
                  <a:ext uri="{FF2B5EF4-FFF2-40B4-BE49-F238E27FC236}">
                    <a16:creationId xmlns:a16="http://schemas.microsoft.com/office/drawing/2014/main" id="{C0B04D06-B923-3982-054C-669CE7675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2448" y="2603572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1" name="Graphic 10" descr="Egg with solid fill">
                <a:extLst>
                  <a:ext uri="{FF2B5EF4-FFF2-40B4-BE49-F238E27FC236}">
                    <a16:creationId xmlns:a16="http://schemas.microsoft.com/office/drawing/2014/main" id="{7041A6CC-81B7-790C-AFA7-FEB372FCB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9826" y="2744404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12" name="Graphic 11" descr="Egg with solid fill">
                <a:extLst>
                  <a:ext uri="{FF2B5EF4-FFF2-40B4-BE49-F238E27FC236}">
                    <a16:creationId xmlns:a16="http://schemas.microsoft.com/office/drawing/2014/main" id="{DF46F5B0-350E-0F4C-EB21-A2D3AEEB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3723" y="2853934"/>
                <a:ext cx="387795" cy="387795"/>
              </a:xfrm>
              <a:prstGeom prst="rect">
                <a:avLst/>
              </a:prstGeom>
            </p:spPr>
          </p:pic>
        </p:grpSp>
        <p:pic>
          <p:nvPicPr>
            <p:cNvPr id="25" name="Graphic 24" descr="Thermometer with solid fill">
              <a:extLst>
                <a:ext uri="{FF2B5EF4-FFF2-40B4-BE49-F238E27FC236}">
                  <a16:creationId xmlns:a16="http://schemas.microsoft.com/office/drawing/2014/main" id="{A5A79E6C-3D0C-4FD6-B0C3-3B55E7D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6786" y="2049006"/>
              <a:ext cx="469232" cy="469232"/>
            </a:xfrm>
            <a:prstGeom prst="rect">
              <a:avLst/>
            </a:prstGeom>
          </p:spPr>
        </p:pic>
        <p:pic>
          <p:nvPicPr>
            <p:cNvPr id="26" name="Graphic 25" descr="Thermometer with solid fill">
              <a:extLst>
                <a:ext uri="{FF2B5EF4-FFF2-40B4-BE49-F238E27FC236}">
                  <a16:creationId xmlns:a16="http://schemas.microsoft.com/office/drawing/2014/main" id="{369971BA-B515-D6CB-710B-7417FF4C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57553" y="3224751"/>
              <a:ext cx="469232" cy="4692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BD75BE-C635-E850-0046-D3AB313970B1}"/>
                </a:ext>
              </a:extLst>
            </p:cNvPr>
            <p:cNvSpPr txBox="1"/>
            <p:nvPr/>
          </p:nvSpPr>
          <p:spPr>
            <a:xfrm>
              <a:off x="1505907" y="2471866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1"/>
                  </a:solidFill>
                </a:rPr>
                <a:t>23°C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1D6935-6CBB-CF27-FA52-DDD0E77C1868}"/>
                </a:ext>
              </a:extLst>
            </p:cNvPr>
            <p:cNvSpPr txBox="1"/>
            <p:nvPr/>
          </p:nvSpPr>
          <p:spPr>
            <a:xfrm>
              <a:off x="1506674" y="364761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E00"/>
                  </a:solidFill>
                </a:rPr>
                <a:t>28°C</a:t>
              </a:r>
            </a:p>
          </p:txBody>
        </p:sp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E200AC-C632-5867-1D75-1660B4060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6347306" y="3305436"/>
              <a:ext cx="794608" cy="408340"/>
            </a:xfrm>
            <a:prstGeom prst="rect">
              <a:avLst/>
            </a:prstGeom>
          </p:spPr>
        </p:pic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5C13A99-F7D1-C1EF-91E5-9C769469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9739995" y="3699235"/>
              <a:ext cx="1163386" cy="5978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CEF68-1DC1-0340-D3EC-99922AFB4969}"/>
                </a:ext>
              </a:extLst>
            </p:cNvPr>
            <p:cNvSpPr txBox="1"/>
            <p:nvPr/>
          </p:nvSpPr>
          <p:spPr>
            <a:xfrm>
              <a:off x="692725" y="1487354"/>
              <a:ext cx="2202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CORT  &amp; Incubation</a:t>
              </a:r>
            </a:p>
            <a:p>
              <a:pPr algn="ctr"/>
              <a:r>
                <a:rPr lang="en-AU" b="1" dirty="0"/>
                <a:t>Treatments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278968-ACD5-4A4E-F2F5-5331397C525D}"/>
                </a:ext>
              </a:extLst>
            </p:cNvPr>
            <p:cNvGrpSpPr/>
            <p:nvPr/>
          </p:nvGrpSpPr>
          <p:grpSpPr>
            <a:xfrm>
              <a:off x="3778893" y="3190302"/>
              <a:ext cx="941008" cy="638157"/>
              <a:chOff x="2762897" y="2998785"/>
              <a:chExt cx="941008" cy="638157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B69131AD-233F-75D2-15C3-3911A3A11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161178" y="321141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37" name="Graphic 36" descr="Egg with solid fill">
                <a:extLst>
                  <a:ext uri="{FF2B5EF4-FFF2-40B4-BE49-F238E27FC236}">
                    <a16:creationId xmlns:a16="http://schemas.microsoft.com/office/drawing/2014/main" id="{5EA6C72B-A378-54C0-CB92-CC9EEF062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945519" y="2998785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8" name="Graphic 37" descr="Egg with solid fill">
                <a:extLst>
                  <a:ext uri="{FF2B5EF4-FFF2-40B4-BE49-F238E27FC236}">
                    <a16:creationId xmlns:a16="http://schemas.microsoft.com/office/drawing/2014/main" id="{A9055CF4-2C24-672B-C6A4-CCA04EB8A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62897" y="3139617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39" name="Graphic 38" descr="Egg with solid fill">
                <a:extLst>
                  <a:ext uri="{FF2B5EF4-FFF2-40B4-BE49-F238E27FC236}">
                    <a16:creationId xmlns:a16="http://schemas.microsoft.com/office/drawing/2014/main" id="{275A3A7C-BC04-703B-457C-D264382C1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956794" y="3249147"/>
                <a:ext cx="387795" cy="387795"/>
              </a:xfrm>
              <a:prstGeom prst="rect">
                <a:avLst/>
              </a:prstGeom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8304CA-D110-0938-910D-C164CD27448A}"/>
                </a:ext>
              </a:extLst>
            </p:cNvPr>
            <p:cNvSpPr txBox="1"/>
            <p:nvPr/>
          </p:nvSpPr>
          <p:spPr>
            <a:xfrm>
              <a:off x="324840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Hatchling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70EA9-A6C9-F07E-3952-ACD473D25D6C}"/>
                </a:ext>
              </a:extLst>
            </p:cNvPr>
            <p:cNvSpPr txBox="1"/>
            <p:nvPr/>
          </p:nvSpPr>
          <p:spPr>
            <a:xfrm>
              <a:off x="3362032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0d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53FC2E-E110-70E7-7ABA-F6306931DA38}"/>
                </a:ext>
              </a:extLst>
            </p:cNvPr>
            <p:cNvSpPr txBox="1"/>
            <p:nvPr/>
          </p:nvSpPr>
          <p:spPr>
            <a:xfrm>
              <a:off x="5857027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Juvenile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6D6D61-29A0-1E8C-4A1D-3CBDB8A4F6E5}"/>
                </a:ext>
              </a:extLst>
            </p:cNvPr>
            <p:cNvSpPr txBox="1"/>
            <p:nvPr/>
          </p:nvSpPr>
          <p:spPr>
            <a:xfrm>
              <a:off x="1807630" y="2354593"/>
              <a:ext cx="2344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0070C1"/>
                  </a:solidFill>
                </a:rPr>
                <a:t>48.3</a:t>
              </a:r>
              <a:r>
                <a:rPr lang="en-US" sz="1400" dirty="0">
                  <a:solidFill>
                    <a:srgbClr val="0070C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8.4</a:t>
              </a:r>
              <a:r>
                <a:rPr lang="en-AU" sz="1400" dirty="0">
                  <a:solidFill>
                    <a:srgbClr val="0070C1"/>
                  </a:solidFill>
                </a:rPr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DACEBD-AE57-3996-E4A7-204FD0E5F708}"/>
                </a:ext>
              </a:extLst>
            </p:cNvPr>
            <p:cNvSpPr txBox="1"/>
            <p:nvPr/>
          </p:nvSpPr>
          <p:spPr>
            <a:xfrm>
              <a:off x="5935406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105.7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10.8</a:t>
              </a:r>
              <a:r>
                <a:rPr lang="en-AU" sz="1400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006689-5671-E339-3B25-9FC6E07A3FF7}"/>
                </a:ext>
              </a:extLst>
            </p:cNvPr>
            <p:cNvSpPr txBox="1"/>
            <p:nvPr/>
          </p:nvSpPr>
          <p:spPr>
            <a:xfrm>
              <a:off x="9939371" y="2347413"/>
              <a:ext cx="1570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466.1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12.4</a:t>
              </a:r>
              <a:r>
                <a:rPr lang="en-AU" sz="1400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661CD2-D546-7A6B-D919-5DE89CB91A7D}"/>
                </a:ext>
              </a:extLst>
            </p:cNvPr>
            <p:cNvSpPr txBox="1"/>
            <p:nvPr/>
          </p:nvSpPr>
          <p:spPr>
            <a:xfrm>
              <a:off x="9706129" y="1487354"/>
              <a:ext cx="1775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/>
                <a:t>Adult </a:t>
              </a:r>
            </a:p>
            <a:p>
              <a:pPr algn="ctr"/>
              <a:r>
                <a:rPr lang="en-AU" b="1" dirty="0"/>
                <a:t>Measurements</a:t>
              </a:r>
            </a:p>
          </p:txBody>
        </p:sp>
        <p:pic>
          <p:nvPicPr>
            <p:cNvPr id="68" name="Graphic 67" descr="Water with solid fill">
              <a:extLst>
                <a:ext uri="{FF2B5EF4-FFF2-40B4-BE49-F238E27FC236}">
                  <a16:creationId xmlns:a16="http://schemas.microsoft.com/office/drawing/2014/main" id="{06E92205-526C-AB60-36AB-4D8B39BB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698933" y="3653508"/>
              <a:ext cx="567771" cy="567771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208C62-5CB9-6ADA-7104-E66BD638EA2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3102211"/>
              <a:ext cx="2344588" cy="0"/>
            </a:xfrm>
            <a:prstGeom prst="line">
              <a:avLst/>
            </a:prstGeom>
            <a:ln w="34925">
              <a:solidFill>
                <a:srgbClr val="FF0E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2D3E37-A2B5-5975-8F71-AE0342F8C67E}"/>
                </a:ext>
              </a:extLst>
            </p:cNvPr>
            <p:cNvSpPr txBox="1"/>
            <p:nvPr/>
          </p:nvSpPr>
          <p:spPr>
            <a:xfrm>
              <a:off x="1792171" y="3250207"/>
              <a:ext cx="2374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FF0E00"/>
                  </a:solidFill>
                </a:rPr>
                <a:t>30.9</a:t>
              </a:r>
              <a:r>
                <a:rPr lang="en-US" sz="1400" dirty="0">
                  <a:solidFill>
                    <a:srgbClr val="FF0E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± 4.8</a:t>
              </a:r>
              <a:r>
                <a:rPr lang="en-AU" sz="1400" dirty="0">
                  <a:solidFill>
                    <a:srgbClr val="FF0E00"/>
                  </a:solidFill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737FF1-E3AE-C77D-45B6-4B71A55D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402" y="2796148"/>
              <a:ext cx="2344588" cy="11121"/>
            </a:xfrm>
            <a:prstGeom prst="line">
              <a:avLst/>
            </a:prstGeom>
            <a:ln w="34925">
              <a:solidFill>
                <a:srgbClr val="0070C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50230-CE3C-D105-984B-27796D0041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1151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18E19-D646-1349-21C2-56A6DBEE42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9253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429301-0203-73CE-3FD9-0FFEE0A153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0504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DDCC-E273-993A-8007-C24AAF5E9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03078" y="2958838"/>
              <a:ext cx="4659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10AD08-BFC5-5DA3-EA5A-9540EDFCC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2199" y="2593700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CB36B4-CD61-9F08-E89D-912082EB58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199" y="3190544"/>
              <a:ext cx="278253" cy="217392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numbers and symbols&#10;&#10;Description automatically generated">
            <a:extLst>
              <a:ext uri="{FF2B5EF4-FFF2-40B4-BE49-F238E27FC236}">
                <a16:creationId xmlns:a16="http://schemas.microsoft.com/office/drawing/2014/main" id="{F9342D4D-3F9D-5F1E-7BE3-6AD5EAFF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09" y="145849"/>
            <a:ext cx="6985000" cy="6667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E42ED6-6B27-B731-6982-4242E17B2FBB}"/>
              </a:ext>
            </a:extLst>
          </p:cNvPr>
          <p:cNvGrpSpPr/>
          <p:nvPr/>
        </p:nvGrpSpPr>
        <p:grpSpPr>
          <a:xfrm>
            <a:off x="2259209" y="322494"/>
            <a:ext cx="6430220" cy="5520055"/>
            <a:chOff x="2259209" y="322494"/>
            <a:chExt cx="6430220" cy="5520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50B8BA-5303-8DF5-2FF7-C8B34AF96577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5DFA0D-F1AF-BBA5-5CD1-CB9360DFD3C5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44" name="Picture 4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B734AFC-8047-079D-401B-172A8200E6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0325CB8-965C-6C2F-767C-222170995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25832C-DB72-5D1F-07C7-04C1337D687C}"/>
                  </a:ext>
                </a:extLst>
              </p:cNvPr>
              <p:cNvGrpSpPr/>
              <p:nvPr/>
            </p:nvGrpSpPr>
            <p:grpSpPr>
              <a:xfrm>
                <a:off x="2259209" y="322494"/>
                <a:ext cx="1093680" cy="4779422"/>
                <a:chOff x="2259209" y="322494"/>
                <a:chExt cx="1093680" cy="477942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ECB5F029-0CE2-7440-7C05-6B3E2501E067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42" name="Picture 41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FE8A455-DC63-6FA6-7409-B7A7FDCE27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AD4EB2A-07B1-391B-A801-1B2C69A402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0B9EF3D3-D991-DD16-8134-5AD4C9B1DE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32249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94F2F4-160D-988A-126B-36394F6F478B}"/>
                </a:ext>
              </a:extLst>
            </p:cNvPr>
            <p:cNvSpPr txBox="1"/>
            <p:nvPr/>
          </p:nvSpPr>
          <p:spPr>
            <a:xfrm>
              <a:off x="3353215" y="68979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EB8F8-3EAD-FF23-D42B-2CD6ED77BB1A}"/>
                </a:ext>
              </a:extLst>
            </p:cNvPr>
            <p:cNvSpPr txBox="1"/>
            <p:nvPr/>
          </p:nvSpPr>
          <p:spPr>
            <a:xfrm>
              <a:off x="4716065" y="82058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D0999-1B57-A73E-961E-EC57BD12A9D3}"/>
                </a:ext>
              </a:extLst>
            </p:cNvPr>
            <p:cNvSpPr txBox="1"/>
            <p:nvPr/>
          </p:nvSpPr>
          <p:spPr>
            <a:xfrm>
              <a:off x="3309041" y="302431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DD0538-DC0A-2235-9538-6E37670E7895}"/>
                </a:ext>
              </a:extLst>
            </p:cNvPr>
            <p:cNvSpPr txBox="1"/>
            <p:nvPr/>
          </p:nvSpPr>
          <p:spPr>
            <a:xfrm>
              <a:off x="4694921" y="342528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4A5E7-8E1E-439D-DE05-39424226F7C1}"/>
                </a:ext>
              </a:extLst>
            </p:cNvPr>
            <p:cNvSpPr txBox="1"/>
            <p:nvPr/>
          </p:nvSpPr>
          <p:spPr>
            <a:xfrm>
              <a:off x="3367095" y="536318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51B00E-F95C-CEA6-F35B-BA332AAABF65}"/>
                </a:ext>
              </a:extLst>
            </p:cNvPr>
            <p:cNvSpPr txBox="1"/>
            <p:nvPr/>
          </p:nvSpPr>
          <p:spPr>
            <a:xfrm>
              <a:off x="4754881" y="553477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5862D3-5EA0-55F1-2B72-8BC899A16901}"/>
                </a:ext>
              </a:extLst>
            </p:cNvPr>
            <p:cNvSpPr txBox="1"/>
            <p:nvPr/>
          </p:nvSpPr>
          <p:spPr>
            <a:xfrm>
              <a:off x="8394155" y="81236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56B4EE-A612-CF99-5C51-6A5D97C99C97}"/>
                </a:ext>
              </a:extLst>
            </p:cNvPr>
            <p:cNvSpPr txBox="1"/>
            <p:nvPr/>
          </p:nvSpPr>
          <p:spPr>
            <a:xfrm>
              <a:off x="7250684" y="77048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07B0C0-F568-1900-ADA3-5AF893FA7B82}"/>
                </a:ext>
              </a:extLst>
            </p:cNvPr>
            <p:cNvSpPr txBox="1"/>
            <p:nvPr/>
          </p:nvSpPr>
          <p:spPr>
            <a:xfrm>
              <a:off x="6281534" y="6698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5E069B-3EDF-9FEC-4E9A-860B32F4919F}"/>
                </a:ext>
              </a:extLst>
            </p:cNvPr>
            <p:cNvSpPr txBox="1"/>
            <p:nvPr/>
          </p:nvSpPr>
          <p:spPr>
            <a:xfrm>
              <a:off x="8394155" y="330692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BB64DF-242D-9AA5-DC60-F14EC319791C}"/>
                </a:ext>
              </a:extLst>
            </p:cNvPr>
            <p:cNvSpPr txBox="1"/>
            <p:nvPr/>
          </p:nvSpPr>
          <p:spPr>
            <a:xfrm>
              <a:off x="7249645" y="3171822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139DB6-3362-E278-E9B2-472509CE91B8}"/>
                </a:ext>
              </a:extLst>
            </p:cNvPr>
            <p:cNvSpPr txBox="1"/>
            <p:nvPr/>
          </p:nvSpPr>
          <p:spPr>
            <a:xfrm>
              <a:off x="6281534" y="315303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DFA65A-0209-B680-887E-DEE914CD91C1}"/>
                </a:ext>
              </a:extLst>
            </p:cNvPr>
            <p:cNvSpPr txBox="1"/>
            <p:nvPr/>
          </p:nvSpPr>
          <p:spPr>
            <a:xfrm>
              <a:off x="8394155" y="55007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844366-BD1C-C1BE-F802-D8799C803BA3}"/>
                </a:ext>
              </a:extLst>
            </p:cNvPr>
            <p:cNvSpPr txBox="1"/>
            <p:nvPr/>
          </p:nvSpPr>
          <p:spPr>
            <a:xfrm>
              <a:off x="7333674" y="5324476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52F279-3A5E-0317-2848-E787244C8902}"/>
                </a:ext>
              </a:extLst>
            </p:cNvPr>
            <p:cNvSpPr txBox="1"/>
            <p:nvPr/>
          </p:nvSpPr>
          <p:spPr>
            <a:xfrm>
              <a:off x="6281534" y="539694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66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D6343A69-D065-27DE-283B-45094396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14" y="0"/>
            <a:ext cx="7976849" cy="678032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2364E6-6F36-5A7E-6D8F-11982D472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E3FE14-3A69-77E5-7825-5DEA80182259}"/>
              </a:ext>
            </a:extLst>
          </p:cNvPr>
          <p:cNvSpPr txBox="1"/>
          <p:nvPr/>
        </p:nvSpPr>
        <p:spPr>
          <a:xfrm>
            <a:off x="3366498" y="402502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917F4-CED0-7761-AE2B-15E9478E0768}"/>
              </a:ext>
            </a:extLst>
          </p:cNvPr>
          <p:cNvSpPr txBox="1"/>
          <p:nvPr/>
        </p:nvSpPr>
        <p:spPr>
          <a:xfrm>
            <a:off x="5632668" y="2493699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2DF88-61B5-C1CE-2222-BC4B15238C20}"/>
              </a:ext>
            </a:extLst>
          </p:cNvPr>
          <p:cNvSpPr txBox="1"/>
          <p:nvPr/>
        </p:nvSpPr>
        <p:spPr>
          <a:xfrm>
            <a:off x="8109926" y="85923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BF6DF9-EFCB-44AF-09A0-0D05B03DE54A}"/>
              </a:ext>
            </a:extLst>
          </p:cNvPr>
          <p:cNvGrpSpPr/>
          <p:nvPr/>
        </p:nvGrpSpPr>
        <p:grpSpPr>
          <a:xfrm>
            <a:off x="1436329" y="212178"/>
            <a:ext cx="8307277" cy="6645822"/>
            <a:chOff x="1436329" y="212178"/>
            <a:chExt cx="8307277" cy="6645822"/>
          </a:xfrm>
        </p:grpSpPr>
        <p:pic>
          <p:nvPicPr>
            <p:cNvPr id="5" name="Picture 4" descr="A diagram of a number of patients&#10;&#10;Description automatically generated with medium confidence">
              <a:extLst>
                <a:ext uri="{FF2B5EF4-FFF2-40B4-BE49-F238E27FC236}">
                  <a16:creationId xmlns:a16="http://schemas.microsoft.com/office/drawing/2014/main" id="{836F5EAA-274D-1655-F694-084B28DB0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6329" y="212178"/>
              <a:ext cx="8307277" cy="6645822"/>
            </a:xfrm>
            <a:prstGeom prst="rect">
              <a:avLst/>
            </a:prstGeom>
          </p:spPr>
        </p:pic>
        <p:pic>
          <p:nvPicPr>
            <p:cNvPr id="15" name="Picture 14" descr="A group of eggs in a pile&#10;&#10;Description automatically generated">
              <a:extLst>
                <a:ext uri="{FF2B5EF4-FFF2-40B4-BE49-F238E27FC236}">
                  <a16:creationId xmlns:a16="http://schemas.microsoft.com/office/drawing/2014/main" id="{7E452EB6-D841-2F2C-E3EE-3FBA9FC39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7582" y="212178"/>
              <a:ext cx="1293255" cy="1206513"/>
            </a:xfrm>
            <a:prstGeom prst="rect">
              <a:avLst/>
            </a:prstGeom>
          </p:spPr>
        </p:pic>
        <p:pic>
          <p:nvPicPr>
            <p:cNvPr id="16" name="Picture 15" descr="A group of boxes with black text&#10;&#10;Description automatically generated">
              <a:extLst>
                <a:ext uri="{FF2B5EF4-FFF2-40B4-BE49-F238E27FC236}">
                  <a16:creationId xmlns:a16="http://schemas.microsoft.com/office/drawing/2014/main" id="{0CEB1323-071B-3CE4-7CE3-4109B62A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1772" y="248941"/>
              <a:ext cx="1508050" cy="143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25B519C-AAC4-85B8-DA01-5F5585D744FA}"/>
              </a:ext>
            </a:extLst>
          </p:cNvPr>
          <p:cNvGrpSpPr/>
          <p:nvPr/>
        </p:nvGrpSpPr>
        <p:grpSpPr>
          <a:xfrm>
            <a:off x="2140157" y="190147"/>
            <a:ext cx="6985000" cy="6667853"/>
            <a:chOff x="2140157" y="190147"/>
            <a:chExt cx="6985000" cy="6667853"/>
          </a:xfrm>
        </p:grpSpPr>
        <p:pic>
          <p:nvPicPr>
            <p:cNvPr id="47" name="Picture 46" descr="A group of graphs showing treatment levels&#10;&#10;Description automatically generated with medium confidence">
              <a:extLst>
                <a:ext uri="{FF2B5EF4-FFF2-40B4-BE49-F238E27FC236}">
                  <a16:creationId xmlns:a16="http://schemas.microsoft.com/office/drawing/2014/main" id="{D1B29DDE-EBEE-E4E4-2401-B609D7DB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157" y="190500"/>
              <a:ext cx="6985000" cy="66675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7C5CB1A-9071-6F17-3170-C1CEF251B21D}"/>
                </a:ext>
              </a:extLst>
            </p:cNvPr>
            <p:cNvGrpSpPr/>
            <p:nvPr/>
          </p:nvGrpSpPr>
          <p:grpSpPr>
            <a:xfrm>
              <a:off x="2259209" y="261754"/>
              <a:ext cx="1093680" cy="5005052"/>
              <a:chOff x="2259209" y="96864"/>
              <a:chExt cx="1093680" cy="500505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5486952-A473-C15A-2B76-3C761B81D8CF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80" name="Picture 7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4309C72-AEED-9837-BB19-FF270A6D74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81" name="Picture 8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5AC76C-D8E5-908D-B8EC-A08F22552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45AE17E-4BC1-CE5F-940A-BCA07AC2F718}"/>
                  </a:ext>
                </a:extLst>
              </p:cNvPr>
              <p:cNvGrpSpPr/>
              <p:nvPr/>
            </p:nvGrpSpPr>
            <p:grpSpPr>
              <a:xfrm>
                <a:off x="2259209" y="96864"/>
                <a:ext cx="1093680" cy="5005052"/>
                <a:chOff x="2259209" y="96864"/>
                <a:chExt cx="1093680" cy="5005052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073B04-A841-472B-F597-2D9BC04D9E33}"/>
                    </a:ext>
                  </a:extLst>
                </p:cNvPr>
                <p:cNvGrpSpPr/>
                <p:nvPr/>
              </p:nvGrpSpPr>
              <p:grpSpPr>
                <a:xfrm>
                  <a:off x="2259209" y="2301004"/>
                  <a:ext cx="1057623" cy="2800912"/>
                  <a:chOff x="2259209" y="2301004"/>
                  <a:chExt cx="1057623" cy="2800912"/>
                </a:xfrm>
              </p:grpSpPr>
              <p:pic>
                <p:nvPicPr>
                  <p:cNvPr id="78" name="Picture 77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64B39430-8E04-C05D-4E22-7047F6668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5381" y="2301004"/>
                    <a:ext cx="542727" cy="278902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 descr="A black background with a black squar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C1917570-81A7-30E9-F48A-6314CB65F1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59209" y="4558416"/>
                    <a:ext cx="1057623" cy="5435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EBFF1ADE-4366-213C-3333-2C205D3B1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2819" y="96864"/>
                  <a:ext cx="770070" cy="333845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CA0461-2D30-A16B-1278-E54915EAF53C}"/>
                </a:ext>
              </a:extLst>
            </p:cNvPr>
            <p:cNvSpPr txBox="1"/>
            <p:nvPr/>
          </p:nvSpPr>
          <p:spPr>
            <a:xfrm>
              <a:off x="3293255" y="4349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ADAAF31-0CA0-BAA1-5AAA-645FEEEC19C3}"/>
                </a:ext>
              </a:extLst>
            </p:cNvPr>
            <p:cNvSpPr txBox="1"/>
            <p:nvPr/>
          </p:nvSpPr>
          <p:spPr>
            <a:xfrm>
              <a:off x="4626125" y="103044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FD31A1-7F27-0429-086B-9C4A62295667}"/>
                </a:ext>
              </a:extLst>
            </p:cNvPr>
            <p:cNvSpPr txBox="1"/>
            <p:nvPr/>
          </p:nvSpPr>
          <p:spPr>
            <a:xfrm>
              <a:off x="3249081" y="263457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09CD2A-D1DF-D521-F0AA-112D64FE50F7}"/>
                </a:ext>
              </a:extLst>
            </p:cNvPr>
            <p:cNvSpPr txBox="1"/>
            <p:nvPr/>
          </p:nvSpPr>
          <p:spPr>
            <a:xfrm>
              <a:off x="4634961" y="360516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9E394B-8BB2-17F9-C76D-A7E98C163196}"/>
                </a:ext>
              </a:extLst>
            </p:cNvPr>
            <p:cNvSpPr txBox="1"/>
            <p:nvPr/>
          </p:nvSpPr>
          <p:spPr>
            <a:xfrm>
              <a:off x="3249081" y="456941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2DA2E-9D84-C0B9-F472-6F8CE6ED245D}"/>
                </a:ext>
              </a:extLst>
            </p:cNvPr>
            <p:cNvSpPr txBox="1"/>
            <p:nvPr/>
          </p:nvSpPr>
          <p:spPr>
            <a:xfrm>
              <a:off x="4596145" y="54122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2BD054-55E5-9BDF-FB62-8E8DC807FCD0}"/>
                </a:ext>
              </a:extLst>
            </p:cNvPr>
            <p:cNvSpPr txBox="1"/>
            <p:nvPr/>
          </p:nvSpPr>
          <p:spPr>
            <a:xfrm>
              <a:off x="8274235" y="102222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3B2799-8F19-1D68-5C03-233F9008A631}"/>
                </a:ext>
              </a:extLst>
            </p:cNvPr>
            <p:cNvSpPr txBox="1"/>
            <p:nvPr/>
          </p:nvSpPr>
          <p:spPr>
            <a:xfrm>
              <a:off x="7130764" y="905393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5DB0E4-F917-0177-BC09-9832EB8481D0}"/>
                </a:ext>
              </a:extLst>
            </p:cNvPr>
            <p:cNvSpPr txBox="1"/>
            <p:nvPr/>
          </p:nvSpPr>
          <p:spPr>
            <a:xfrm>
              <a:off x="6176604" y="19014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2948E71-2E34-5D66-E8A8-0ADFDE09D371}"/>
                </a:ext>
              </a:extLst>
            </p:cNvPr>
            <p:cNvSpPr txBox="1"/>
            <p:nvPr/>
          </p:nvSpPr>
          <p:spPr>
            <a:xfrm>
              <a:off x="8274235" y="342683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D7DD42-E6B5-C34D-E15F-C501EA4C6655}"/>
                </a:ext>
              </a:extLst>
            </p:cNvPr>
            <p:cNvSpPr txBox="1"/>
            <p:nvPr/>
          </p:nvSpPr>
          <p:spPr>
            <a:xfrm>
              <a:off x="7129725" y="3111860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31A53B-7397-AE0D-8D48-DF9E358A518D}"/>
                </a:ext>
              </a:extLst>
            </p:cNvPr>
            <p:cNvSpPr txBox="1"/>
            <p:nvPr/>
          </p:nvSpPr>
          <p:spPr>
            <a:xfrm>
              <a:off x="6161614" y="3003131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A2A6CC-EBB2-512E-F48A-87AB10AB2100}"/>
                </a:ext>
              </a:extLst>
            </p:cNvPr>
            <p:cNvSpPr txBox="1"/>
            <p:nvPr/>
          </p:nvSpPr>
          <p:spPr>
            <a:xfrm>
              <a:off x="8274235" y="5382254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A13997-DC0A-9E21-31A4-18DBE8020419}"/>
                </a:ext>
              </a:extLst>
            </p:cNvPr>
            <p:cNvSpPr txBox="1"/>
            <p:nvPr/>
          </p:nvSpPr>
          <p:spPr>
            <a:xfrm>
              <a:off x="7213754" y="4694894"/>
              <a:ext cx="29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0241DE-8CDF-C738-4527-729D2026E6E5}"/>
                </a:ext>
              </a:extLst>
            </p:cNvPr>
            <p:cNvSpPr txBox="1"/>
            <p:nvPr/>
          </p:nvSpPr>
          <p:spPr>
            <a:xfrm>
              <a:off x="6161614" y="493225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8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the results of a treatment&#10;&#10;Description automatically generated with medium confidence">
            <a:extLst>
              <a:ext uri="{FF2B5EF4-FFF2-40B4-BE49-F238E27FC236}">
                <a16:creationId xmlns:a16="http://schemas.microsoft.com/office/drawing/2014/main" id="{E443E17F-870E-896D-9D88-90FD7B36E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23" y="0"/>
            <a:ext cx="7959692" cy="6765738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E35CE7-7899-26E2-CE5A-2A04CEC2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07" y="-40454"/>
            <a:ext cx="1407698" cy="7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emperature&#10;&#10;Description automatically generated">
            <a:extLst>
              <a:ext uri="{FF2B5EF4-FFF2-40B4-BE49-F238E27FC236}">
                <a16:creationId xmlns:a16="http://schemas.microsoft.com/office/drawing/2014/main" id="{D9E6BFD0-A341-8268-1C8D-3960B909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61" y="0"/>
            <a:ext cx="7931878" cy="674209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7F2EF7-9A88-6217-FE5B-9C420E339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60" y="-89940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sizes of male and female&#10;&#10;Description automatically generated">
            <a:extLst>
              <a:ext uri="{FF2B5EF4-FFF2-40B4-BE49-F238E27FC236}">
                <a16:creationId xmlns:a16="http://schemas.microsoft.com/office/drawing/2014/main" id="{65547DCC-2AB7-DB57-65BA-77A9C9CD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57" y="140677"/>
            <a:ext cx="7945385" cy="67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8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955812F9-16EC-E357-6460-8DF0C65FC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91" y="0"/>
            <a:ext cx="8431810" cy="67454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F6571B2-C380-79ED-78F2-EA8CD71D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41" y="812033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number of menstrual cycle&#10;&#10;Description automatically generated">
            <a:extLst>
              <a:ext uri="{FF2B5EF4-FFF2-40B4-BE49-F238E27FC236}">
                <a16:creationId xmlns:a16="http://schemas.microsoft.com/office/drawing/2014/main" id="{D7D8ABFA-A700-3994-3B36-60CC9F49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04" y="-1"/>
            <a:ext cx="8571211" cy="6856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6EE021-DC48-A0A0-AF81-D9A9D0BF584A}"/>
              </a:ext>
            </a:extLst>
          </p:cNvPr>
          <p:cNvSpPr txBox="1"/>
          <p:nvPr/>
        </p:nvSpPr>
        <p:spPr>
          <a:xfrm>
            <a:off x="3141647" y="395007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E6147-01CE-488A-2852-92F5BBEC82C9}"/>
              </a:ext>
            </a:extLst>
          </p:cNvPr>
          <p:cNvSpPr txBox="1"/>
          <p:nvPr/>
        </p:nvSpPr>
        <p:spPr>
          <a:xfrm>
            <a:off x="5527737" y="2343798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B4E72-B120-7CAC-9993-5A0E12DCB6E9}"/>
              </a:ext>
            </a:extLst>
          </p:cNvPr>
          <p:cNvSpPr txBox="1"/>
          <p:nvPr/>
        </p:nvSpPr>
        <p:spPr>
          <a:xfrm>
            <a:off x="8004995" y="7093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pic>
        <p:nvPicPr>
          <p:cNvPr id="23" name="Picture 22" descr="A group of eggs in a pile&#10;&#10;Description automatically generated">
            <a:extLst>
              <a:ext uri="{FF2B5EF4-FFF2-40B4-BE49-F238E27FC236}">
                <a16:creationId xmlns:a16="http://schemas.microsoft.com/office/drawing/2014/main" id="{A322F514-6653-1FDB-7E16-7DFAD9F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582" y="212178"/>
            <a:ext cx="1293255" cy="120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1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 of different types of treatment&#10;&#10;Description automatically generated with medium confidence">
            <a:extLst>
              <a:ext uri="{FF2B5EF4-FFF2-40B4-BE49-F238E27FC236}">
                <a16:creationId xmlns:a16="http://schemas.microsoft.com/office/drawing/2014/main" id="{4EEE76C1-CFDB-0C44-9284-91A9B349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57" y="80259"/>
            <a:ext cx="6436336" cy="6758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F04D29D-F6AA-EBBE-7F25-99DAAA367676}"/>
              </a:ext>
            </a:extLst>
          </p:cNvPr>
          <p:cNvGrpSpPr/>
          <p:nvPr/>
        </p:nvGrpSpPr>
        <p:grpSpPr>
          <a:xfrm>
            <a:off x="2655199" y="305754"/>
            <a:ext cx="1093680" cy="4779422"/>
            <a:chOff x="2259209" y="322494"/>
            <a:chExt cx="1093680" cy="47794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270585-A0F5-802B-CB64-4F1609B93C4D}"/>
                </a:ext>
              </a:extLst>
            </p:cNvPr>
            <p:cNvGrpSpPr/>
            <p:nvPr/>
          </p:nvGrpSpPr>
          <p:grpSpPr>
            <a:xfrm>
              <a:off x="2259209" y="2301004"/>
              <a:ext cx="1057623" cy="2800912"/>
              <a:chOff x="2259209" y="2301004"/>
              <a:chExt cx="1057623" cy="2800912"/>
            </a:xfrm>
          </p:grpSpPr>
          <p:pic>
            <p:nvPicPr>
              <p:cNvPr id="28" name="Picture 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C0E83D4-14AD-0404-C5BE-8D86EBA04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381" y="2301004"/>
                <a:ext cx="542727" cy="278902"/>
              </a:xfrm>
              <a:prstGeom prst="rect">
                <a:avLst/>
              </a:prstGeom>
            </p:spPr>
          </p:pic>
          <p:pic>
            <p:nvPicPr>
              <p:cNvPr id="29" name="Picture 2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E369B67-1A85-39C3-C4F7-7903CCA0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9209" y="4558416"/>
                <a:ext cx="1057623" cy="5435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7B419C-9606-71F6-263A-22AC77DD7B38}"/>
                </a:ext>
              </a:extLst>
            </p:cNvPr>
            <p:cNvGrpSpPr/>
            <p:nvPr/>
          </p:nvGrpSpPr>
          <p:grpSpPr>
            <a:xfrm>
              <a:off x="2259209" y="322494"/>
              <a:ext cx="1093680" cy="4779422"/>
              <a:chOff x="2259209" y="322494"/>
              <a:chExt cx="1093680" cy="4779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C73E37A-FF07-3439-9A1B-CFF7D1CA1BB8}"/>
                  </a:ext>
                </a:extLst>
              </p:cNvPr>
              <p:cNvGrpSpPr/>
              <p:nvPr/>
            </p:nvGrpSpPr>
            <p:grpSpPr>
              <a:xfrm>
                <a:off x="2259209" y="2301004"/>
                <a:ext cx="1057623" cy="2800912"/>
                <a:chOff x="2259209" y="2301004"/>
                <a:chExt cx="1057623" cy="2800912"/>
              </a:xfrm>
            </p:grpSpPr>
            <p:pic>
              <p:nvPicPr>
                <p:cNvPr id="26" name="Picture 2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8473ADF-62ED-CEFE-F557-3ADCE5BCE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5381" y="2301004"/>
                  <a:ext cx="542727" cy="27890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937F11-1386-AB78-B8DB-1B2F918F6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9209" y="4558416"/>
                  <a:ext cx="1057623" cy="543500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7AE6271-75A6-B84E-BCE6-7B1C2E3B9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2819" y="322494"/>
                <a:ext cx="770070" cy="333845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5EA638-797E-6818-F0B3-88AD518F5870}"/>
              </a:ext>
            </a:extLst>
          </p:cNvPr>
          <p:cNvSpPr txBox="1"/>
          <p:nvPr/>
        </p:nvSpPr>
        <p:spPr>
          <a:xfrm>
            <a:off x="3523278" y="6662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99F1C-D96F-B178-8483-9A5F87D51A4B}"/>
              </a:ext>
            </a:extLst>
          </p:cNvPr>
          <p:cNvSpPr txBox="1"/>
          <p:nvPr/>
        </p:nvSpPr>
        <p:spPr>
          <a:xfrm>
            <a:off x="4804327" y="66533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DBB79-4FA1-C140-B891-E78EAD18D1D9}"/>
              </a:ext>
            </a:extLst>
          </p:cNvPr>
          <p:cNvSpPr txBox="1"/>
          <p:nvPr/>
        </p:nvSpPr>
        <p:spPr>
          <a:xfrm>
            <a:off x="3523278" y="28620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A127D-82ED-A937-D117-6B3C00577B72}"/>
              </a:ext>
            </a:extLst>
          </p:cNvPr>
          <p:cNvSpPr txBox="1"/>
          <p:nvPr/>
        </p:nvSpPr>
        <p:spPr>
          <a:xfrm>
            <a:off x="4790677" y="312122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3D683-4B42-6A36-5CF1-2693C648CC2A}"/>
              </a:ext>
            </a:extLst>
          </p:cNvPr>
          <p:cNvSpPr txBox="1"/>
          <p:nvPr/>
        </p:nvSpPr>
        <p:spPr>
          <a:xfrm>
            <a:off x="3523278" y="524316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A156E-8118-8C3B-F69B-2B7E915299B9}"/>
              </a:ext>
            </a:extLst>
          </p:cNvPr>
          <p:cNvSpPr txBox="1"/>
          <p:nvPr/>
        </p:nvSpPr>
        <p:spPr>
          <a:xfrm>
            <a:off x="4804327" y="533990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1DD63-55F7-FAA4-0EC9-41EE3E213E48}"/>
              </a:ext>
            </a:extLst>
          </p:cNvPr>
          <p:cNvSpPr txBox="1"/>
          <p:nvPr/>
        </p:nvSpPr>
        <p:spPr>
          <a:xfrm>
            <a:off x="8237465" y="764448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77D07-9980-CD91-B9CE-B7EA1A9F6516}"/>
              </a:ext>
            </a:extLst>
          </p:cNvPr>
          <p:cNvSpPr txBox="1"/>
          <p:nvPr/>
        </p:nvSpPr>
        <p:spPr>
          <a:xfrm>
            <a:off x="7245616" y="59613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82BD2-424A-90B0-E918-1D90033D6CA6}"/>
              </a:ext>
            </a:extLst>
          </p:cNvPr>
          <p:cNvSpPr txBox="1"/>
          <p:nvPr/>
        </p:nvSpPr>
        <p:spPr>
          <a:xfrm>
            <a:off x="6279389" y="5663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A419-5C68-B2EC-23B1-A4DEB5EA1A27}"/>
              </a:ext>
            </a:extLst>
          </p:cNvPr>
          <p:cNvSpPr txBox="1"/>
          <p:nvPr/>
        </p:nvSpPr>
        <p:spPr>
          <a:xfrm>
            <a:off x="8232136" y="3045892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6E2EC-1D6C-F55B-BC46-819514F1B2C0}"/>
              </a:ext>
            </a:extLst>
          </p:cNvPr>
          <p:cNvSpPr txBox="1"/>
          <p:nvPr/>
        </p:nvSpPr>
        <p:spPr>
          <a:xfrm>
            <a:off x="7250932" y="300066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77429-0AA7-7C96-E3D5-43C76D2B7204}"/>
              </a:ext>
            </a:extLst>
          </p:cNvPr>
          <p:cNvSpPr txBox="1"/>
          <p:nvPr/>
        </p:nvSpPr>
        <p:spPr>
          <a:xfrm>
            <a:off x="6279389" y="297543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FF835-5055-82E4-019D-37843F28F8FD}"/>
              </a:ext>
            </a:extLst>
          </p:cNvPr>
          <p:cNvSpPr txBox="1"/>
          <p:nvPr/>
        </p:nvSpPr>
        <p:spPr>
          <a:xfrm>
            <a:off x="8232136" y="542703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DB803-DDEE-BC78-C92C-A7030F1BB1C4}"/>
              </a:ext>
            </a:extLst>
          </p:cNvPr>
          <p:cNvSpPr txBox="1"/>
          <p:nvPr/>
        </p:nvSpPr>
        <p:spPr>
          <a:xfrm>
            <a:off x="7250932" y="524597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84E36-4F2C-410A-568D-D1DE10B4F523}"/>
              </a:ext>
            </a:extLst>
          </p:cNvPr>
          <p:cNvSpPr txBox="1"/>
          <p:nvPr/>
        </p:nvSpPr>
        <p:spPr>
          <a:xfrm>
            <a:off x="6200140" y="5243131"/>
            <a:ext cx="46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A,B</a:t>
            </a:r>
          </a:p>
        </p:txBody>
      </p:sp>
    </p:spTree>
    <p:extLst>
      <p:ext uri="{BB962C8B-B14F-4D97-AF65-F5344CB8AC3E}">
        <p14:creationId xmlns:p14="http://schemas.microsoft.com/office/powerpoint/2010/main" val="272399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114</Words>
  <Application>Microsoft Macintosh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20</cp:revision>
  <dcterms:created xsi:type="dcterms:W3CDTF">2024-06-01T08:18:08Z</dcterms:created>
  <dcterms:modified xsi:type="dcterms:W3CDTF">2024-08-30T17:01:49Z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