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0.3029623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1.9464, df = 11.693, p-value = 0.07603
## alternative hypothesis: true difference in means is not equal to 0
## 95 percent confidence interval:
##  -0.03716318  0.64308774
## sample estimates:
## mean of x mean of y 
## 0.5520438 0.2490815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0.1707906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2022-06-13T23:48:39Z</dcterms:created>
  <dcterms:modified xsi:type="dcterms:W3CDTF">2022-06-13T23:48:39Z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2022-06-14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