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meta-analysis?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Statistical procedure for synthesising effect size results from different studies</a:t>
            </a:r>
          </a:p>
          <a:p>
            <a:pPr lvl="0"/>
            <a:r>
              <a:rPr/>
              <a:t>Part of a systematic review</a:t>
            </a:r>
          </a:p>
          <a:p>
            <a:pPr lvl="1"/>
            <a:r>
              <a:rPr/>
              <a:t>Transparent and reproducible literature searches</a:t>
            </a:r>
          </a:p>
          <a:p>
            <a:pPr lvl="1"/>
            <a:r>
              <a:rPr/>
              <a:t>Reproducible inclusion and exclusion criteria</a:t>
            </a:r>
          </a:p>
        </p:txBody>
      </p:sp>
      <p:pic>
        <p:nvPicPr>
          <p:cNvPr descr="http://meta-evidence.co.uk/wp-content/uploads/2018/02/Presentation1-4-1024x5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Identifies gaps and biases in existing research</a:t>
            </a:r>
          </a:p>
          <a:p>
            <a:pPr lvl="0"/>
            <a:r>
              <a:rPr/>
              <a:t>Explore why effects vary across studies</a:t>
            </a:r>
          </a:p>
          <a:p>
            <a:pPr lvl="0"/>
            <a:r>
              <a:rPr/>
              <a:t>Can test specific hypotheses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###&lt;b&gt;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###&lt;b&gt;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1.Intr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2022-06-05T20:39:21Z</dcterms:created>
  <dcterms:modified xsi:type="dcterms:W3CDTF">2022-06-05T20:39:21Z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