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0.4488822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3.3675, df = 14.857, p-value = 0.004279
## alternative hypothesis: true difference in means is not equal to 0
## 95 percent confidence interval:
##  0.1645284 0.7332360
## sample estimates:
## mean of x mean of y 
## 0.6295455 0.1806633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0.169391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2022-06-16T22:59:53Z</dcterms:created>
  <dcterms:modified xsi:type="dcterms:W3CDTF">2022-06-16T22:59:53Z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2022-06-17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