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0.2015051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0.8405, df = 10.991, p-value = 0.4185
## alternative hypothesis: true difference in means is not equal to 0
## 95 percent confidence interval:
##  -0.3262227  0.7292329
## sample estimates:
## mean of x mean of y 
## 0.7293553 0.5278502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0.1728306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2022-06-11T23:38:57Z</dcterms:created>
  <dcterms:modified xsi:type="dcterms:W3CDTF">2022-06-11T23:38:57Z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