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0" autoAdjust="0"/>
    <p:restoredTop sz="94651" autoAdjust="0"/>
  </p:normalViewPr>
  <p:slideViewPr>
    <p:cSldViewPr snapToGrid="0" snapToObjects="1">
      <p:cViewPr varScale="1">
        <p:scale>
          <a:sx n="93" d="100"/>
          <a:sy n="93" d="100"/>
        </p:scale>
        <p:origin x="208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9-021-01453-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nlinelibrary.wiley.com/doi/abs/10.1002/jrsm.1424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831" y="269260"/>
            <a:ext cx="8674813" cy="1717907"/>
          </a:xfrm>
        </p:spPr>
        <p:txBody>
          <a:bodyPr>
            <a:normAutofit fontScale="90000"/>
          </a:bodyPr>
          <a:lstStyle/>
          <a:p>
            <a:r>
              <a:rPr b="1" dirty="0"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867" y="5794317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0556" y="6373814"/>
            <a:ext cx="1022888" cy="365125"/>
          </a:xfrm>
        </p:spPr>
        <p:txBody>
          <a:bodyPr/>
          <a:lstStyle/>
          <a:p>
            <a:r>
              <a:rPr dirty="0"/>
              <a:t>2022-06-06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07" y="2447180"/>
            <a:ext cx="3252251" cy="2473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5961915" y="5031968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518339" y="2305047"/>
            <a:ext cx="4286597" cy="2597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1955418" y="5031968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D6FE-12C9-282B-F43A-1440602E6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E400-7819-3761-12DD-799D9CB7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178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Meta-analysis in Comparative Physiology: A brief introduction to effect sizes and meta-analytic modelling</vt:lpstr>
      <vt:lpstr>Workshop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143</cp:revision>
  <dcterms:created xsi:type="dcterms:W3CDTF">2022-06-05T22:41:34Z</dcterms:created>
  <dcterms:modified xsi:type="dcterms:W3CDTF">2022-06-14T01:35:19Z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