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lnRR v_lnRR 
## 1   0.1420 0.0049 
## 2   0.1661 0.0001 
## 3   0.0150 0.0013 
## 4   0.1348 0.0014 
## 5   0.0426 0.0001 
## 6   0.0361 0.0001 
## 7   0.0491 0.0001 
## 8   0.0429 0.0002 
## 9  -0.0249 0.0037 
## 10  0.0896 0.0001 
## 11  0.0984 0.0000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0.2284458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1.0861, df = 10.966, p-value = 0.3007
## alternative hypothesis: true difference in means is not equal to 0
## 95 percent confidence interval:
##  -0.2346631  0.6915546
## sample estimates:
## mean of x mean of y 
## 0.5104175 0.2819717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0.1713641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2022-06-13T03:34:08Z</dcterms:created>
  <dcterms:modified xsi:type="dcterms:W3CDTF">2022-06-13T03:34:08Z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2022-06-13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