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0.1804066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0.90835, df = 12.707, p-value = 0.3806
## alternative hypothesis: true difference in means is not equal to 0
## 95 percent confidence interval:
##  -0.2496710  0.6104843
## sample estimates:
## mean of x mean of y 
## 0.5828005 0.4023939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0.1718532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2022-06-13T05:45:35Z</dcterms:created>
  <dcterms:modified xsi:type="dcterms:W3CDTF">2022-06-13T05:45:35Z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2022-06-13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