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94" autoAdjust="0"/>
  </p:normalViewPr>
  <p:slideViewPr>
    <p:cSldViewPr snapToGrid="0" snapToObjects="1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2022-06-06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What is meta-analysis?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Statistical procedure for synthesising effect size results from different studies</a:t>
            </a:r>
          </a:p>
          <a:p>
            <a:pPr lvl="0"/>
            <a:r>
              <a:t>Part of a systematic review</a:t>
            </a:r>
          </a:p>
          <a:p>
            <a:pPr lvl="1"/>
            <a:r>
              <a:t>Transparent and reproducible literature searches</a:t>
            </a:r>
          </a:p>
          <a:p>
            <a:pPr lvl="1"/>
            <a:r>
              <a:t>Reproducible inclusion and exclusion criteria</a:t>
            </a:r>
          </a:p>
        </p:txBody>
      </p:sp>
      <p:pic>
        <p:nvPicPr>
          <p:cNvPr id="3" name="Picture 1" descr="http://meta-evidence.co.uk/wp-content/uploads/2018/02/Presentation1-4-1024x57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Identifies gaps and biases in existing research</a:t>
            </a:r>
          </a:p>
          <a:p>
            <a:pPr lvl="0"/>
            <a:r>
              <a:t>Explore why effects vary across studies</a:t>
            </a:r>
          </a:p>
          <a:p>
            <a:pPr lvl="0"/>
            <a:r>
              <a:t>Can test specific hypotheses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1</a:t>
            </a:r>
          </a:p>
          <a:p>
            <a:pPr lvl="0"/>
            <a:r>
              <a:t>Bullet 2</a:t>
            </a:r>
          </a:p>
          <a:p>
            <a:pPr lvl="0"/>
            <a:r>
              <a:t>Bullet 3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000" i="1" dirty="0">
                <a:solidFill>
                  <a:srgbClr val="BA2121"/>
                </a:solidFill>
                <a:latin typeface="Courier"/>
              </a:rPr>
              <a:t>###&lt;b&gt;</a:t>
            </a:r>
            <a:br>
              <a:rPr sz="1000" dirty="0"/>
            </a:br>
            <a:r>
              <a:rPr sz="1000" dirty="0">
                <a:latin typeface="Courier"/>
              </a:rPr>
              <a:t>x </a:t>
            </a:r>
            <a:r>
              <a:rPr sz="1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1000" dirty="0">
                <a:latin typeface="Courier"/>
              </a:rPr>
              <a:t>(</a:t>
            </a:r>
            <a:r>
              <a:rPr sz="10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000" dirty="0">
                <a:latin typeface="Courier"/>
              </a:rPr>
              <a:t>,</a:t>
            </a:r>
            <a:r>
              <a:rPr sz="1000" dirty="0">
                <a:solidFill>
                  <a:srgbClr val="40A070"/>
                </a:solidFill>
                <a:latin typeface="Courier"/>
              </a:rPr>
              <a:t>0</a:t>
            </a:r>
            <a:r>
              <a:rPr sz="1000" dirty="0">
                <a:latin typeface="Courier"/>
              </a:rPr>
              <a:t>,</a:t>
            </a:r>
            <a:r>
              <a:rPr sz="1000" dirty="0">
                <a:solidFill>
                  <a:srgbClr val="40A070"/>
                </a:solidFill>
                <a:latin typeface="Courier"/>
              </a:rPr>
              <a:t>1</a:t>
            </a:r>
            <a:r>
              <a:rPr sz="1000" dirty="0">
                <a:latin typeface="Courier"/>
              </a:rPr>
              <a:t>)</a:t>
            </a:r>
            <a:br>
              <a:rPr sz="1000" dirty="0"/>
            </a:br>
            <a:r>
              <a:rPr sz="1000" i="1" dirty="0">
                <a:solidFill>
                  <a:srgbClr val="BA2121"/>
                </a:solidFill>
                <a:latin typeface="Courier"/>
              </a:rPr>
              <a:t>###&lt;b&gt;</a:t>
            </a:r>
            <a:br>
              <a:rPr sz="1000" dirty="0"/>
            </a:br>
            <a:br>
              <a:rPr sz="1000" dirty="0"/>
            </a:br>
            <a:r>
              <a:rPr sz="1000" dirty="0">
                <a:solidFill>
                  <a:srgbClr val="06287E"/>
                </a:solidFill>
                <a:latin typeface="Courier"/>
              </a:rPr>
              <a:t>summary</a:t>
            </a:r>
            <a:r>
              <a:rPr sz="1000" dirty="0">
                <a:latin typeface="Courier"/>
              </a:rPr>
              <a:t>(cars)</a:t>
            </a:r>
          </a:p>
          <a:p>
            <a:pPr lvl="0" indent="0">
              <a:buNone/>
            </a:pPr>
            <a:r>
              <a:rPr sz="1000" dirty="0">
                <a:latin typeface="Courier"/>
              </a:rPr>
              <a:t>##      speed           </a:t>
            </a:r>
            <a:r>
              <a:rPr sz="1000" dirty="0" err="1">
                <a:latin typeface="Courier"/>
              </a:rPr>
              <a:t>dist</a:t>
            </a:r>
            <a:r>
              <a:rPr sz="1000" dirty="0">
                <a:latin typeface="Courier"/>
              </a:rPr>
              <a:t>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3" name="Picture 1" descr="1.Intro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On-screen Show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</vt:lpstr>
      <vt:lpstr>Office Theme</vt:lpstr>
      <vt:lpstr>Meta-analysis in Comparative Physiology: A brief introduction to effect sizes and meta-analytic modelling</vt:lpstr>
      <vt:lpstr>What is meta-analysis?</vt:lpstr>
      <vt:lpstr>PowerPoint Presentation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cp:lastModifiedBy>Daniel Noble</cp:lastModifiedBy>
  <cp:revision>1</cp:revision>
  <dcterms:created xsi:type="dcterms:W3CDTF">2022-06-05T20:39:21Z</dcterms:created>
  <dcterms:modified xsi:type="dcterms:W3CDTF">2022-06-05T21:02:31Z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2022-06-06</vt:lpwstr>
  </property>
  <property fmtid="{D5CDD505-2E9C-101B-9397-08002B2CF9AE}" pid="3" name="output">
    <vt:lpwstr/>
  </property>
</Properties>
</file>