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/>
    <p:restoredTop sz="94698"/>
  </p:normalViewPr>
  <p:slideViewPr>
    <p:cSldViewPr snapToGrid="0" snapToObjects="1">
      <p:cViewPr>
        <p:scale>
          <a:sx n="155" d="100"/>
          <a:sy n="155" d="100"/>
        </p:scale>
        <p:origin x="80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C4A-C071-5B4D-A519-D7C4910ABA83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8E1A-86A4-D64F-9AE5-674C7BAD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5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C4A-C071-5B4D-A519-D7C4910ABA83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8E1A-86A4-D64F-9AE5-674C7BAD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1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C4A-C071-5B4D-A519-D7C4910ABA83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8E1A-86A4-D64F-9AE5-674C7BAD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7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C4A-C071-5B4D-A519-D7C4910ABA83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8E1A-86A4-D64F-9AE5-674C7BAD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6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C4A-C071-5B4D-A519-D7C4910ABA83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8E1A-86A4-D64F-9AE5-674C7BAD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C4A-C071-5B4D-A519-D7C4910ABA83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8E1A-86A4-D64F-9AE5-674C7BAD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C4A-C071-5B4D-A519-D7C4910ABA83}" type="datetimeFigureOut">
              <a:rPr lang="en-US" smtClean="0"/>
              <a:t>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8E1A-86A4-D64F-9AE5-674C7BAD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C4A-C071-5B4D-A519-D7C4910ABA83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8E1A-86A4-D64F-9AE5-674C7BAD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3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C4A-C071-5B4D-A519-D7C4910ABA83}" type="datetimeFigureOut">
              <a:rPr lang="en-US" smtClean="0"/>
              <a:t>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8E1A-86A4-D64F-9AE5-674C7BAD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7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C4A-C071-5B4D-A519-D7C4910ABA83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8E1A-86A4-D64F-9AE5-674C7BAD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1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5C4A-C071-5B4D-A519-D7C4910ABA83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8E1A-86A4-D64F-9AE5-674C7BAD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4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E5C4A-C071-5B4D-A519-D7C4910ABA83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18E1A-86A4-D64F-9AE5-674C7BADC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8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image" Target="../media/image17.svg"/><Relationship Id="rId5" Type="http://schemas.openxmlformats.org/officeDocument/2006/relationships/image" Target="../media/image11.emf"/><Relationship Id="rId10" Type="http://schemas.openxmlformats.org/officeDocument/2006/relationships/image" Target="../media/image16.png"/><Relationship Id="rId4" Type="http://schemas.openxmlformats.org/officeDocument/2006/relationships/image" Target="../media/image10.emf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D286869-6371-1043-B463-5E04DF31B1DB}"/>
              </a:ext>
            </a:extLst>
          </p:cNvPr>
          <p:cNvGrpSpPr>
            <a:grpSpLocks noChangeAspect="1"/>
          </p:cNvGrpSpPr>
          <p:nvPr/>
        </p:nvGrpSpPr>
        <p:grpSpPr>
          <a:xfrm>
            <a:off x="1746886" y="989782"/>
            <a:ext cx="6454452" cy="4922539"/>
            <a:chOff x="152401" y="-867395"/>
            <a:chExt cx="11803190" cy="90018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4DEEB9-19C1-0244-9346-019EFE703F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4644" r="27487"/>
            <a:stretch/>
          </p:blipFill>
          <p:spPr>
            <a:xfrm>
              <a:off x="9371692" y="3575136"/>
              <a:ext cx="2548328" cy="45593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24A6A5-6383-4943-BE1C-EB81BAE8D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10" r="63711"/>
            <a:stretch/>
          </p:blipFill>
          <p:spPr>
            <a:xfrm>
              <a:off x="6207990" y="3575136"/>
              <a:ext cx="3116119" cy="4559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2C46BC-1CB6-CE47-8276-947CE2A32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03" t="5556" b="8353"/>
            <a:stretch/>
          </p:blipFill>
          <p:spPr>
            <a:xfrm>
              <a:off x="152401" y="3422073"/>
              <a:ext cx="6138718" cy="47123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1AEA43-64CE-4B4D-8BDF-9162932E8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988" r="62419" b="5932"/>
            <a:stretch/>
          </p:blipFill>
          <p:spPr>
            <a:xfrm>
              <a:off x="6180281" y="-665263"/>
              <a:ext cx="3254666" cy="42888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841E49-C75A-9B43-8A4B-EC743BE91A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205" t="7098" b="8592"/>
            <a:stretch/>
          </p:blipFill>
          <p:spPr>
            <a:xfrm>
              <a:off x="273412" y="-769921"/>
              <a:ext cx="6055591" cy="461488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0A73C7-3554-A744-A51E-9AF0B4B8D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5016" r="27256" b="5967"/>
            <a:stretch/>
          </p:blipFill>
          <p:spPr>
            <a:xfrm>
              <a:off x="9351818" y="-663691"/>
              <a:ext cx="2535383" cy="428723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1C214EF-23DE-5D45-90CB-0788C26AE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593" y="3623542"/>
              <a:ext cx="700087" cy="121920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6798D7B-F658-484B-B0DD-BA25A447B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40593" y="-698831"/>
              <a:ext cx="866064" cy="82921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EAFDAE-C74E-4F48-B632-4C987402A471}"/>
                </a:ext>
              </a:extLst>
            </p:cNvPr>
            <p:cNvSpPr txBox="1"/>
            <p:nvPr/>
          </p:nvSpPr>
          <p:spPr>
            <a:xfrm>
              <a:off x="940680" y="-867395"/>
              <a:ext cx="466678" cy="489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38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A0F897-55D8-EF4D-98CC-4B6E8731596A}"/>
                </a:ext>
              </a:extLst>
            </p:cNvPr>
            <p:cNvSpPr txBox="1"/>
            <p:nvPr/>
          </p:nvSpPr>
          <p:spPr>
            <a:xfrm>
              <a:off x="824850" y="3614291"/>
              <a:ext cx="478404" cy="489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38" dirty="0"/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A7477F-F568-854F-B91D-C708AC274815}"/>
                </a:ext>
              </a:extLst>
            </p:cNvPr>
            <p:cNvSpPr txBox="1"/>
            <p:nvPr/>
          </p:nvSpPr>
          <p:spPr>
            <a:xfrm>
              <a:off x="5364412" y="-85064"/>
              <a:ext cx="865347" cy="35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i="1" dirty="0"/>
                <a:t>n effects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60C059-441D-D744-8280-1088E93A341A}"/>
                </a:ext>
              </a:extLst>
            </p:cNvPr>
            <p:cNvSpPr txBox="1"/>
            <p:nvPr/>
          </p:nvSpPr>
          <p:spPr>
            <a:xfrm>
              <a:off x="5364412" y="4214650"/>
              <a:ext cx="865347" cy="35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i="1" dirty="0"/>
                <a:t>n effects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23D6A0-916C-E64A-8996-E47032C826A1}"/>
                </a:ext>
              </a:extLst>
            </p:cNvPr>
            <p:cNvSpPr txBox="1"/>
            <p:nvPr/>
          </p:nvSpPr>
          <p:spPr>
            <a:xfrm>
              <a:off x="5341969" y="1452459"/>
              <a:ext cx="944496" cy="35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i="1" dirty="0"/>
                <a:t>SSD Index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EF5442-8AAB-5D4C-9D0D-816B01D05845}"/>
                </a:ext>
              </a:extLst>
            </p:cNvPr>
            <p:cNvSpPr txBox="1"/>
            <p:nvPr/>
          </p:nvSpPr>
          <p:spPr>
            <a:xfrm>
              <a:off x="5249270" y="5748791"/>
              <a:ext cx="944496" cy="35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i="1" dirty="0"/>
                <a:t>SSD Index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7F1948-6276-9742-80E8-BB23A47DA9C8}"/>
                </a:ext>
              </a:extLst>
            </p:cNvPr>
            <p:cNvSpPr txBox="1"/>
            <p:nvPr/>
          </p:nvSpPr>
          <p:spPr>
            <a:xfrm>
              <a:off x="8895241" y="-193354"/>
              <a:ext cx="507717" cy="35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i="1" dirty="0"/>
                <a:t>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EB7848-1FFD-4C42-9C74-1BBECC2DAD9D}"/>
                </a:ext>
              </a:extLst>
            </p:cNvPr>
            <p:cNvSpPr txBox="1"/>
            <p:nvPr/>
          </p:nvSpPr>
          <p:spPr>
            <a:xfrm>
              <a:off x="8895241" y="606200"/>
              <a:ext cx="507717" cy="35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i="1" dirty="0"/>
                <a:t>NS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0833A6-4E89-704E-B5CC-54851EFFBBB1}"/>
                </a:ext>
              </a:extLst>
            </p:cNvPr>
            <p:cNvSpPr txBox="1"/>
            <p:nvPr/>
          </p:nvSpPr>
          <p:spPr>
            <a:xfrm>
              <a:off x="8864027" y="1369306"/>
              <a:ext cx="507717" cy="35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i="1" dirty="0"/>
                <a:t>NS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58EB16-8EAA-0A47-8AFA-449753E1A2EF}"/>
                </a:ext>
              </a:extLst>
            </p:cNvPr>
            <p:cNvSpPr txBox="1"/>
            <p:nvPr/>
          </p:nvSpPr>
          <p:spPr>
            <a:xfrm>
              <a:off x="8895241" y="2253967"/>
              <a:ext cx="507717" cy="35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i="1" dirty="0"/>
                <a:t>NS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EB52E5-0817-F046-BF1E-F17B23CCC739}"/>
                </a:ext>
              </a:extLst>
            </p:cNvPr>
            <p:cNvSpPr txBox="1"/>
            <p:nvPr/>
          </p:nvSpPr>
          <p:spPr>
            <a:xfrm>
              <a:off x="8895241" y="2909328"/>
              <a:ext cx="507717" cy="35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i="1" dirty="0"/>
                <a:t>NS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D7A2D-FF60-E342-95D9-645FC11025BE}"/>
                </a:ext>
              </a:extLst>
            </p:cNvPr>
            <p:cNvSpPr txBox="1"/>
            <p:nvPr/>
          </p:nvSpPr>
          <p:spPr>
            <a:xfrm>
              <a:off x="11447874" y="-193354"/>
              <a:ext cx="507717" cy="35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i="1" dirty="0"/>
                <a:t>NS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7B5B75-49E9-B544-872A-8E32BE23939B}"/>
                </a:ext>
              </a:extLst>
            </p:cNvPr>
            <p:cNvSpPr txBox="1"/>
            <p:nvPr/>
          </p:nvSpPr>
          <p:spPr>
            <a:xfrm>
              <a:off x="11447874" y="606200"/>
              <a:ext cx="507717" cy="35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i="1" dirty="0"/>
                <a:t>NS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A15192-7B28-1F48-A013-262B6C45B4BF}"/>
                </a:ext>
              </a:extLst>
            </p:cNvPr>
            <p:cNvSpPr txBox="1"/>
            <p:nvPr/>
          </p:nvSpPr>
          <p:spPr>
            <a:xfrm>
              <a:off x="11416662" y="1369306"/>
              <a:ext cx="507717" cy="35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i="1" dirty="0"/>
                <a:t>NS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B28110-BBB1-7440-8FD4-61D3CE332F56}"/>
                </a:ext>
              </a:extLst>
            </p:cNvPr>
            <p:cNvSpPr txBox="1"/>
            <p:nvPr/>
          </p:nvSpPr>
          <p:spPr>
            <a:xfrm>
              <a:off x="11447874" y="2253967"/>
              <a:ext cx="507717" cy="35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i="1" dirty="0"/>
                <a:t>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0B0F20-9C9A-5A46-82F6-F8E9C74A29C2}"/>
                </a:ext>
              </a:extLst>
            </p:cNvPr>
            <p:cNvSpPr txBox="1"/>
            <p:nvPr/>
          </p:nvSpPr>
          <p:spPr>
            <a:xfrm>
              <a:off x="11447874" y="2909328"/>
              <a:ext cx="507717" cy="35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i="1" dirty="0"/>
                <a:t>NS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BE93A88-D13D-2345-AC12-AABBBB6F2D8D}"/>
                </a:ext>
              </a:extLst>
            </p:cNvPr>
            <p:cNvSpPr txBox="1"/>
            <p:nvPr/>
          </p:nvSpPr>
          <p:spPr>
            <a:xfrm>
              <a:off x="8433922" y="4166550"/>
              <a:ext cx="1023644" cy="306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8" i="1" dirty="0"/>
                <a:t>Female &gt; Male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91795AA-6E20-6943-9E85-9032ACB4875A}"/>
                </a:ext>
              </a:extLst>
            </p:cNvPr>
            <p:cNvSpPr txBox="1"/>
            <p:nvPr/>
          </p:nvSpPr>
          <p:spPr>
            <a:xfrm>
              <a:off x="8864026" y="4917640"/>
              <a:ext cx="507717" cy="35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i="1" dirty="0"/>
                <a:t>NS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17EB8B-6F0B-5F41-9C43-B558E0D59708}"/>
                </a:ext>
              </a:extLst>
            </p:cNvPr>
            <p:cNvSpPr txBox="1"/>
            <p:nvPr/>
          </p:nvSpPr>
          <p:spPr>
            <a:xfrm>
              <a:off x="8832814" y="5680746"/>
              <a:ext cx="507717" cy="35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i="1" dirty="0"/>
                <a:t>NS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CE120A-49FD-0449-979E-03FAC198697B}"/>
                </a:ext>
              </a:extLst>
            </p:cNvPr>
            <p:cNvSpPr txBox="1"/>
            <p:nvPr/>
          </p:nvSpPr>
          <p:spPr>
            <a:xfrm>
              <a:off x="8864026" y="6565407"/>
              <a:ext cx="507717" cy="35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i="1" dirty="0"/>
                <a:t>NS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F2839F-4AB0-D940-9776-EBF6F445C2E7}"/>
                </a:ext>
              </a:extLst>
            </p:cNvPr>
            <p:cNvSpPr txBox="1"/>
            <p:nvPr/>
          </p:nvSpPr>
          <p:spPr>
            <a:xfrm>
              <a:off x="8864026" y="7220770"/>
              <a:ext cx="507717" cy="35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i="1" dirty="0"/>
                <a:t>NS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A623B8-DD98-9145-9803-25AF64FE2E26}"/>
                </a:ext>
              </a:extLst>
            </p:cNvPr>
            <p:cNvSpPr txBox="1"/>
            <p:nvPr/>
          </p:nvSpPr>
          <p:spPr>
            <a:xfrm>
              <a:off x="11413161" y="4952751"/>
              <a:ext cx="507717" cy="35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i="1" dirty="0"/>
                <a:t>NS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9F89A16-E681-2D44-B63F-DE46B395B0E6}"/>
                </a:ext>
              </a:extLst>
            </p:cNvPr>
            <p:cNvSpPr txBox="1"/>
            <p:nvPr/>
          </p:nvSpPr>
          <p:spPr>
            <a:xfrm>
              <a:off x="11413161" y="5680746"/>
              <a:ext cx="507717" cy="35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i="1" dirty="0"/>
                <a:t>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F9C1F4-C1E9-FA4D-822D-CF40BA504D91}"/>
                </a:ext>
              </a:extLst>
            </p:cNvPr>
            <p:cNvSpPr txBox="1"/>
            <p:nvPr/>
          </p:nvSpPr>
          <p:spPr>
            <a:xfrm>
              <a:off x="11444372" y="6565407"/>
              <a:ext cx="507717" cy="35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i="1" dirty="0"/>
                <a:t>NS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D2828B-31F9-F94E-836E-3A9B1318EDBC}"/>
                </a:ext>
              </a:extLst>
            </p:cNvPr>
            <p:cNvSpPr txBox="1"/>
            <p:nvPr/>
          </p:nvSpPr>
          <p:spPr>
            <a:xfrm>
              <a:off x="11444372" y="7220770"/>
              <a:ext cx="507717" cy="35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i="1" dirty="0"/>
                <a:t>NS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276766-7730-0840-9E2B-6C3B755E4DB1}"/>
                </a:ext>
              </a:extLst>
            </p:cNvPr>
            <p:cNvSpPr txBox="1"/>
            <p:nvPr/>
          </p:nvSpPr>
          <p:spPr>
            <a:xfrm>
              <a:off x="11413161" y="4140756"/>
              <a:ext cx="507717" cy="351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50" i="1" dirty="0"/>
                <a:t>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167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E7DC6B5-293D-E54D-92E6-283125006E0C}"/>
              </a:ext>
            </a:extLst>
          </p:cNvPr>
          <p:cNvGrpSpPr>
            <a:grpSpLocks noChangeAspect="1"/>
          </p:cNvGrpSpPr>
          <p:nvPr/>
        </p:nvGrpSpPr>
        <p:grpSpPr>
          <a:xfrm>
            <a:off x="462455" y="928158"/>
            <a:ext cx="9000000" cy="4943625"/>
            <a:chOff x="0" y="-14991"/>
            <a:chExt cx="15063960" cy="82745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5331534-1F8D-DD49-AB77-26ACD0096D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56" t="13217" r="2189" b="11575"/>
            <a:stretch/>
          </p:blipFill>
          <p:spPr>
            <a:xfrm>
              <a:off x="9812853" y="8492"/>
              <a:ext cx="5251107" cy="363663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E472B4-2508-734C-AE54-06C6E4CFC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3" r="65270"/>
            <a:stretch/>
          </p:blipFill>
          <p:spPr>
            <a:xfrm>
              <a:off x="10193225" y="3657601"/>
              <a:ext cx="2346961" cy="4559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03A42B-F40F-F041-8EFB-08F965B9E2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865" r="31948"/>
            <a:stretch/>
          </p:blipFill>
          <p:spPr>
            <a:xfrm>
              <a:off x="12533680" y="3657601"/>
              <a:ext cx="2303150" cy="45593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5C512F9-53B2-524F-A7FD-1A3703BCEC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764" t="8327" b="11451"/>
            <a:stretch/>
          </p:blipFill>
          <p:spPr>
            <a:xfrm>
              <a:off x="0" y="0"/>
              <a:ext cx="4994015" cy="365760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E17DF8-7758-7D43-8B04-BAF70E91F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917" t="9372" b="10407"/>
            <a:stretch/>
          </p:blipFill>
          <p:spPr>
            <a:xfrm>
              <a:off x="4903398" y="0"/>
              <a:ext cx="5040339" cy="365760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D35580-8107-414B-B9AE-CBD3C07325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1665" r="33623"/>
            <a:stretch/>
          </p:blipFill>
          <p:spPr>
            <a:xfrm>
              <a:off x="2962368" y="3657601"/>
              <a:ext cx="2259743" cy="4559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A8C6F6F-97DE-644F-961B-8C0299B6C8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458" t="986" r="65739" b="-986"/>
            <a:stretch/>
          </p:blipFill>
          <p:spPr>
            <a:xfrm>
              <a:off x="159799" y="3700275"/>
              <a:ext cx="2816536" cy="45593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EFD553-773D-9B45-A346-C073BD3D59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4401" r="28929"/>
            <a:stretch/>
          </p:blipFill>
          <p:spPr>
            <a:xfrm>
              <a:off x="7689493" y="3657601"/>
              <a:ext cx="2438694" cy="45593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7692C58-9A7C-FC43-880D-66CEC5266A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9191" r="63554"/>
            <a:stretch/>
          </p:blipFill>
          <p:spPr>
            <a:xfrm>
              <a:off x="5199629" y="3657601"/>
              <a:ext cx="2492188" cy="455930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F97D90DB-54A9-2C40-90A7-B2FF81992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8177" cy="649357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C456B3D4-1EB8-584C-8A8C-D37BCE0FF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t="29983" b="41202"/>
            <a:stretch/>
          </p:blipFill>
          <p:spPr>
            <a:xfrm flipH="1">
              <a:off x="4720942" y="0"/>
              <a:ext cx="1234968" cy="503583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C6DCC127-069F-5B4B-B31B-602658AC9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b="37026"/>
            <a:stretch/>
          </p:blipFill>
          <p:spPr>
            <a:xfrm>
              <a:off x="9584757" y="-14991"/>
              <a:ext cx="1102380" cy="982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F08A3C-4F7C-5943-B166-A907658AE100}"/>
                </a:ext>
              </a:extLst>
            </p:cNvPr>
            <p:cNvSpPr txBox="1"/>
            <p:nvPr/>
          </p:nvSpPr>
          <p:spPr>
            <a:xfrm>
              <a:off x="311451" y="450611"/>
              <a:ext cx="295274" cy="437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89A6BE-B83C-534B-B998-27068F7E6656}"/>
                </a:ext>
              </a:extLst>
            </p:cNvPr>
            <p:cNvSpPr txBox="1"/>
            <p:nvPr/>
          </p:nvSpPr>
          <p:spPr>
            <a:xfrm>
              <a:off x="5214216" y="414097"/>
              <a:ext cx="295274" cy="437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B0E77E-7569-8A49-ACEF-C54F64780D6D}"/>
                </a:ext>
              </a:extLst>
            </p:cNvPr>
            <p:cNvSpPr txBox="1"/>
            <p:nvPr/>
          </p:nvSpPr>
          <p:spPr>
            <a:xfrm>
              <a:off x="10287486" y="318270"/>
              <a:ext cx="295274" cy="437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C55F88-EF43-C541-A9AD-74564EB57030}"/>
                </a:ext>
              </a:extLst>
            </p:cNvPr>
            <p:cNvSpPr txBox="1"/>
            <p:nvPr/>
          </p:nvSpPr>
          <p:spPr>
            <a:xfrm>
              <a:off x="4022325" y="314127"/>
              <a:ext cx="54373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 </a:t>
              </a:r>
              <a:r>
                <a:rPr lang="en-US" sz="800" dirty="0"/>
                <a:t>effects</a:t>
              </a:r>
              <a:endParaRPr lang="en-US" sz="800" i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018D7D-5C7A-6E42-A6EB-44A4D461F1D4}"/>
                </a:ext>
              </a:extLst>
            </p:cNvPr>
            <p:cNvSpPr txBox="1"/>
            <p:nvPr/>
          </p:nvSpPr>
          <p:spPr>
            <a:xfrm>
              <a:off x="9010724" y="1713063"/>
              <a:ext cx="54373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 </a:t>
              </a:r>
              <a:r>
                <a:rPr lang="en-US" sz="800" dirty="0"/>
                <a:t>effects</a:t>
              </a:r>
              <a:endParaRPr lang="en-US" sz="800" i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8EE371-C0A2-8946-8C6F-21997C999190}"/>
                </a:ext>
              </a:extLst>
            </p:cNvPr>
            <p:cNvSpPr txBox="1"/>
            <p:nvPr/>
          </p:nvSpPr>
          <p:spPr>
            <a:xfrm>
              <a:off x="14250873" y="1666033"/>
              <a:ext cx="543739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 </a:t>
              </a:r>
              <a:r>
                <a:rPr lang="en-US" sz="800" dirty="0"/>
                <a:t>effects</a:t>
              </a:r>
              <a:endParaRPr lang="en-US" sz="800" i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273EB2-E09C-4543-8B83-D27D8BE4C7E8}"/>
                </a:ext>
              </a:extLst>
            </p:cNvPr>
            <p:cNvSpPr txBox="1"/>
            <p:nvPr/>
          </p:nvSpPr>
          <p:spPr>
            <a:xfrm>
              <a:off x="4018638" y="1776224"/>
              <a:ext cx="591830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SSD index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8A47F2-05B0-0440-81F9-51BBB88F4578}"/>
                </a:ext>
              </a:extLst>
            </p:cNvPr>
            <p:cNvSpPr txBox="1"/>
            <p:nvPr/>
          </p:nvSpPr>
          <p:spPr>
            <a:xfrm>
              <a:off x="8996535" y="255563"/>
              <a:ext cx="591830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SSD index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A63E3B-A918-1048-8A8A-2F07D245FE2E}"/>
                </a:ext>
              </a:extLst>
            </p:cNvPr>
            <p:cNvSpPr txBox="1"/>
            <p:nvPr/>
          </p:nvSpPr>
          <p:spPr>
            <a:xfrm>
              <a:off x="14152306" y="147842"/>
              <a:ext cx="591830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SSD index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2DA0CF-6DBB-F14D-A76C-98FBCD7ECE0A}"/>
                </a:ext>
              </a:extLst>
            </p:cNvPr>
            <p:cNvSpPr txBox="1"/>
            <p:nvPr/>
          </p:nvSpPr>
          <p:spPr>
            <a:xfrm>
              <a:off x="1922257" y="5122814"/>
              <a:ext cx="983465" cy="280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i="1" dirty="0"/>
                <a:t>Male &gt; Female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E2F164-61A8-7049-8B98-6A0532DC3CC3}"/>
                </a:ext>
              </a:extLst>
            </p:cNvPr>
            <p:cNvSpPr txBox="1"/>
            <p:nvPr/>
          </p:nvSpPr>
          <p:spPr>
            <a:xfrm>
              <a:off x="9177240" y="6466878"/>
              <a:ext cx="983465" cy="280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i="1" dirty="0"/>
                <a:t>Female &gt; Male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3C74B7-8CE8-7E4A-B7A6-8E47A06A31E3}"/>
                </a:ext>
              </a:extLst>
            </p:cNvPr>
            <p:cNvSpPr txBox="1"/>
            <p:nvPr/>
          </p:nvSpPr>
          <p:spPr>
            <a:xfrm>
              <a:off x="12123515" y="6470627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573ABA-062E-7E47-A35C-614410D53092}"/>
                </a:ext>
              </a:extLst>
            </p:cNvPr>
            <p:cNvSpPr txBox="1"/>
            <p:nvPr/>
          </p:nvSpPr>
          <p:spPr>
            <a:xfrm>
              <a:off x="12123515" y="5807767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029766-08DE-DB4B-AD7C-6DE0201DDBDC}"/>
                </a:ext>
              </a:extLst>
            </p:cNvPr>
            <p:cNvSpPr txBox="1"/>
            <p:nvPr/>
          </p:nvSpPr>
          <p:spPr>
            <a:xfrm>
              <a:off x="2465774" y="4135322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BA4D74-C888-514C-A6A9-C6DFE8A6AF95}"/>
                </a:ext>
              </a:extLst>
            </p:cNvPr>
            <p:cNvSpPr txBox="1"/>
            <p:nvPr/>
          </p:nvSpPr>
          <p:spPr>
            <a:xfrm>
              <a:off x="2463203" y="565675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4ED8A8D-5136-F84B-A783-85A1180F71D7}"/>
                </a:ext>
              </a:extLst>
            </p:cNvPr>
            <p:cNvSpPr txBox="1"/>
            <p:nvPr/>
          </p:nvSpPr>
          <p:spPr>
            <a:xfrm>
              <a:off x="2463203" y="6465097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FB8F69A-2F8A-2644-BD9B-C81CF7E6CE62}"/>
                </a:ext>
              </a:extLst>
            </p:cNvPr>
            <p:cNvSpPr txBox="1"/>
            <p:nvPr/>
          </p:nvSpPr>
          <p:spPr>
            <a:xfrm>
              <a:off x="2472227" y="716571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1D20E8-E4E7-3E4F-8FB1-E47A21370A3C}"/>
                </a:ext>
              </a:extLst>
            </p:cNvPr>
            <p:cNvSpPr txBox="1"/>
            <p:nvPr/>
          </p:nvSpPr>
          <p:spPr>
            <a:xfrm>
              <a:off x="4753979" y="7180704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8628DD3-9761-1342-AF00-B34155C7F10F}"/>
                </a:ext>
              </a:extLst>
            </p:cNvPr>
            <p:cNvSpPr txBox="1"/>
            <p:nvPr/>
          </p:nvSpPr>
          <p:spPr>
            <a:xfrm>
              <a:off x="4747642" y="6480088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516EDC-2780-2346-ACB8-D2EFBC3CD188}"/>
                </a:ext>
              </a:extLst>
            </p:cNvPr>
            <p:cNvSpPr txBox="1"/>
            <p:nvPr/>
          </p:nvSpPr>
          <p:spPr>
            <a:xfrm>
              <a:off x="4754557" y="5671750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41975AA-3A5E-A046-B13E-2017E67C42BC}"/>
                </a:ext>
              </a:extLst>
            </p:cNvPr>
            <p:cNvSpPr txBox="1"/>
            <p:nvPr/>
          </p:nvSpPr>
          <p:spPr>
            <a:xfrm>
              <a:off x="4747642" y="5016248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EF937A-A0BC-C940-A8FE-1135150A2199}"/>
                </a:ext>
              </a:extLst>
            </p:cNvPr>
            <p:cNvSpPr txBox="1"/>
            <p:nvPr/>
          </p:nvSpPr>
          <p:spPr>
            <a:xfrm>
              <a:off x="4754557" y="4147231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92D3B5B-61B6-6A41-8DC7-AE659BBBE5D8}"/>
                </a:ext>
              </a:extLst>
            </p:cNvPr>
            <p:cNvSpPr txBox="1"/>
            <p:nvPr/>
          </p:nvSpPr>
          <p:spPr>
            <a:xfrm>
              <a:off x="7224263" y="4147231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B5DE52-AD33-7447-9BE4-B6701E1E3B47}"/>
                </a:ext>
              </a:extLst>
            </p:cNvPr>
            <p:cNvSpPr txBox="1"/>
            <p:nvPr/>
          </p:nvSpPr>
          <p:spPr>
            <a:xfrm>
              <a:off x="7242043" y="5016248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D632FBD-DEE4-914A-A41C-07430D6A24C3}"/>
                </a:ext>
              </a:extLst>
            </p:cNvPr>
            <p:cNvSpPr txBox="1"/>
            <p:nvPr/>
          </p:nvSpPr>
          <p:spPr>
            <a:xfrm>
              <a:off x="7236485" y="5671750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ED8EB5-44C5-5847-90D1-08FD1DE0ECC0}"/>
                </a:ext>
              </a:extLst>
            </p:cNvPr>
            <p:cNvSpPr txBox="1"/>
            <p:nvPr/>
          </p:nvSpPr>
          <p:spPr>
            <a:xfrm>
              <a:off x="7257432" y="6480088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2737B50-E683-2149-B8D4-C0463ABCCAC7}"/>
                </a:ext>
              </a:extLst>
            </p:cNvPr>
            <p:cNvSpPr txBox="1"/>
            <p:nvPr/>
          </p:nvSpPr>
          <p:spPr>
            <a:xfrm>
              <a:off x="7224263" y="718729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6BC8A-D6AB-144D-B90B-4E5DCB037019}"/>
                </a:ext>
              </a:extLst>
            </p:cNvPr>
            <p:cNvSpPr txBox="1"/>
            <p:nvPr/>
          </p:nvSpPr>
          <p:spPr>
            <a:xfrm>
              <a:off x="9714273" y="718729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4159E4-ED16-F747-899A-BA92E9F5E93A}"/>
                </a:ext>
              </a:extLst>
            </p:cNvPr>
            <p:cNvSpPr txBox="1"/>
            <p:nvPr/>
          </p:nvSpPr>
          <p:spPr>
            <a:xfrm>
              <a:off x="9714273" y="5757718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74CC14-0E36-FF40-AF26-68D08B57B816}"/>
                </a:ext>
              </a:extLst>
            </p:cNvPr>
            <p:cNvSpPr txBox="1"/>
            <p:nvPr/>
          </p:nvSpPr>
          <p:spPr>
            <a:xfrm>
              <a:off x="9714273" y="5015391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67E869-627C-0E44-89F2-BDF66B8EAA8A}"/>
                </a:ext>
              </a:extLst>
            </p:cNvPr>
            <p:cNvSpPr txBox="1"/>
            <p:nvPr/>
          </p:nvSpPr>
          <p:spPr>
            <a:xfrm>
              <a:off x="9724686" y="4147231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14D7671-AD1C-2649-8C36-42C130989747}"/>
                </a:ext>
              </a:extLst>
            </p:cNvPr>
            <p:cNvSpPr txBox="1"/>
            <p:nvPr/>
          </p:nvSpPr>
          <p:spPr>
            <a:xfrm>
              <a:off x="12123515" y="4331206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AF398F-1377-8746-9AE1-45836F88D3CA}"/>
                </a:ext>
              </a:extLst>
            </p:cNvPr>
            <p:cNvSpPr txBox="1"/>
            <p:nvPr/>
          </p:nvSpPr>
          <p:spPr>
            <a:xfrm>
              <a:off x="12126937" y="5018231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AA89639-13F4-8D44-9643-C7EFEAACEB02}"/>
                </a:ext>
              </a:extLst>
            </p:cNvPr>
            <p:cNvSpPr txBox="1"/>
            <p:nvPr/>
          </p:nvSpPr>
          <p:spPr>
            <a:xfrm>
              <a:off x="12126937" y="724120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733DDEE-E759-0648-94FA-0D37811D33B5}"/>
                </a:ext>
              </a:extLst>
            </p:cNvPr>
            <p:cNvSpPr txBox="1"/>
            <p:nvPr/>
          </p:nvSpPr>
          <p:spPr>
            <a:xfrm>
              <a:off x="14434841" y="724120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40B573-C9C5-D44A-9931-42D69C950C25}"/>
                </a:ext>
              </a:extLst>
            </p:cNvPr>
            <p:cNvSpPr txBox="1"/>
            <p:nvPr/>
          </p:nvSpPr>
          <p:spPr>
            <a:xfrm>
              <a:off x="14434841" y="6485540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3375BF3-515B-5146-991F-1095A9E54B34}"/>
                </a:ext>
              </a:extLst>
            </p:cNvPr>
            <p:cNvSpPr txBox="1"/>
            <p:nvPr/>
          </p:nvSpPr>
          <p:spPr>
            <a:xfrm>
              <a:off x="14434841" y="5767988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5CFDFF4-B55D-E646-883D-C64C0165CC5A}"/>
                </a:ext>
              </a:extLst>
            </p:cNvPr>
            <p:cNvSpPr txBox="1"/>
            <p:nvPr/>
          </p:nvSpPr>
          <p:spPr>
            <a:xfrm>
              <a:off x="14434841" y="5015092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40424F-447C-D046-B9E5-D05A463682D9}"/>
                </a:ext>
              </a:extLst>
            </p:cNvPr>
            <p:cNvSpPr txBox="1"/>
            <p:nvPr/>
          </p:nvSpPr>
          <p:spPr>
            <a:xfrm>
              <a:off x="14434841" y="4333818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835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81</Words>
  <Application>Microsoft Macintosh PowerPoint</Application>
  <PresentationFormat>A4 Paper (210x297 mm)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Harrison</dc:creator>
  <cp:lastModifiedBy>Lauren Harrison</cp:lastModifiedBy>
  <cp:revision>2</cp:revision>
  <cp:lastPrinted>2021-01-12T00:35:10Z</cp:lastPrinted>
  <dcterms:created xsi:type="dcterms:W3CDTF">2021-01-12T00:13:41Z</dcterms:created>
  <dcterms:modified xsi:type="dcterms:W3CDTF">2021-01-12T00:36:49Z</dcterms:modified>
</cp:coreProperties>
</file>