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HTML</a:t>
            </a:r>
          </a:p>
          <a:p>
            <a:r>
              <a:rPr lang="en-US" sz="2000" dirty="0"/>
              <a:t>Structure of HTML Page</a:t>
            </a:r>
          </a:p>
          <a:p>
            <a:r>
              <a:rPr lang="en-US" sz="2000" dirty="0"/>
              <a:t>Creating first HTML Page</a:t>
            </a:r>
          </a:p>
          <a:p>
            <a:r>
              <a:rPr lang="en-US" sz="2000" dirty="0"/>
              <a:t>Comments in HTML</a:t>
            </a:r>
          </a:p>
          <a:p>
            <a:r>
              <a:rPr lang="en-US" sz="2000" dirty="0"/>
              <a:t>Tags</a:t>
            </a:r>
          </a:p>
          <a:p>
            <a:r>
              <a:rPr lang="en-US" sz="2000" dirty="0"/>
              <a:t>Lists</a:t>
            </a:r>
          </a:p>
          <a:p>
            <a:r>
              <a:rPr lang="en-US" sz="2000" dirty="0"/>
              <a:t>Embed an image</a:t>
            </a:r>
          </a:p>
          <a:p>
            <a:r>
              <a:rPr lang="en-US" sz="2000" dirty="0"/>
              <a:t>Using attributes in tag 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5877272"/>
            <a:ext cx="518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support@infolabng.com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623</TotalTime>
  <Words>27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idris sogunle</cp:lastModifiedBy>
  <cp:revision>148</cp:revision>
  <dcterms:created xsi:type="dcterms:W3CDTF">2019-01-14T05:47:09Z</dcterms:created>
  <dcterms:modified xsi:type="dcterms:W3CDTF">2024-07-07T13:12:06Z</dcterms:modified>
</cp:coreProperties>
</file>