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66" d="100"/>
          <a:sy n="66" d="100"/>
        </p:scale>
        <p:origin x="128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11/12/2022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49BC2422-4B8F-4212-96F5-019107AE37B6}" type="datetimeFigureOut">
              <a:rPr lang="en-US" smtClean="0"/>
              <a:pPr/>
              <a:t>11/12/2022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634082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/>
              </a:rPr>
              <a:t>Agenda                                   -- Sunil </a:t>
            </a:r>
            <a:r>
              <a:rPr lang="en-US" sz="2700" dirty="0" err="1">
                <a:solidFill>
                  <a:schemeClr val="tx1"/>
                </a:solidFill>
                <a:effectLst/>
              </a:rPr>
              <a:t>Koppavarapu</a:t>
            </a:r>
            <a:endParaRPr lang="en-US" sz="270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908720"/>
            <a:ext cx="7776864" cy="5098571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lvl="1"/>
            <a:r>
              <a:rPr lang="en-US" sz="2200" dirty="0" smtClean="0"/>
              <a:t>Logical Operators</a:t>
            </a:r>
          </a:p>
          <a:p>
            <a:pPr lvl="1"/>
            <a:r>
              <a:rPr lang="en-US" sz="2200" dirty="0"/>
              <a:t>	</a:t>
            </a:r>
            <a:r>
              <a:rPr lang="en-US" sz="2200" dirty="0" smtClean="0"/>
              <a:t>AND</a:t>
            </a:r>
            <a:br>
              <a:rPr lang="en-US" sz="2200" dirty="0" smtClean="0"/>
            </a:br>
            <a:r>
              <a:rPr lang="en-US" sz="2200" dirty="0" smtClean="0"/>
              <a:t>	OR</a:t>
            </a:r>
          </a:p>
          <a:p>
            <a:pPr lvl="1"/>
            <a:r>
              <a:rPr lang="en-US" sz="2200" dirty="0"/>
              <a:t>	</a:t>
            </a:r>
            <a:r>
              <a:rPr lang="en-US" sz="2200" dirty="0" smtClean="0"/>
              <a:t>NOT</a:t>
            </a:r>
          </a:p>
          <a:p>
            <a:pPr lvl="1"/>
            <a:r>
              <a:rPr lang="en-US" sz="2200" dirty="0" smtClean="0"/>
              <a:t>Behavior of Logical operators on Boolean data type</a:t>
            </a:r>
          </a:p>
          <a:p>
            <a:pPr lvl="1"/>
            <a:r>
              <a:rPr lang="en-US" sz="2200" dirty="0" smtClean="0"/>
              <a:t>Behavior </a:t>
            </a:r>
            <a:r>
              <a:rPr lang="en-US" sz="2200" dirty="0"/>
              <a:t>of Logical operators </a:t>
            </a:r>
            <a:r>
              <a:rPr lang="en-US" sz="2200" dirty="0" smtClean="0"/>
              <a:t>non </a:t>
            </a:r>
            <a:r>
              <a:rPr lang="en-US" sz="2200" dirty="0"/>
              <a:t>Boolean data type</a:t>
            </a:r>
            <a:endParaRPr lang="en-US" sz="22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402336" lvl="1" indent="0">
              <a:buNone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5877272"/>
            <a:ext cx="51125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www.logiclabstech.com</a:t>
            </a:r>
          </a:p>
          <a:p>
            <a:r>
              <a:rPr lang="en-GB" sz="2200" b="1" dirty="0"/>
              <a:t>Email :  support@logiclabstech.com</a:t>
            </a:r>
            <a:endParaRPr lang="en-IN" sz="2200" b="1" dirty="0"/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1247</TotalTime>
  <Words>10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Gill Sans MT</vt:lpstr>
      <vt:lpstr>Verdana</vt:lpstr>
      <vt:lpstr>Wingdings 2</vt:lpstr>
      <vt:lpstr>Solstice</vt:lpstr>
      <vt:lpstr>Agenda                                   -- Sunil Koppavarapu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Sunil</cp:lastModifiedBy>
  <cp:revision>174</cp:revision>
  <dcterms:created xsi:type="dcterms:W3CDTF">2019-01-14T05:47:09Z</dcterms:created>
  <dcterms:modified xsi:type="dcterms:W3CDTF">2022-11-12T09:57:59Z</dcterms:modified>
</cp:coreProperties>
</file>