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90" r:id="rId7"/>
    <p:sldId id="291" r:id="rId8"/>
    <p:sldId id="260" r:id="rId9"/>
    <p:sldId id="293" r:id="rId10"/>
    <p:sldId id="294" r:id="rId11"/>
    <p:sldId id="295" r:id="rId12"/>
    <p:sldId id="261" r:id="rId13"/>
    <p:sldId id="296" r:id="rId14"/>
    <p:sldId id="297" r:id="rId15"/>
    <p:sldId id="288" r:id="rId16"/>
    <p:sldId id="298" r:id="rId17"/>
    <p:sldId id="262" r:id="rId18"/>
    <p:sldId id="263" r:id="rId19"/>
    <p:sldId id="264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67" r:id="rId29"/>
    <p:sldId id="307" r:id="rId30"/>
    <p:sldId id="308" r:id="rId31"/>
    <p:sldId id="286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39" d="100"/>
          <a:sy n="39" d="100"/>
        </p:scale>
        <p:origin x="7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FBBA95-412C-46DC-9C09-9CE67083249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8CB21D5-C13F-4214-AEA3-F907C20E4E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5800" y="1608280"/>
            <a:ext cx="3632200" cy="3641440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F9A34D-C168-4EB5-9FC2-AF3B76108F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53713" y="1567524"/>
            <a:ext cx="2728893" cy="36631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EBF5C7D-E6C0-404C-8B79-632C97A556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2510971"/>
            <a:ext cx="2557835" cy="36631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2A86A6-A202-4F14-9603-05C20B1EDA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56780" y="3245758"/>
            <a:ext cx="1541201" cy="1549399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C02F964-039F-4A28-A440-3EF0ED72D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2344" y="254001"/>
            <a:ext cx="2569873" cy="2583542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DDDCC87-88C0-458D-B8EB-E4B8D87D5F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57508" y="4483755"/>
            <a:ext cx="1799772" cy="1809345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688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52F3B6-CE56-4F6A-BB13-ADCE24DF66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4914" y="1611087"/>
            <a:ext cx="3648056" cy="4572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8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54F8BA-4EC8-4ACF-A641-28D86541D5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8415" y="2514600"/>
            <a:ext cx="2635167" cy="3657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46713E3-8D13-486D-B4B1-2A82129EC3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81782" y="584202"/>
            <a:ext cx="2563586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29C45AB-66EB-44F0-A7E0-42812DF391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65724" y="3529721"/>
            <a:ext cx="2563586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35F5895-5503-435A-A1D3-E0635985AA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82" y="3529721"/>
            <a:ext cx="2563586" cy="2743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0620429-900D-4AAB-8253-0719D72190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55652" y="846161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4B7D560-BA05-4122-9EC0-1029EDB1C9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2127" y="846161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4987CCF-42FB-45ED-8193-5B023E0948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55652" y="2551985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C560EB7-FE62-403C-A89E-2AB49D4BD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212127" y="2551985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DFEC7CF-FDC2-47A0-9C2C-89FA067F3D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55652" y="4224406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9F82CD3-828F-4DC6-95B0-A5AE72B48E8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212127" y="4224406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6CD2D3D-52AA-4B88-87B0-DCAEAD4E2A3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99177" y="846161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0E893C3-DAB3-4BD3-B8A3-9BDFD64CA4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99177" y="2551985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677B1BA-1A60-4BB6-BE87-503796EFBE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99177" y="4224406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C775F552-FE50-476D-B845-E0E8B30ABB6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702" y="2551985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24F1131-482D-436B-8E74-612025E0DB0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642702" y="4224406"/>
            <a:ext cx="1461257" cy="146125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A60521-21D9-464E-B277-C250F93F49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1562" y="1195378"/>
            <a:ext cx="1811271" cy="181127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E023691-83CA-4E0B-875C-74B8C662C2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03646" y="3861774"/>
            <a:ext cx="1382852" cy="1382852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A666A7C-06F7-4290-9EA9-3ED81D5422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06596" y="3006649"/>
            <a:ext cx="1229654" cy="1229654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F22DC89-4E24-4F2B-B74F-84B6CF2390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5163" y="3783031"/>
            <a:ext cx="1382851" cy="1382851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3FE0E3E-2C54-4DF6-AF7D-5E7EF29562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21761" y="462464"/>
            <a:ext cx="1229654" cy="1229654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200698-6D83-462E-9D59-0A093074E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46029" y="3429000"/>
            <a:ext cx="2726472" cy="2702934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35BC6-62E5-4FB7-A4C6-A8039A7DA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9349" y="0"/>
            <a:ext cx="4262652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ECE5552-D287-4C05-948B-FD96C7E29B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09745" y="3429000"/>
            <a:ext cx="4323134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92C08CF-82C7-40A2-B269-35C9F8F9D7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9744" y="-1"/>
            <a:ext cx="4323135" cy="33325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94E090C-83D8-45B6-ABED-61D406E3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3413274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EFD9CF8F-3AE4-47B6-B965-E9FC0F980D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4800" y="682171"/>
            <a:ext cx="4267200" cy="5486399"/>
          </a:xfrm>
          <a:prstGeom prst="rect">
            <a:avLst/>
          </a:prstGeom>
          <a:ln w="2857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44FAE1F-C408-4677-ABE1-996F2EF33C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6371" y="-1"/>
            <a:ext cx="4285628" cy="3332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3E51DC5-7412-41F0-8AFC-AF5E013C5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7508" y="4339988"/>
            <a:ext cx="3401178" cy="25180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FCD1647-F56B-4E9D-9084-A8A4AD6952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4309823" cy="333253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876CA31-3BE8-405A-A98B-DC03531F42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6371" y="3429000"/>
            <a:ext cx="4285628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D1E7825-B4DC-404D-90DC-9110623370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3429000"/>
            <a:ext cx="1571657" cy="16436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9EB3709-D5D3-49D7-BFC5-2E1A2A5EA1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8125" y="3429000"/>
            <a:ext cx="2641698" cy="16436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89B4D41-C32F-44B2-AC77-4FF772A494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5169090"/>
            <a:ext cx="1570441" cy="16786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4FDD35B-C198-4779-8CB9-998CBAB6CA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8125" y="5169090"/>
            <a:ext cx="2641698" cy="16786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75E7C-BAE2-41CD-AEC9-E717C16BA0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06900" y="9525"/>
            <a:ext cx="3425980" cy="25180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7" grpId="0"/>
      <p:bldP spid="8" grpId="0"/>
      <p:bldP spid="9" grpId="0"/>
      <p:bldP spid="14" grpId="0"/>
      <p:bldP spid="3" grpId="0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74573AD-EC92-4776-AA80-9551031A9C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79800"/>
            <a:ext cx="6096000" cy="33781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1266AE0-D786-496C-B2E2-9F826A7DD0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33781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E8721F-2836-4A6D-A0D7-04E1302E1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43796" y="4969171"/>
            <a:ext cx="2249714" cy="9462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AEC04B5-BD4C-4989-A79E-31EF3BCF17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0346" y="4969171"/>
            <a:ext cx="2249714" cy="9462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90F3B95-41B2-478D-8954-6473D63AB0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72071" y="4969171"/>
            <a:ext cx="2249714" cy="9462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4B96780-4925-458A-89F4-C661BD55C9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3796" y="3860800"/>
            <a:ext cx="2249714" cy="9462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8FF4D44-BEA6-41E1-9B00-5F8DAF5887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00346" y="3860800"/>
            <a:ext cx="2249714" cy="94623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51831CF-36F6-48B6-9418-CAD6DDC670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72071" y="3860800"/>
            <a:ext cx="2249714" cy="9462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  <p:bldP spid="12" grpId="0"/>
      <p:bldP spid="13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CA4932-A8F1-4534-B74E-0444B4F25F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9701" y="3034258"/>
            <a:ext cx="1401172" cy="136761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EE6BBBC-02CF-4CC1-BFAB-407A0FFA8B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09063" y="3034259"/>
            <a:ext cx="1401170" cy="136760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F256096-15CD-4F45-8027-DCD7C94310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98424" y="3037671"/>
            <a:ext cx="1401170" cy="136760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ADB5689-99F0-44AC-82E7-0E35029D03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9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4868505-E00D-4FC8-9740-6AE564D1B9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24913" y="4038597"/>
            <a:ext cx="4586515" cy="21227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CB479404-CA25-4382-BF02-DFD8AB02FA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24914" y="696685"/>
            <a:ext cx="2017486" cy="32221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DD6820E-C08F-4FC4-9807-588DD31032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38514" y="1596571"/>
            <a:ext cx="4557486" cy="458651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57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80608F-4343-4271-9984-E482099CE0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9900" y="1"/>
            <a:ext cx="30861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3455E7A-27C9-4849-BB40-C80F6BB719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09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600F54-F0BD-43A2-9C21-D8B9E0DE7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78EA156-A29F-4ECB-8420-6B25F532D8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1463" y="4302456"/>
            <a:ext cx="1858962" cy="18526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4B6AECB-9E69-48D8-A5C4-5DAB7950C4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39058" y="4302456"/>
            <a:ext cx="1858962" cy="18526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FC8DE6EF-91F9-42EA-9E44-639BEA397B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9058" y="880439"/>
            <a:ext cx="1858962" cy="18526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0" grpId="0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A93262-4C0E-46A7-99FA-B7991BAD49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8509" y="2862993"/>
            <a:ext cx="1461448" cy="146144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9672791-A825-4223-9DCB-783C5EAA2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76132" y="2862993"/>
            <a:ext cx="1461448" cy="146144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63DE04E-E8F5-4AF4-BCEC-1CD0E18DE0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73755" y="2862993"/>
            <a:ext cx="1461448" cy="146144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B309262-3C4C-41B2-96E3-6B8C3DF9F7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71378" y="2862993"/>
            <a:ext cx="1461448" cy="146144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8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2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8" r:id="rId4"/>
    <p:sldLayoutId id="2147483673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79" r:id="rId11"/>
    <p:sldLayoutId id="2147483670" r:id="rId12"/>
    <p:sldLayoutId id="2147483680" r:id="rId13"/>
    <p:sldLayoutId id="2147483681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2" r:id="rId23"/>
    <p:sldLayoutId id="2147483691" r:id="rId24"/>
    <p:sldLayoutId id="214748368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367B96-949E-4521-BE20-A17DAFE85960}"/>
              </a:ext>
            </a:extLst>
          </p:cNvPr>
          <p:cNvGrpSpPr/>
          <p:nvPr/>
        </p:nvGrpSpPr>
        <p:grpSpPr>
          <a:xfrm>
            <a:off x="624350" y="479138"/>
            <a:ext cx="952115" cy="209764"/>
            <a:chOff x="10095243" y="915183"/>
            <a:chExt cx="1509184" cy="33249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78">
              <a:extLst>
                <a:ext uri="{FF2B5EF4-FFF2-40B4-BE49-F238E27FC236}">
                  <a16:creationId xmlns:a16="http://schemas.microsoft.com/office/drawing/2014/main" id="{B9C920C7-B3B7-4159-812B-4EEDA748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Freeform 79">
              <a:extLst>
                <a:ext uri="{FF2B5EF4-FFF2-40B4-BE49-F238E27FC236}">
                  <a16:creationId xmlns:a16="http://schemas.microsoft.com/office/drawing/2014/main" id="{649C450B-FEEE-49B1-84B8-D3670E23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Freeform 86">
              <a:extLst>
                <a:ext uri="{FF2B5EF4-FFF2-40B4-BE49-F238E27FC236}">
                  <a16:creationId xmlns:a16="http://schemas.microsoft.com/office/drawing/2014/main" id="{AD99E7DC-D449-472F-AC24-284B11B6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C66E3D-32B1-4C97-B9A7-90953D1DE631}"/>
              </a:ext>
            </a:extLst>
          </p:cNvPr>
          <p:cNvSpPr txBox="1"/>
          <p:nvPr/>
        </p:nvSpPr>
        <p:spPr>
          <a:xfrm>
            <a:off x="3858491" y="6038375"/>
            <a:ext cx="4475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www.website.com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746A-1797-4BAE-9FE7-901D9CF09D21}"/>
              </a:ext>
            </a:extLst>
          </p:cNvPr>
          <p:cNvSpPr txBox="1"/>
          <p:nvPr/>
        </p:nvSpPr>
        <p:spPr>
          <a:xfrm>
            <a:off x="3910447" y="2778095"/>
            <a:ext cx="4388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BEST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INTERNET </a:t>
            </a:r>
            <a:r>
              <a:rPr lang="en-US" sz="4000" dirty="0">
                <a:solidFill>
                  <a:schemeClr val="accent4"/>
                </a:solidFill>
                <a:latin typeface="+mj-lt"/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2D2BC-56EC-4253-A3D9-B191CACAC9D4}"/>
              </a:ext>
            </a:extLst>
          </p:cNvPr>
          <p:cNvSpPr txBox="1"/>
          <p:nvPr/>
        </p:nvSpPr>
        <p:spPr>
          <a:xfrm>
            <a:off x="4057748" y="4042919"/>
            <a:ext cx="409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Service Provider</a:t>
            </a:r>
            <a:endParaRPr lang="en-US" sz="1200" spc="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E7DABD-CB1D-43B1-955B-C29B7860D7B1}"/>
              </a:ext>
            </a:extLst>
          </p:cNvPr>
          <p:cNvGrpSpPr/>
          <p:nvPr/>
        </p:nvGrpSpPr>
        <p:grpSpPr>
          <a:xfrm>
            <a:off x="-1" y="3380719"/>
            <a:ext cx="3735053" cy="111798"/>
            <a:chOff x="-1" y="3380719"/>
            <a:chExt cx="3735053" cy="1117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5E85C0-B48B-4987-980E-D46335477B22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3436619"/>
              <a:ext cx="36714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D6AE8-C4D1-4D78-A03B-21CF999DC8DE}"/>
                </a:ext>
              </a:extLst>
            </p:cNvPr>
            <p:cNvSpPr/>
            <p:nvPr/>
          </p:nvSpPr>
          <p:spPr>
            <a:xfrm>
              <a:off x="3623254" y="3380719"/>
              <a:ext cx="111798" cy="1117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EC4C85-47C3-4FF5-8CB2-EE238013DC90}"/>
              </a:ext>
            </a:extLst>
          </p:cNvPr>
          <p:cNvGrpSpPr/>
          <p:nvPr/>
        </p:nvGrpSpPr>
        <p:grpSpPr>
          <a:xfrm flipH="1">
            <a:off x="8456947" y="3373101"/>
            <a:ext cx="3735053" cy="111798"/>
            <a:chOff x="-1" y="3380719"/>
            <a:chExt cx="3735053" cy="1117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13D332-C04B-464B-9B31-5FBFCFEE4A29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3436619"/>
              <a:ext cx="36714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67B7A3-B848-4C65-AD34-DE0C288774AE}"/>
                </a:ext>
              </a:extLst>
            </p:cNvPr>
            <p:cNvSpPr/>
            <p:nvPr/>
          </p:nvSpPr>
          <p:spPr>
            <a:xfrm>
              <a:off x="3623254" y="3380719"/>
              <a:ext cx="111798" cy="1117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E1B70F16-D962-47E8-A7C7-96AC6F4915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0E3C1B68-DFD6-4D1E-BED8-646A21BF354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0990C0D-02DF-40CC-B74A-474DA92148D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1906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FAB7F73-C20A-4AB9-86E3-473000518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4BD424-64A4-4058-9383-39AE8B2D6D81}"/>
              </a:ext>
            </a:extLst>
          </p:cNvPr>
          <p:cNvSpPr/>
          <p:nvPr/>
        </p:nvSpPr>
        <p:spPr>
          <a:xfrm>
            <a:off x="1037708" y="5460261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5BF09-7E48-4398-92C7-3444B62F4330}"/>
              </a:ext>
            </a:extLst>
          </p:cNvPr>
          <p:cNvSpPr txBox="1"/>
          <p:nvPr/>
        </p:nvSpPr>
        <p:spPr>
          <a:xfrm>
            <a:off x="1364279" y="4838269"/>
            <a:ext cx="171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Internet 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EDD630-2B06-48CB-9AAF-6A33CDAA286E}"/>
              </a:ext>
            </a:extLst>
          </p:cNvPr>
          <p:cNvSpPr/>
          <p:nvPr/>
        </p:nvSpPr>
        <p:spPr>
          <a:xfrm>
            <a:off x="3630123" y="5460261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B8700-3E7B-43F2-9C1A-B48B70B5F23F}"/>
              </a:ext>
            </a:extLst>
          </p:cNvPr>
          <p:cNvSpPr txBox="1"/>
          <p:nvPr/>
        </p:nvSpPr>
        <p:spPr>
          <a:xfrm>
            <a:off x="3827472" y="4838269"/>
            <a:ext cx="197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Tv Cable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for month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8A7B71-1883-47AC-95F4-02C590F08491}"/>
              </a:ext>
            </a:extLst>
          </p:cNvPr>
          <p:cNvSpPr/>
          <p:nvPr/>
        </p:nvSpPr>
        <p:spPr>
          <a:xfrm>
            <a:off x="6222538" y="5460261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08E6C-DD4C-40AE-8497-D92D75518AC5}"/>
              </a:ext>
            </a:extLst>
          </p:cNvPr>
          <p:cNvSpPr txBox="1"/>
          <p:nvPr/>
        </p:nvSpPr>
        <p:spPr>
          <a:xfrm>
            <a:off x="6390868" y="4838269"/>
            <a:ext cx="202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Internet Free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C4CBF8-E431-4978-9137-5548E688B6F0}"/>
              </a:ext>
            </a:extLst>
          </p:cNvPr>
          <p:cNvSpPr/>
          <p:nvPr/>
        </p:nvSpPr>
        <p:spPr>
          <a:xfrm>
            <a:off x="8831622" y="5460261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BEBD3-F1C0-44E8-ADA7-900EA2F6180A}"/>
              </a:ext>
            </a:extLst>
          </p:cNvPr>
          <p:cNvSpPr txBox="1"/>
          <p:nvPr/>
        </p:nvSpPr>
        <p:spPr>
          <a:xfrm>
            <a:off x="8670677" y="4838269"/>
            <a:ext cx="268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TV Cable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Moth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958317-36B1-4400-97BD-4518AA4D1E11}"/>
              </a:ext>
            </a:extLst>
          </p:cNvPr>
          <p:cNvGrpSpPr/>
          <p:nvPr/>
        </p:nvGrpSpPr>
        <p:grpSpPr>
          <a:xfrm>
            <a:off x="4524707" y="4016910"/>
            <a:ext cx="564298" cy="564298"/>
            <a:chOff x="4973282" y="2737773"/>
            <a:chExt cx="564298" cy="56429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EEE904-192E-4FAD-A70B-CC446F2C39BB}"/>
                </a:ext>
              </a:extLst>
            </p:cNvPr>
            <p:cNvSpPr/>
            <p:nvPr/>
          </p:nvSpPr>
          <p:spPr>
            <a:xfrm>
              <a:off x="4973282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F09ACD-B303-4F10-AF46-EF731D126FB9}"/>
                </a:ext>
              </a:extLst>
            </p:cNvPr>
            <p:cNvGrpSpPr/>
            <p:nvPr/>
          </p:nvGrpSpPr>
          <p:grpSpPr>
            <a:xfrm>
              <a:off x="5177244" y="2883633"/>
              <a:ext cx="156375" cy="272579"/>
              <a:chOff x="9302028" y="3561774"/>
              <a:chExt cx="173037" cy="301624"/>
            </a:xfrm>
            <a:solidFill>
              <a:schemeClr val="bg1"/>
            </a:solidFill>
          </p:grpSpPr>
          <p:sp>
            <p:nvSpPr>
              <p:cNvPr id="36" name="Freeform 379">
                <a:extLst>
                  <a:ext uri="{FF2B5EF4-FFF2-40B4-BE49-F238E27FC236}">
                    <a16:creationId xmlns:a16="http://schemas.microsoft.com/office/drawing/2014/main" id="{0FC2457D-79F9-43FB-9098-33775CB8A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028" y="3593523"/>
                <a:ext cx="173037" cy="228600"/>
              </a:xfrm>
              <a:custGeom>
                <a:avLst/>
                <a:gdLst>
                  <a:gd name="T0" fmla="*/ 82 w 82"/>
                  <a:gd name="T1" fmla="*/ 0 h 108"/>
                  <a:gd name="T2" fmla="*/ 0 w 82"/>
                  <a:gd name="T3" fmla="*/ 0 h 108"/>
                  <a:gd name="T4" fmla="*/ 0 w 82"/>
                  <a:gd name="T5" fmla="*/ 108 h 108"/>
                  <a:gd name="T6" fmla="*/ 82 w 82"/>
                  <a:gd name="T7" fmla="*/ 108 h 108"/>
                  <a:gd name="T8" fmla="*/ 82 w 82"/>
                  <a:gd name="T9" fmla="*/ 0 h 108"/>
                  <a:gd name="T10" fmla="*/ 41 w 82"/>
                  <a:gd name="T11" fmla="*/ 77 h 108"/>
                  <a:gd name="T12" fmla="*/ 36 w 82"/>
                  <a:gd name="T13" fmla="*/ 72 h 108"/>
                  <a:gd name="T14" fmla="*/ 41 w 82"/>
                  <a:gd name="T15" fmla="*/ 67 h 108"/>
                  <a:gd name="T16" fmla="*/ 46 w 82"/>
                  <a:gd name="T17" fmla="*/ 72 h 108"/>
                  <a:gd name="T18" fmla="*/ 41 w 82"/>
                  <a:gd name="T19" fmla="*/ 77 h 108"/>
                  <a:gd name="T20" fmla="*/ 50 w 82"/>
                  <a:gd name="T21" fmla="*/ 63 h 108"/>
                  <a:gd name="T22" fmla="*/ 41 w 82"/>
                  <a:gd name="T23" fmla="*/ 59 h 108"/>
                  <a:gd name="T24" fmla="*/ 32 w 82"/>
                  <a:gd name="T25" fmla="*/ 63 h 108"/>
                  <a:gd name="T26" fmla="*/ 29 w 82"/>
                  <a:gd name="T27" fmla="*/ 59 h 108"/>
                  <a:gd name="T28" fmla="*/ 41 w 82"/>
                  <a:gd name="T29" fmla="*/ 54 h 108"/>
                  <a:gd name="T30" fmla="*/ 54 w 82"/>
                  <a:gd name="T31" fmla="*/ 59 h 108"/>
                  <a:gd name="T32" fmla="*/ 50 w 82"/>
                  <a:gd name="T33" fmla="*/ 63 h 108"/>
                  <a:gd name="T34" fmla="*/ 58 w 82"/>
                  <a:gd name="T35" fmla="*/ 56 h 108"/>
                  <a:gd name="T36" fmla="*/ 25 w 82"/>
                  <a:gd name="T37" fmla="*/ 56 h 108"/>
                  <a:gd name="T38" fmla="*/ 21 w 82"/>
                  <a:gd name="T39" fmla="*/ 52 h 108"/>
                  <a:gd name="T40" fmla="*/ 61 w 82"/>
                  <a:gd name="T41" fmla="*/ 52 h 108"/>
                  <a:gd name="T42" fmla="*/ 58 w 82"/>
                  <a:gd name="T43" fmla="*/ 56 h 108"/>
                  <a:gd name="T44" fmla="*/ 65 w 82"/>
                  <a:gd name="T45" fmla="*/ 48 h 108"/>
                  <a:gd name="T46" fmla="*/ 18 w 82"/>
                  <a:gd name="T47" fmla="*/ 48 h 108"/>
                  <a:gd name="T48" fmla="*/ 14 w 82"/>
                  <a:gd name="T49" fmla="*/ 45 h 108"/>
                  <a:gd name="T50" fmla="*/ 68 w 82"/>
                  <a:gd name="T51" fmla="*/ 45 h 108"/>
                  <a:gd name="T52" fmla="*/ 65 w 82"/>
                  <a:gd name="T53" fmla="*/ 48 h 108"/>
                  <a:gd name="T54" fmla="*/ 65 w 82"/>
                  <a:gd name="T55" fmla="*/ 48 h 108"/>
                  <a:gd name="T56" fmla="*/ 65 w 82"/>
                  <a:gd name="T57" fmla="*/ 4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2" h="108">
                    <a:moveTo>
                      <a:pt x="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82" y="108"/>
                      <a:pt x="82" y="108"/>
                      <a:pt x="82" y="108"/>
                    </a:cubicBezTo>
                    <a:lnTo>
                      <a:pt x="82" y="0"/>
                    </a:lnTo>
                    <a:close/>
                    <a:moveTo>
                      <a:pt x="41" y="77"/>
                    </a:moveTo>
                    <a:cubicBezTo>
                      <a:pt x="38" y="77"/>
                      <a:pt x="36" y="75"/>
                      <a:pt x="36" y="72"/>
                    </a:cubicBezTo>
                    <a:cubicBezTo>
                      <a:pt x="36" y="69"/>
                      <a:pt x="38" y="67"/>
                      <a:pt x="41" y="67"/>
                    </a:cubicBezTo>
                    <a:cubicBezTo>
                      <a:pt x="44" y="67"/>
                      <a:pt x="46" y="69"/>
                      <a:pt x="46" y="72"/>
                    </a:cubicBezTo>
                    <a:cubicBezTo>
                      <a:pt x="46" y="75"/>
                      <a:pt x="44" y="77"/>
                      <a:pt x="41" y="77"/>
                    </a:cubicBezTo>
                    <a:close/>
                    <a:moveTo>
                      <a:pt x="50" y="63"/>
                    </a:moveTo>
                    <a:cubicBezTo>
                      <a:pt x="48" y="60"/>
                      <a:pt x="45" y="59"/>
                      <a:pt x="41" y="59"/>
                    </a:cubicBezTo>
                    <a:cubicBezTo>
                      <a:pt x="38" y="59"/>
                      <a:pt x="35" y="60"/>
                      <a:pt x="32" y="63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32" y="56"/>
                      <a:pt x="37" y="54"/>
                      <a:pt x="41" y="54"/>
                    </a:cubicBezTo>
                    <a:cubicBezTo>
                      <a:pt x="46" y="54"/>
                      <a:pt x="51" y="56"/>
                      <a:pt x="54" y="59"/>
                    </a:cubicBezTo>
                    <a:lnTo>
                      <a:pt x="50" y="63"/>
                    </a:lnTo>
                    <a:close/>
                    <a:moveTo>
                      <a:pt x="58" y="56"/>
                    </a:moveTo>
                    <a:cubicBezTo>
                      <a:pt x="49" y="47"/>
                      <a:pt x="34" y="47"/>
                      <a:pt x="25" y="56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32" y="41"/>
                      <a:pt x="50" y="41"/>
                      <a:pt x="61" y="52"/>
                    </a:cubicBezTo>
                    <a:lnTo>
                      <a:pt x="58" y="56"/>
                    </a:lnTo>
                    <a:close/>
                    <a:moveTo>
                      <a:pt x="65" y="48"/>
                    </a:moveTo>
                    <a:cubicBezTo>
                      <a:pt x="52" y="35"/>
                      <a:pt x="31" y="35"/>
                      <a:pt x="18" y="48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29" y="30"/>
                      <a:pt x="53" y="30"/>
                      <a:pt x="68" y="45"/>
                    </a:cubicBezTo>
                    <a:lnTo>
                      <a:pt x="65" y="48"/>
                    </a:lnTo>
                    <a:close/>
                    <a:moveTo>
                      <a:pt x="65" y="48"/>
                    </a:moveTo>
                    <a:cubicBezTo>
                      <a:pt x="65" y="48"/>
                      <a:pt x="65" y="48"/>
                      <a:pt x="6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0">
                <a:extLst>
                  <a:ext uri="{FF2B5EF4-FFF2-40B4-BE49-F238E27FC236}">
                    <a16:creationId xmlns:a16="http://schemas.microsoft.com/office/drawing/2014/main" id="{37A7983D-7208-43A5-81C9-6F5BC6AA0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028" y="3831648"/>
                <a:ext cx="173037" cy="31750"/>
              </a:xfrm>
              <a:custGeom>
                <a:avLst/>
                <a:gdLst>
                  <a:gd name="T0" fmla="*/ 0 w 82"/>
                  <a:gd name="T1" fmla="*/ 8 h 15"/>
                  <a:gd name="T2" fmla="*/ 8 w 82"/>
                  <a:gd name="T3" fmla="*/ 15 h 15"/>
                  <a:gd name="T4" fmla="*/ 75 w 82"/>
                  <a:gd name="T5" fmla="*/ 15 h 15"/>
                  <a:gd name="T6" fmla="*/ 82 w 82"/>
                  <a:gd name="T7" fmla="*/ 8 h 15"/>
                  <a:gd name="T8" fmla="*/ 82 w 82"/>
                  <a:gd name="T9" fmla="*/ 0 h 15"/>
                  <a:gd name="T10" fmla="*/ 0 w 82"/>
                  <a:gd name="T11" fmla="*/ 0 h 15"/>
                  <a:gd name="T12" fmla="*/ 0 w 82"/>
                  <a:gd name="T13" fmla="*/ 8 h 15"/>
                  <a:gd name="T14" fmla="*/ 49 w 82"/>
                  <a:gd name="T15" fmla="*/ 5 h 15"/>
                  <a:gd name="T16" fmla="*/ 54 w 82"/>
                  <a:gd name="T17" fmla="*/ 5 h 15"/>
                  <a:gd name="T18" fmla="*/ 54 w 82"/>
                  <a:gd name="T19" fmla="*/ 10 h 15"/>
                  <a:gd name="T20" fmla="*/ 49 w 82"/>
                  <a:gd name="T21" fmla="*/ 10 h 15"/>
                  <a:gd name="T22" fmla="*/ 49 w 82"/>
                  <a:gd name="T23" fmla="*/ 5 h 15"/>
                  <a:gd name="T24" fmla="*/ 39 w 82"/>
                  <a:gd name="T25" fmla="*/ 5 h 15"/>
                  <a:gd name="T26" fmla="*/ 44 w 82"/>
                  <a:gd name="T27" fmla="*/ 5 h 15"/>
                  <a:gd name="T28" fmla="*/ 44 w 82"/>
                  <a:gd name="T29" fmla="*/ 10 h 15"/>
                  <a:gd name="T30" fmla="*/ 39 w 82"/>
                  <a:gd name="T31" fmla="*/ 10 h 15"/>
                  <a:gd name="T32" fmla="*/ 39 w 82"/>
                  <a:gd name="T33" fmla="*/ 5 h 15"/>
                  <a:gd name="T34" fmla="*/ 29 w 82"/>
                  <a:gd name="T35" fmla="*/ 5 h 15"/>
                  <a:gd name="T36" fmla="*/ 34 w 82"/>
                  <a:gd name="T37" fmla="*/ 5 h 15"/>
                  <a:gd name="T38" fmla="*/ 34 w 82"/>
                  <a:gd name="T39" fmla="*/ 10 h 15"/>
                  <a:gd name="T40" fmla="*/ 29 w 82"/>
                  <a:gd name="T41" fmla="*/ 10 h 15"/>
                  <a:gd name="T42" fmla="*/ 29 w 82"/>
                  <a:gd name="T43" fmla="*/ 5 h 15"/>
                  <a:gd name="T44" fmla="*/ 29 w 82"/>
                  <a:gd name="T45" fmla="*/ 5 h 15"/>
                  <a:gd name="T46" fmla="*/ 29 w 82"/>
                  <a:gd name="T4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15">
                    <a:moveTo>
                      <a:pt x="0" y="8"/>
                    </a:moveTo>
                    <a:cubicBezTo>
                      <a:pt x="0" y="12"/>
                      <a:pt x="4" y="15"/>
                      <a:pt x="8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9" y="15"/>
                      <a:pt x="82" y="12"/>
                      <a:pt x="82" y="8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"/>
                    </a:lnTo>
                    <a:close/>
                    <a:moveTo>
                      <a:pt x="49" y="5"/>
                    </a:moveTo>
                    <a:cubicBezTo>
                      <a:pt x="54" y="5"/>
                      <a:pt x="54" y="5"/>
                      <a:pt x="54" y="5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49" y="10"/>
                      <a:pt x="49" y="10"/>
                      <a:pt x="49" y="10"/>
                    </a:cubicBezTo>
                    <a:lnTo>
                      <a:pt x="49" y="5"/>
                    </a:lnTo>
                    <a:close/>
                    <a:moveTo>
                      <a:pt x="39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39" y="10"/>
                      <a:pt x="39" y="10"/>
                      <a:pt x="39" y="10"/>
                    </a:cubicBezTo>
                    <a:lnTo>
                      <a:pt x="39" y="5"/>
                    </a:lnTo>
                    <a:close/>
                    <a:moveTo>
                      <a:pt x="29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9" y="10"/>
                      <a:pt x="29" y="10"/>
                      <a:pt x="29" y="10"/>
                    </a:cubicBezTo>
                    <a:lnTo>
                      <a:pt x="29" y="5"/>
                    </a:lnTo>
                    <a:close/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81">
                <a:extLst>
                  <a:ext uri="{FF2B5EF4-FFF2-40B4-BE49-F238E27FC236}">
                    <a16:creationId xmlns:a16="http://schemas.microsoft.com/office/drawing/2014/main" id="{11B2D3B1-8FB0-467A-811C-71047B11D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02028" y="3561774"/>
                <a:ext cx="173037" cy="20637"/>
              </a:xfrm>
              <a:custGeom>
                <a:avLst/>
                <a:gdLst>
                  <a:gd name="T0" fmla="*/ 82 w 82"/>
                  <a:gd name="T1" fmla="*/ 7 h 10"/>
                  <a:gd name="T2" fmla="*/ 75 w 82"/>
                  <a:gd name="T3" fmla="*/ 0 h 10"/>
                  <a:gd name="T4" fmla="*/ 8 w 82"/>
                  <a:gd name="T5" fmla="*/ 0 h 10"/>
                  <a:gd name="T6" fmla="*/ 0 w 82"/>
                  <a:gd name="T7" fmla="*/ 7 h 10"/>
                  <a:gd name="T8" fmla="*/ 0 w 82"/>
                  <a:gd name="T9" fmla="*/ 10 h 10"/>
                  <a:gd name="T10" fmla="*/ 82 w 82"/>
                  <a:gd name="T11" fmla="*/ 10 h 10"/>
                  <a:gd name="T12" fmla="*/ 82 w 82"/>
                  <a:gd name="T13" fmla="*/ 7 h 10"/>
                  <a:gd name="T14" fmla="*/ 82 w 82"/>
                  <a:gd name="T15" fmla="*/ 7 h 10"/>
                  <a:gd name="T16" fmla="*/ 82 w 82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10">
                    <a:moveTo>
                      <a:pt x="82" y="7"/>
                    </a:moveTo>
                    <a:cubicBezTo>
                      <a:pt x="82" y="3"/>
                      <a:pt x="79" y="0"/>
                      <a:pt x="7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82" y="10"/>
                      <a:pt x="82" y="10"/>
                      <a:pt x="82" y="10"/>
                    </a:cubicBezTo>
                    <a:lnTo>
                      <a:pt x="82" y="7"/>
                    </a:lnTo>
                    <a:close/>
                    <a:moveTo>
                      <a:pt x="82" y="7"/>
                    </a:moveTo>
                    <a:cubicBezTo>
                      <a:pt x="82" y="7"/>
                      <a:pt x="82" y="7"/>
                      <a:pt x="8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BB56747-9FEB-4E9E-9C67-F6313588CE6D}"/>
              </a:ext>
            </a:extLst>
          </p:cNvPr>
          <p:cNvGrpSpPr/>
          <p:nvPr/>
        </p:nvGrpSpPr>
        <p:grpSpPr>
          <a:xfrm>
            <a:off x="1927084" y="4012606"/>
            <a:ext cx="564298" cy="564298"/>
            <a:chOff x="2375659" y="2737773"/>
            <a:chExt cx="564298" cy="5642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0E8617-13D8-429F-85FA-7572D6B4F61D}"/>
                </a:ext>
              </a:extLst>
            </p:cNvPr>
            <p:cNvSpPr/>
            <p:nvPr/>
          </p:nvSpPr>
          <p:spPr>
            <a:xfrm>
              <a:off x="2375659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97396-7481-4179-BC0C-DEE167929465}"/>
                </a:ext>
              </a:extLst>
            </p:cNvPr>
            <p:cNvGrpSpPr/>
            <p:nvPr/>
          </p:nvGrpSpPr>
          <p:grpSpPr>
            <a:xfrm>
              <a:off x="2537420" y="2921423"/>
              <a:ext cx="240775" cy="196998"/>
              <a:chOff x="1620116" y="4911149"/>
              <a:chExt cx="384174" cy="314324"/>
            </a:xfrm>
            <a:solidFill>
              <a:schemeClr val="bg1"/>
            </a:solidFill>
          </p:grpSpPr>
          <p:sp>
            <p:nvSpPr>
              <p:cNvPr id="40" name="Freeform 199">
                <a:extLst>
                  <a:ext uri="{FF2B5EF4-FFF2-40B4-BE49-F238E27FC236}">
                    <a16:creationId xmlns:a16="http://schemas.microsoft.com/office/drawing/2014/main" id="{BC0982DC-2F16-40A3-BD67-EADAA3886A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841" y="5054024"/>
                <a:ext cx="26987" cy="26987"/>
              </a:xfrm>
              <a:custGeom>
                <a:avLst/>
                <a:gdLst>
                  <a:gd name="T0" fmla="*/ 13 w 13"/>
                  <a:gd name="T1" fmla="*/ 7 h 13"/>
                  <a:gd name="T2" fmla="*/ 6 w 13"/>
                  <a:gd name="T3" fmla="*/ 13 h 13"/>
                  <a:gd name="T4" fmla="*/ 0 w 13"/>
                  <a:gd name="T5" fmla="*/ 7 h 13"/>
                  <a:gd name="T6" fmla="*/ 6 w 13"/>
                  <a:gd name="T7" fmla="*/ 0 h 13"/>
                  <a:gd name="T8" fmla="*/ 13 w 13"/>
                  <a:gd name="T9" fmla="*/ 7 h 13"/>
                  <a:gd name="T10" fmla="*/ 13 w 13"/>
                  <a:gd name="T11" fmla="*/ 7 h 13"/>
                  <a:gd name="T12" fmla="*/ 13 w 13"/>
                  <a:gd name="T1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cubicBezTo>
                      <a:pt x="13" y="10"/>
                      <a:pt x="10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3" y="3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00">
                <a:extLst>
                  <a:ext uri="{FF2B5EF4-FFF2-40B4-BE49-F238E27FC236}">
                    <a16:creationId xmlns:a16="http://schemas.microsoft.com/office/drawing/2014/main" id="{0565D4C1-3D56-472F-A6AD-B85416AE0E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6503" y="5000049"/>
                <a:ext cx="28575" cy="28575"/>
              </a:xfrm>
              <a:custGeom>
                <a:avLst/>
                <a:gdLst>
                  <a:gd name="T0" fmla="*/ 5 w 14"/>
                  <a:gd name="T1" fmla="*/ 13 h 14"/>
                  <a:gd name="T2" fmla="*/ 13 w 14"/>
                  <a:gd name="T3" fmla="*/ 9 h 14"/>
                  <a:gd name="T4" fmla="*/ 9 w 14"/>
                  <a:gd name="T5" fmla="*/ 1 h 14"/>
                  <a:gd name="T6" fmla="*/ 7 w 14"/>
                  <a:gd name="T7" fmla="*/ 0 h 14"/>
                  <a:gd name="T8" fmla="*/ 1 w 14"/>
                  <a:gd name="T9" fmla="*/ 6 h 14"/>
                  <a:gd name="T10" fmla="*/ 5 w 14"/>
                  <a:gd name="T11" fmla="*/ 13 h 14"/>
                  <a:gd name="T12" fmla="*/ 5 w 14"/>
                  <a:gd name="T13" fmla="*/ 13 h 14"/>
                  <a:gd name="T14" fmla="*/ 5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5" y="13"/>
                    </a:moveTo>
                    <a:cubicBezTo>
                      <a:pt x="9" y="14"/>
                      <a:pt x="12" y="12"/>
                      <a:pt x="13" y="9"/>
                    </a:cubicBezTo>
                    <a:cubicBezTo>
                      <a:pt x="14" y="5"/>
                      <a:pt x="12" y="2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4" y="0"/>
                      <a:pt x="1" y="3"/>
                      <a:pt x="1" y="6"/>
                    </a:cubicBezTo>
                    <a:cubicBezTo>
                      <a:pt x="0" y="9"/>
                      <a:pt x="2" y="12"/>
                      <a:pt x="5" y="13"/>
                    </a:cubicBezTo>
                    <a:close/>
                    <a:moveTo>
                      <a:pt x="5" y="13"/>
                    </a:moveTo>
                    <a:cubicBezTo>
                      <a:pt x="5" y="13"/>
                      <a:pt x="5" y="13"/>
                      <a:pt x="5" y="1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1">
                <a:extLst>
                  <a:ext uri="{FF2B5EF4-FFF2-40B4-BE49-F238E27FC236}">
                    <a16:creationId xmlns:a16="http://schemas.microsoft.com/office/drawing/2014/main" id="{D12EEDD0-63C6-48BD-BF94-3B68E2F2A1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3628" y="4980999"/>
                <a:ext cx="220662" cy="176212"/>
              </a:xfrm>
              <a:custGeom>
                <a:avLst/>
                <a:gdLst>
                  <a:gd name="T0" fmla="*/ 104 w 104"/>
                  <a:gd name="T1" fmla="*/ 0 h 84"/>
                  <a:gd name="T2" fmla="*/ 0 w 104"/>
                  <a:gd name="T3" fmla="*/ 0 h 84"/>
                  <a:gd name="T4" fmla="*/ 0 w 104"/>
                  <a:gd name="T5" fmla="*/ 84 h 84"/>
                  <a:gd name="T6" fmla="*/ 104 w 104"/>
                  <a:gd name="T7" fmla="*/ 84 h 84"/>
                  <a:gd name="T8" fmla="*/ 104 w 104"/>
                  <a:gd name="T9" fmla="*/ 0 h 84"/>
                  <a:gd name="T10" fmla="*/ 42 w 104"/>
                  <a:gd name="T11" fmla="*/ 42 h 84"/>
                  <a:gd name="T12" fmla="*/ 42 w 104"/>
                  <a:gd name="T13" fmla="*/ 45 h 84"/>
                  <a:gd name="T14" fmla="*/ 65 w 104"/>
                  <a:gd name="T15" fmla="*/ 59 h 84"/>
                  <a:gd name="T16" fmla="*/ 80 w 104"/>
                  <a:gd name="T17" fmla="*/ 56 h 84"/>
                  <a:gd name="T18" fmla="*/ 87 w 104"/>
                  <a:gd name="T19" fmla="*/ 69 h 84"/>
                  <a:gd name="T20" fmla="*/ 78 w 104"/>
                  <a:gd name="T21" fmla="*/ 80 h 84"/>
                  <a:gd name="T22" fmla="*/ 62 w 104"/>
                  <a:gd name="T23" fmla="*/ 71 h 84"/>
                  <a:gd name="T24" fmla="*/ 62 w 104"/>
                  <a:gd name="T25" fmla="*/ 64 h 84"/>
                  <a:gd name="T26" fmla="*/ 38 w 104"/>
                  <a:gd name="T27" fmla="*/ 51 h 84"/>
                  <a:gd name="T28" fmla="*/ 24 w 104"/>
                  <a:gd name="T29" fmla="*/ 54 h 84"/>
                  <a:gd name="T30" fmla="*/ 16 w 104"/>
                  <a:gd name="T31" fmla="*/ 42 h 84"/>
                  <a:gd name="T32" fmla="*/ 24 w 104"/>
                  <a:gd name="T33" fmla="*/ 30 h 84"/>
                  <a:gd name="T34" fmla="*/ 38 w 104"/>
                  <a:gd name="T35" fmla="*/ 33 h 84"/>
                  <a:gd name="T36" fmla="*/ 62 w 104"/>
                  <a:gd name="T37" fmla="*/ 19 h 84"/>
                  <a:gd name="T38" fmla="*/ 67 w 104"/>
                  <a:gd name="T39" fmla="*/ 5 h 84"/>
                  <a:gd name="T40" fmla="*/ 82 w 104"/>
                  <a:gd name="T41" fmla="*/ 6 h 84"/>
                  <a:gd name="T42" fmla="*/ 86 w 104"/>
                  <a:gd name="T43" fmla="*/ 20 h 84"/>
                  <a:gd name="T44" fmla="*/ 74 w 104"/>
                  <a:gd name="T45" fmla="*/ 29 h 84"/>
                  <a:gd name="T46" fmla="*/ 71 w 104"/>
                  <a:gd name="T47" fmla="*/ 28 h 84"/>
                  <a:gd name="T48" fmla="*/ 65 w 104"/>
                  <a:gd name="T49" fmla="*/ 25 h 84"/>
                  <a:gd name="T50" fmla="*/ 42 w 104"/>
                  <a:gd name="T51" fmla="*/ 38 h 84"/>
                  <a:gd name="T52" fmla="*/ 42 w 104"/>
                  <a:gd name="T53" fmla="*/ 42 h 84"/>
                  <a:gd name="T54" fmla="*/ 42 w 104"/>
                  <a:gd name="T55" fmla="*/ 42 h 84"/>
                  <a:gd name="T56" fmla="*/ 42 w 104"/>
                  <a:gd name="T5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4" h="84">
                    <a:moveTo>
                      <a:pt x="10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104" y="84"/>
                      <a:pt x="104" y="84"/>
                      <a:pt x="104" y="84"/>
                    </a:cubicBezTo>
                    <a:lnTo>
                      <a:pt x="104" y="0"/>
                    </a:lnTo>
                    <a:close/>
                    <a:moveTo>
                      <a:pt x="42" y="42"/>
                    </a:moveTo>
                    <a:cubicBezTo>
                      <a:pt x="42" y="43"/>
                      <a:pt x="42" y="44"/>
                      <a:pt x="42" y="45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9" y="55"/>
                      <a:pt x="75" y="54"/>
                      <a:pt x="80" y="56"/>
                    </a:cubicBezTo>
                    <a:cubicBezTo>
                      <a:pt x="85" y="58"/>
                      <a:pt x="88" y="63"/>
                      <a:pt x="87" y="69"/>
                    </a:cubicBezTo>
                    <a:cubicBezTo>
                      <a:pt x="87" y="74"/>
                      <a:pt x="83" y="79"/>
                      <a:pt x="78" y="80"/>
                    </a:cubicBezTo>
                    <a:cubicBezTo>
                      <a:pt x="71" y="82"/>
                      <a:pt x="63" y="78"/>
                      <a:pt x="62" y="71"/>
                    </a:cubicBezTo>
                    <a:cubicBezTo>
                      <a:pt x="61" y="69"/>
                      <a:pt x="61" y="67"/>
                      <a:pt x="62" y="64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5" y="55"/>
                      <a:pt x="29" y="56"/>
                      <a:pt x="24" y="54"/>
                    </a:cubicBezTo>
                    <a:cubicBezTo>
                      <a:pt x="19" y="52"/>
                      <a:pt x="16" y="47"/>
                      <a:pt x="16" y="42"/>
                    </a:cubicBezTo>
                    <a:cubicBezTo>
                      <a:pt x="16" y="37"/>
                      <a:pt x="19" y="32"/>
                      <a:pt x="24" y="30"/>
                    </a:cubicBezTo>
                    <a:cubicBezTo>
                      <a:pt x="29" y="28"/>
                      <a:pt x="35" y="29"/>
                      <a:pt x="38" y="33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0" y="14"/>
                      <a:pt x="62" y="8"/>
                      <a:pt x="67" y="5"/>
                    </a:cubicBezTo>
                    <a:cubicBezTo>
                      <a:pt x="72" y="2"/>
                      <a:pt x="78" y="2"/>
                      <a:pt x="82" y="6"/>
                    </a:cubicBezTo>
                    <a:cubicBezTo>
                      <a:pt x="86" y="9"/>
                      <a:pt x="88" y="15"/>
                      <a:pt x="86" y="20"/>
                    </a:cubicBezTo>
                    <a:cubicBezTo>
                      <a:pt x="85" y="25"/>
                      <a:pt x="80" y="29"/>
                      <a:pt x="74" y="29"/>
                    </a:cubicBezTo>
                    <a:cubicBezTo>
                      <a:pt x="73" y="29"/>
                      <a:pt x="72" y="29"/>
                      <a:pt x="71" y="28"/>
                    </a:cubicBezTo>
                    <a:cubicBezTo>
                      <a:pt x="69" y="28"/>
                      <a:pt x="67" y="27"/>
                      <a:pt x="65" y="25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9"/>
                      <a:pt x="42" y="41"/>
                      <a:pt x="42" y="42"/>
                    </a:cubicBezTo>
                    <a:close/>
                    <a:moveTo>
                      <a:pt x="42" y="42"/>
                    </a:moveTo>
                    <a:cubicBezTo>
                      <a:pt x="42" y="42"/>
                      <a:pt x="42" y="42"/>
                      <a:pt x="42" y="4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2">
                <a:extLst>
                  <a:ext uri="{FF2B5EF4-FFF2-40B4-BE49-F238E27FC236}">
                    <a16:creationId xmlns:a16="http://schemas.microsoft.com/office/drawing/2014/main" id="{CBDBB3CB-D059-4ABB-A732-ED5A2ED798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6503" y="5109586"/>
                <a:ext cx="28575" cy="28575"/>
              </a:xfrm>
              <a:custGeom>
                <a:avLst/>
                <a:gdLst>
                  <a:gd name="T0" fmla="*/ 4 w 14"/>
                  <a:gd name="T1" fmla="*/ 12 h 14"/>
                  <a:gd name="T2" fmla="*/ 11 w 14"/>
                  <a:gd name="T3" fmla="*/ 12 h 14"/>
                  <a:gd name="T4" fmla="*/ 13 w 14"/>
                  <a:gd name="T5" fmla="*/ 5 h 14"/>
                  <a:gd name="T6" fmla="*/ 7 w 14"/>
                  <a:gd name="T7" fmla="*/ 0 h 14"/>
                  <a:gd name="T8" fmla="*/ 5 w 14"/>
                  <a:gd name="T9" fmla="*/ 0 h 14"/>
                  <a:gd name="T10" fmla="*/ 1 w 14"/>
                  <a:gd name="T11" fmla="*/ 6 h 14"/>
                  <a:gd name="T12" fmla="*/ 4 w 14"/>
                  <a:gd name="T13" fmla="*/ 12 h 14"/>
                  <a:gd name="T14" fmla="*/ 4 w 14"/>
                  <a:gd name="T15" fmla="*/ 12 h 14"/>
                  <a:gd name="T16" fmla="*/ 4 w 14"/>
                  <a:gd name="T17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4">
                    <a:moveTo>
                      <a:pt x="4" y="12"/>
                    </a:moveTo>
                    <a:cubicBezTo>
                      <a:pt x="6" y="14"/>
                      <a:pt x="9" y="13"/>
                      <a:pt x="11" y="12"/>
                    </a:cubicBezTo>
                    <a:cubicBezTo>
                      <a:pt x="13" y="10"/>
                      <a:pt x="14" y="7"/>
                      <a:pt x="13" y="5"/>
                    </a:cubicBezTo>
                    <a:cubicBezTo>
                      <a:pt x="12" y="2"/>
                      <a:pt x="10" y="0"/>
                      <a:pt x="7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1"/>
                      <a:pt x="1" y="3"/>
                      <a:pt x="1" y="6"/>
                    </a:cubicBezTo>
                    <a:cubicBezTo>
                      <a:pt x="0" y="8"/>
                      <a:pt x="2" y="11"/>
                      <a:pt x="4" y="12"/>
                    </a:cubicBezTo>
                    <a:close/>
                    <a:moveTo>
                      <a:pt x="4" y="12"/>
                    </a:moveTo>
                    <a:cubicBezTo>
                      <a:pt x="4" y="12"/>
                      <a:pt x="4" y="12"/>
                      <a:pt x="4" y="1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3">
                <a:extLst>
                  <a:ext uri="{FF2B5EF4-FFF2-40B4-BE49-F238E27FC236}">
                    <a16:creationId xmlns:a16="http://schemas.microsoft.com/office/drawing/2014/main" id="{B2501A42-CFC4-4FBB-B614-C0CFB14374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116" y="4980999"/>
                <a:ext cx="123825" cy="231775"/>
              </a:xfrm>
              <a:custGeom>
                <a:avLst/>
                <a:gdLst>
                  <a:gd name="T0" fmla="*/ 0 w 78"/>
                  <a:gd name="T1" fmla="*/ 146 h 146"/>
                  <a:gd name="T2" fmla="*/ 78 w 78"/>
                  <a:gd name="T3" fmla="*/ 146 h 146"/>
                  <a:gd name="T4" fmla="*/ 78 w 78"/>
                  <a:gd name="T5" fmla="*/ 0 h 146"/>
                  <a:gd name="T6" fmla="*/ 0 w 78"/>
                  <a:gd name="T7" fmla="*/ 0 h 146"/>
                  <a:gd name="T8" fmla="*/ 0 w 78"/>
                  <a:gd name="T9" fmla="*/ 146 h 146"/>
                  <a:gd name="T10" fmla="*/ 52 w 78"/>
                  <a:gd name="T11" fmla="*/ 17 h 146"/>
                  <a:gd name="T12" fmla="*/ 61 w 78"/>
                  <a:gd name="T13" fmla="*/ 17 h 146"/>
                  <a:gd name="T14" fmla="*/ 61 w 78"/>
                  <a:gd name="T15" fmla="*/ 25 h 146"/>
                  <a:gd name="T16" fmla="*/ 52 w 78"/>
                  <a:gd name="T17" fmla="*/ 25 h 146"/>
                  <a:gd name="T18" fmla="*/ 52 w 78"/>
                  <a:gd name="T19" fmla="*/ 17 h 146"/>
                  <a:gd name="T20" fmla="*/ 34 w 78"/>
                  <a:gd name="T21" fmla="*/ 17 h 146"/>
                  <a:gd name="T22" fmla="*/ 44 w 78"/>
                  <a:gd name="T23" fmla="*/ 17 h 146"/>
                  <a:gd name="T24" fmla="*/ 44 w 78"/>
                  <a:gd name="T25" fmla="*/ 25 h 146"/>
                  <a:gd name="T26" fmla="*/ 34 w 78"/>
                  <a:gd name="T27" fmla="*/ 25 h 146"/>
                  <a:gd name="T28" fmla="*/ 34 w 78"/>
                  <a:gd name="T29" fmla="*/ 17 h 146"/>
                  <a:gd name="T30" fmla="*/ 17 w 78"/>
                  <a:gd name="T31" fmla="*/ 17 h 146"/>
                  <a:gd name="T32" fmla="*/ 26 w 78"/>
                  <a:gd name="T33" fmla="*/ 17 h 146"/>
                  <a:gd name="T34" fmla="*/ 26 w 78"/>
                  <a:gd name="T35" fmla="*/ 25 h 146"/>
                  <a:gd name="T36" fmla="*/ 17 w 78"/>
                  <a:gd name="T37" fmla="*/ 25 h 146"/>
                  <a:gd name="T38" fmla="*/ 17 w 78"/>
                  <a:gd name="T39" fmla="*/ 17 h 146"/>
                  <a:gd name="T40" fmla="*/ 17 w 78"/>
                  <a:gd name="T41" fmla="*/ 17 h 146"/>
                  <a:gd name="T42" fmla="*/ 17 w 78"/>
                  <a:gd name="T43" fmla="*/ 1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46">
                    <a:moveTo>
                      <a:pt x="0" y="146"/>
                    </a:moveTo>
                    <a:lnTo>
                      <a:pt x="78" y="146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146"/>
                    </a:lnTo>
                    <a:close/>
                    <a:moveTo>
                      <a:pt x="52" y="17"/>
                    </a:moveTo>
                    <a:lnTo>
                      <a:pt x="61" y="17"/>
                    </a:lnTo>
                    <a:lnTo>
                      <a:pt x="61" y="25"/>
                    </a:lnTo>
                    <a:lnTo>
                      <a:pt x="52" y="25"/>
                    </a:lnTo>
                    <a:lnTo>
                      <a:pt x="52" y="17"/>
                    </a:lnTo>
                    <a:close/>
                    <a:moveTo>
                      <a:pt x="34" y="17"/>
                    </a:moveTo>
                    <a:lnTo>
                      <a:pt x="44" y="17"/>
                    </a:lnTo>
                    <a:lnTo>
                      <a:pt x="44" y="25"/>
                    </a:lnTo>
                    <a:lnTo>
                      <a:pt x="34" y="25"/>
                    </a:lnTo>
                    <a:lnTo>
                      <a:pt x="34" y="17"/>
                    </a:lnTo>
                    <a:close/>
                    <a:moveTo>
                      <a:pt x="17" y="17"/>
                    </a:moveTo>
                    <a:lnTo>
                      <a:pt x="26" y="17"/>
                    </a:lnTo>
                    <a:lnTo>
                      <a:pt x="26" y="25"/>
                    </a:lnTo>
                    <a:lnTo>
                      <a:pt x="17" y="25"/>
                    </a:lnTo>
                    <a:lnTo>
                      <a:pt x="17" y="17"/>
                    </a:lnTo>
                    <a:close/>
                    <a:moveTo>
                      <a:pt x="17" y="17"/>
                    </a:moveTo>
                    <a:lnTo>
                      <a:pt x="17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04">
                <a:extLst>
                  <a:ext uri="{FF2B5EF4-FFF2-40B4-BE49-F238E27FC236}">
                    <a16:creationId xmlns:a16="http://schemas.microsoft.com/office/drawing/2014/main" id="{00BC2D05-4C81-47DB-981A-C2735391BB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116" y="4980999"/>
                <a:ext cx="123825" cy="231775"/>
              </a:xfrm>
              <a:custGeom>
                <a:avLst/>
                <a:gdLst>
                  <a:gd name="T0" fmla="*/ 0 w 78"/>
                  <a:gd name="T1" fmla="*/ 146 h 146"/>
                  <a:gd name="T2" fmla="*/ 78 w 78"/>
                  <a:gd name="T3" fmla="*/ 146 h 146"/>
                  <a:gd name="T4" fmla="*/ 78 w 78"/>
                  <a:gd name="T5" fmla="*/ 0 h 146"/>
                  <a:gd name="T6" fmla="*/ 0 w 78"/>
                  <a:gd name="T7" fmla="*/ 0 h 146"/>
                  <a:gd name="T8" fmla="*/ 0 w 78"/>
                  <a:gd name="T9" fmla="*/ 146 h 146"/>
                  <a:gd name="T10" fmla="*/ 52 w 78"/>
                  <a:gd name="T11" fmla="*/ 17 h 146"/>
                  <a:gd name="T12" fmla="*/ 61 w 78"/>
                  <a:gd name="T13" fmla="*/ 17 h 146"/>
                  <a:gd name="T14" fmla="*/ 61 w 78"/>
                  <a:gd name="T15" fmla="*/ 25 h 146"/>
                  <a:gd name="T16" fmla="*/ 52 w 78"/>
                  <a:gd name="T17" fmla="*/ 25 h 146"/>
                  <a:gd name="T18" fmla="*/ 52 w 78"/>
                  <a:gd name="T19" fmla="*/ 17 h 146"/>
                  <a:gd name="T20" fmla="*/ 34 w 78"/>
                  <a:gd name="T21" fmla="*/ 17 h 146"/>
                  <a:gd name="T22" fmla="*/ 44 w 78"/>
                  <a:gd name="T23" fmla="*/ 17 h 146"/>
                  <a:gd name="T24" fmla="*/ 44 w 78"/>
                  <a:gd name="T25" fmla="*/ 25 h 146"/>
                  <a:gd name="T26" fmla="*/ 34 w 78"/>
                  <a:gd name="T27" fmla="*/ 25 h 146"/>
                  <a:gd name="T28" fmla="*/ 34 w 78"/>
                  <a:gd name="T29" fmla="*/ 17 h 146"/>
                  <a:gd name="T30" fmla="*/ 17 w 78"/>
                  <a:gd name="T31" fmla="*/ 17 h 146"/>
                  <a:gd name="T32" fmla="*/ 26 w 78"/>
                  <a:gd name="T33" fmla="*/ 17 h 146"/>
                  <a:gd name="T34" fmla="*/ 26 w 78"/>
                  <a:gd name="T35" fmla="*/ 25 h 146"/>
                  <a:gd name="T36" fmla="*/ 17 w 78"/>
                  <a:gd name="T37" fmla="*/ 25 h 146"/>
                  <a:gd name="T38" fmla="*/ 17 w 78"/>
                  <a:gd name="T39" fmla="*/ 17 h 146"/>
                  <a:gd name="T40" fmla="*/ 17 w 78"/>
                  <a:gd name="T41" fmla="*/ 17 h 146"/>
                  <a:gd name="T42" fmla="*/ 17 w 78"/>
                  <a:gd name="T43" fmla="*/ 1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146">
                    <a:moveTo>
                      <a:pt x="0" y="146"/>
                    </a:moveTo>
                    <a:lnTo>
                      <a:pt x="78" y="146"/>
                    </a:lnTo>
                    <a:lnTo>
                      <a:pt x="78" y="0"/>
                    </a:lnTo>
                    <a:lnTo>
                      <a:pt x="0" y="0"/>
                    </a:lnTo>
                    <a:lnTo>
                      <a:pt x="0" y="146"/>
                    </a:lnTo>
                    <a:moveTo>
                      <a:pt x="52" y="17"/>
                    </a:moveTo>
                    <a:lnTo>
                      <a:pt x="61" y="17"/>
                    </a:lnTo>
                    <a:lnTo>
                      <a:pt x="61" y="25"/>
                    </a:lnTo>
                    <a:lnTo>
                      <a:pt x="52" y="25"/>
                    </a:lnTo>
                    <a:lnTo>
                      <a:pt x="52" y="17"/>
                    </a:lnTo>
                    <a:moveTo>
                      <a:pt x="34" y="17"/>
                    </a:moveTo>
                    <a:lnTo>
                      <a:pt x="44" y="17"/>
                    </a:lnTo>
                    <a:lnTo>
                      <a:pt x="44" y="25"/>
                    </a:lnTo>
                    <a:lnTo>
                      <a:pt x="34" y="25"/>
                    </a:lnTo>
                    <a:lnTo>
                      <a:pt x="34" y="17"/>
                    </a:lnTo>
                    <a:moveTo>
                      <a:pt x="17" y="17"/>
                    </a:moveTo>
                    <a:lnTo>
                      <a:pt x="26" y="17"/>
                    </a:lnTo>
                    <a:lnTo>
                      <a:pt x="26" y="25"/>
                    </a:lnTo>
                    <a:lnTo>
                      <a:pt x="17" y="25"/>
                    </a:lnTo>
                    <a:lnTo>
                      <a:pt x="17" y="17"/>
                    </a:lnTo>
                    <a:moveTo>
                      <a:pt x="17" y="17"/>
                    </a:moveTo>
                    <a:lnTo>
                      <a:pt x="17" y="17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205">
                <a:extLst>
                  <a:ext uri="{FF2B5EF4-FFF2-40B4-BE49-F238E27FC236}">
                    <a16:creationId xmlns:a16="http://schemas.microsoft.com/office/drawing/2014/main" id="{232FCB38-6BD0-4CC5-97D4-1D08A7CF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116" y="4938136"/>
                <a:ext cx="123825" cy="269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206">
                <a:extLst>
                  <a:ext uri="{FF2B5EF4-FFF2-40B4-BE49-F238E27FC236}">
                    <a16:creationId xmlns:a16="http://schemas.microsoft.com/office/drawing/2014/main" id="{9080F28C-FC74-481C-9389-DDCAF3A7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116" y="4911149"/>
                <a:ext cx="123825" cy="142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7">
                <a:extLst>
                  <a:ext uri="{FF2B5EF4-FFF2-40B4-BE49-F238E27FC236}">
                    <a16:creationId xmlns:a16="http://schemas.microsoft.com/office/drawing/2014/main" id="{22C4067A-E13B-4A14-99F9-AEA7862BB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9191" y="5169911"/>
                <a:ext cx="109537" cy="55562"/>
              </a:xfrm>
              <a:custGeom>
                <a:avLst/>
                <a:gdLst>
                  <a:gd name="T0" fmla="*/ 49 w 52"/>
                  <a:gd name="T1" fmla="*/ 20 h 26"/>
                  <a:gd name="T2" fmla="*/ 29 w 52"/>
                  <a:gd name="T3" fmla="*/ 20 h 26"/>
                  <a:gd name="T4" fmla="*/ 29 w 52"/>
                  <a:gd name="T5" fmla="*/ 0 h 26"/>
                  <a:gd name="T6" fmla="*/ 23 w 52"/>
                  <a:gd name="T7" fmla="*/ 0 h 26"/>
                  <a:gd name="T8" fmla="*/ 23 w 52"/>
                  <a:gd name="T9" fmla="*/ 20 h 26"/>
                  <a:gd name="T10" fmla="*/ 3 w 52"/>
                  <a:gd name="T11" fmla="*/ 20 h 26"/>
                  <a:gd name="T12" fmla="*/ 0 w 52"/>
                  <a:gd name="T13" fmla="*/ 23 h 26"/>
                  <a:gd name="T14" fmla="*/ 3 w 52"/>
                  <a:gd name="T15" fmla="*/ 26 h 26"/>
                  <a:gd name="T16" fmla="*/ 49 w 52"/>
                  <a:gd name="T17" fmla="*/ 26 h 26"/>
                  <a:gd name="T18" fmla="*/ 52 w 52"/>
                  <a:gd name="T19" fmla="*/ 23 h 26"/>
                  <a:gd name="T20" fmla="*/ 49 w 52"/>
                  <a:gd name="T21" fmla="*/ 20 h 26"/>
                  <a:gd name="T22" fmla="*/ 49 w 52"/>
                  <a:gd name="T23" fmla="*/ 20 h 26"/>
                  <a:gd name="T24" fmla="*/ 49 w 52"/>
                  <a:gd name="T25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6">
                    <a:moveTo>
                      <a:pt x="49" y="20"/>
                    </a:move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1" y="20"/>
                      <a:pt x="0" y="21"/>
                      <a:pt x="0" y="23"/>
                    </a:cubicBezTo>
                    <a:cubicBezTo>
                      <a:pt x="0" y="25"/>
                      <a:pt x="1" y="26"/>
                      <a:pt x="3" y="26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50" y="26"/>
                      <a:pt x="52" y="25"/>
                      <a:pt x="52" y="23"/>
                    </a:cubicBezTo>
                    <a:cubicBezTo>
                      <a:pt x="52" y="21"/>
                      <a:pt x="50" y="20"/>
                      <a:pt x="49" y="20"/>
                    </a:cubicBezTo>
                    <a:close/>
                    <a:moveTo>
                      <a:pt x="49" y="20"/>
                    </a:moveTo>
                    <a:cubicBezTo>
                      <a:pt x="49" y="20"/>
                      <a:pt x="49" y="20"/>
                      <a:pt x="49" y="2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40110F-9327-4E69-8A70-A939CC53BB9C}"/>
              </a:ext>
            </a:extLst>
          </p:cNvPr>
          <p:cNvGrpSpPr/>
          <p:nvPr/>
        </p:nvGrpSpPr>
        <p:grpSpPr>
          <a:xfrm>
            <a:off x="7122330" y="4002931"/>
            <a:ext cx="564298" cy="564298"/>
            <a:chOff x="7570905" y="2737773"/>
            <a:chExt cx="564298" cy="56429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8EA3BA5-1361-4295-A417-21D2E382EB60}"/>
                </a:ext>
              </a:extLst>
            </p:cNvPr>
            <p:cNvSpPr/>
            <p:nvPr/>
          </p:nvSpPr>
          <p:spPr>
            <a:xfrm>
              <a:off x="7570905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1EF05CB-3FA0-47D4-81DC-7EC595B75E9E}"/>
                </a:ext>
              </a:extLst>
            </p:cNvPr>
            <p:cNvGrpSpPr/>
            <p:nvPr/>
          </p:nvGrpSpPr>
          <p:grpSpPr>
            <a:xfrm>
              <a:off x="7750506" y="2883192"/>
              <a:ext cx="205096" cy="273461"/>
              <a:chOff x="8083551" y="1651000"/>
              <a:chExt cx="247650" cy="330200"/>
            </a:xfrm>
            <a:solidFill>
              <a:schemeClr val="bg1"/>
            </a:solidFill>
          </p:grpSpPr>
          <p:sp>
            <p:nvSpPr>
              <p:cNvPr id="52" name="Freeform 122">
                <a:extLst>
                  <a:ext uri="{FF2B5EF4-FFF2-40B4-BE49-F238E27FC236}">
                    <a16:creationId xmlns:a16="http://schemas.microsoft.com/office/drawing/2014/main" id="{4D3E0F4F-ADC1-4D82-A831-E4DFB2CA6E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4826" y="1690688"/>
                <a:ext cx="163513" cy="247650"/>
              </a:xfrm>
              <a:custGeom>
                <a:avLst/>
                <a:gdLst>
                  <a:gd name="T0" fmla="*/ 75 w 78"/>
                  <a:gd name="T1" fmla="*/ 72 h 118"/>
                  <a:gd name="T2" fmla="*/ 69 w 78"/>
                  <a:gd name="T3" fmla="*/ 72 h 118"/>
                  <a:gd name="T4" fmla="*/ 66 w 78"/>
                  <a:gd name="T5" fmla="*/ 70 h 118"/>
                  <a:gd name="T6" fmla="*/ 67 w 78"/>
                  <a:gd name="T7" fmla="*/ 67 h 118"/>
                  <a:gd name="T8" fmla="*/ 78 w 78"/>
                  <a:gd name="T9" fmla="*/ 40 h 118"/>
                  <a:gd name="T10" fmla="*/ 39 w 78"/>
                  <a:gd name="T11" fmla="*/ 0 h 118"/>
                  <a:gd name="T12" fmla="*/ 0 w 78"/>
                  <a:gd name="T13" fmla="*/ 40 h 118"/>
                  <a:gd name="T14" fmla="*/ 10 w 78"/>
                  <a:gd name="T15" fmla="*/ 67 h 118"/>
                  <a:gd name="T16" fmla="*/ 11 w 78"/>
                  <a:gd name="T17" fmla="*/ 70 h 118"/>
                  <a:gd name="T18" fmla="*/ 8 w 78"/>
                  <a:gd name="T19" fmla="*/ 72 h 118"/>
                  <a:gd name="T20" fmla="*/ 3 w 78"/>
                  <a:gd name="T21" fmla="*/ 72 h 118"/>
                  <a:gd name="T22" fmla="*/ 0 w 78"/>
                  <a:gd name="T23" fmla="*/ 76 h 118"/>
                  <a:gd name="T24" fmla="*/ 0 w 78"/>
                  <a:gd name="T25" fmla="*/ 115 h 118"/>
                  <a:gd name="T26" fmla="*/ 3 w 78"/>
                  <a:gd name="T27" fmla="*/ 118 h 118"/>
                  <a:gd name="T28" fmla="*/ 56 w 78"/>
                  <a:gd name="T29" fmla="*/ 118 h 118"/>
                  <a:gd name="T30" fmla="*/ 63 w 78"/>
                  <a:gd name="T31" fmla="*/ 115 h 118"/>
                  <a:gd name="T32" fmla="*/ 75 w 78"/>
                  <a:gd name="T33" fmla="*/ 103 h 118"/>
                  <a:gd name="T34" fmla="*/ 78 w 78"/>
                  <a:gd name="T35" fmla="*/ 96 h 118"/>
                  <a:gd name="T36" fmla="*/ 78 w 78"/>
                  <a:gd name="T37" fmla="*/ 76 h 118"/>
                  <a:gd name="T38" fmla="*/ 75 w 78"/>
                  <a:gd name="T39" fmla="*/ 72 h 118"/>
                  <a:gd name="T40" fmla="*/ 39 w 78"/>
                  <a:gd name="T41" fmla="*/ 53 h 118"/>
                  <a:gd name="T42" fmla="*/ 26 w 78"/>
                  <a:gd name="T43" fmla="*/ 40 h 118"/>
                  <a:gd name="T44" fmla="*/ 39 w 78"/>
                  <a:gd name="T45" fmla="*/ 27 h 118"/>
                  <a:gd name="T46" fmla="*/ 52 w 78"/>
                  <a:gd name="T47" fmla="*/ 40 h 118"/>
                  <a:gd name="T48" fmla="*/ 39 w 78"/>
                  <a:gd name="T49" fmla="*/ 53 h 118"/>
                  <a:gd name="T50" fmla="*/ 39 w 78"/>
                  <a:gd name="T51" fmla="*/ 53 h 118"/>
                  <a:gd name="T52" fmla="*/ 39 w 78"/>
                  <a:gd name="T53" fmla="*/ 5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8" h="118">
                    <a:moveTo>
                      <a:pt x="75" y="72"/>
                    </a:move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2"/>
                      <a:pt x="67" y="72"/>
                      <a:pt x="66" y="70"/>
                    </a:cubicBezTo>
                    <a:cubicBezTo>
                      <a:pt x="66" y="69"/>
                      <a:pt x="66" y="68"/>
                      <a:pt x="67" y="67"/>
                    </a:cubicBezTo>
                    <a:cubicBezTo>
                      <a:pt x="74" y="59"/>
                      <a:pt x="78" y="50"/>
                      <a:pt x="78" y="40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50"/>
                      <a:pt x="3" y="59"/>
                      <a:pt x="10" y="67"/>
                    </a:cubicBezTo>
                    <a:cubicBezTo>
                      <a:pt x="11" y="68"/>
                      <a:pt x="12" y="69"/>
                      <a:pt x="11" y="70"/>
                    </a:cubicBezTo>
                    <a:cubicBezTo>
                      <a:pt x="11" y="72"/>
                      <a:pt x="9" y="72"/>
                      <a:pt x="8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1" y="72"/>
                      <a:pt x="0" y="74"/>
                      <a:pt x="0" y="7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7"/>
                      <a:pt x="1" y="118"/>
                      <a:pt x="3" y="118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9" y="118"/>
                      <a:pt x="61" y="117"/>
                      <a:pt x="63" y="115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7" y="101"/>
                      <a:pt x="78" y="99"/>
                      <a:pt x="78" y="96"/>
                    </a:cubicBezTo>
                    <a:cubicBezTo>
                      <a:pt x="78" y="76"/>
                      <a:pt x="78" y="76"/>
                      <a:pt x="78" y="76"/>
                    </a:cubicBezTo>
                    <a:cubicBezTo>
                      <a:pt x="78" y="74"/>
                      <a:pt x="76" y="72"/>
                      <a:pt x="75" y="72"/>
                    </a:cubicBezTo>
                    <a:close/>
                    <a:moveTo>
                      <a:pt x="39" y="53"/>
                    </a:moveTo>
                    <a:cubicBezTo>
                      <a:pt x="32" y="53"/>
                      <a:pt x="26" y="47"/>
                      <a:pt x="26" y="40"/>
                    </a:cubicBezTo>
                    <a:cubicBezTo>
                      <a:pt x="26" y="32"/>
                      <a:pt x="32" y="27"/>
                      <a:pt x="39" y="27"/>
                    </a:cubicBezTo>
                    <a:cubicBezTo>
                      <a:pt x="46" y="27"/>
                      <a:pt x="52" y="32"/>
                      <a:pt x="52" y="40"/>
                    </a:cubicBezTo>
                    <a:cubicBezTo>
                      <a:pt x="52" y="47"/>
                      <a:pt x="46" y="53"/>
                      <a:pt x="39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23">
                <a:extLst>
                  <a:ext uri="{FF2B5EF4-FFF2-40B4-BE49-F238E27FC236}">
                    <a16:creationId xmlns:a16="http://schemas.microsoft.com/office/drawing/2014/main" id="{C18BB135-383D-4951-96D6-C2A7B5A381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3551" y="1651000"/>
                <a:ext cx="247650" cy="330200"/>
              </a:xfrm>
              <a:custGeom>
                <a:avLst/>
                <a:gdLst>
                  <a:gd name="T0" fmla="*/ 104 w 118"/>
                  <a:gd name="T1" fmla="*/ 0 h 157"/>
                  <a:gd name="T2" fmla="*/ 13 w 118"/>
                  <a:gd name="T3" fmla="*/ 0 h 157"/>
                  <a:gd name="T4" fmla="*/ 0 w 118"/>
                  <a:gd name="T5" fmla="*/ 13 h 157"/>
                  <a:gd name="T6" fmla="*/ 0 w 118"/>
                  <a:gd name="T7" fmla="*/ 144 h 157"/>
                  <a:gd name="T8" fmla="*/ 13 w 118"/>
                  <a:gd name="T9" fmla="*/ 157 h 157"/>
                  <a:gd name="T10" fmla="*/ 104 w 118"/>
                  <a:gd name="T11" fmla="*/ 157 h 157"/>
                  <a:gd name="T12" fmla="*/ 118 w 118"/>
                  <a:gd name="T13" fmla="*/ 144 h 157"/>
                  <a:gd name="T14" fmla="*/ 118 w 118"/>
                  <a:gd name="T15" fmla="*/ 13 h 157"/>
                  <a:gd name="T16" fmla="*/ 104 w 118"/>
                  <a:gd name="T17" fmla="*/ 0 h 157"/>
                  <a:gd name="T18" fmla="*/ 100 w 118"/>
                  <a:gd name="T19" fmla="*/ 127 h 157"/>
                  <a:gd name="T20" fmla="*/ 88 w 118"/>
                  <a:gd name="T21" fmla="*/ 139 h 157"/>
                  <a:gd name="T22" fmla="*/ 76 w 118"/>
                  <a:gd name="T23" fmla="*/ 144 h 157"/>
                  <a:gd name="T24" fmla="*/ 23 w 118"/>
                  <a:gd name="T25" fmla="*/ 144 h 157"/>
                  <a:gd name="T26" fmla="*/ 13 w 118"/>
                  <a:gd name="T27" fmla="*/ 134 h 157"/>
                  <a:gd name="T28" fmla="*/ 13 w 118"/>
                  <a:gd name="T29" fmla="*/ 95 h 157"/>
                  <a:gd name="T30" fmla="*/ 21 w 118"/>
                  <a:gd name="T31" fmla="*/ 85 h 157"/>
                  <a:gd name="T32" fmla="*/ 13 w 118"/>
                  <a:gd name="T33" fmla="*/ 59 h 157"/>
                  <a:gd name="T34" fmla="*/ 59 w 118"/>
                  <a:gd name="T35" fmla="*/ 13 h 157"/>
                  <a:gd name="T36" fmla="*/ 104 w 118"/>
                  <a:gd name="T37" fmla="*/ 59 h 157"/>
                  <a:gd name="T38" fmla="*/ 96 w 118"/>
                  <a:gd name="T39" fmla="*/ 85 h 157"/>
                  <a:gd name="T40" fmla="*/ 104 w 118"/>
                  <a:gd name="T41" fmla="*/ 95 h 157"/>
                  <a:gd name="T42" fmla="*/ 104 w 118"/>
                  <a:gd name="T43" fmla="*/ 115 h 157"/>
                  <a:gd name="T44" fmla="*/ 100 w 118"/>
                  <a:gd name="T45" fmla="*/ 127 h 157"/>
                  <a:gd name="T46" fmla="*/ 100 w 118"/>
                  <a:gd name="T47" fmla="*/ 127 h 157"/>
                  <a:gd name="T48" fmla="*/ 100 w 118"/>
                  <a:gd name="T49" fmla="*/ 12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157">
                    <a:moveTo>
                      <a:pt x="10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1"/>
                      <a:pt x="6" y="157"/>
                      <a:pt x="13" y="157"/>
                    </a:cubicBezTo>
                    <a:cubicBezTo>
                      <a:pt x="104" y="157"/>
                      <a:pt x="104" y="157"/>
                      <a:pt x="104" y="157"/>
                    </a:cubicBezTo>
                    <a:cubicBezTo>
                      <a:pt x="112" y="157"/>
                      <a:pt x="118" y="151"/>
                      <a:pt x="118" y="144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8" y="6"/>
                      <a:pt x="112" y="0"/>
                      <a:pt x="104" y="0"/>
                    </a:cubicBezTo>
                    <a:close/>
                    <a:moveTo>
                      <a:pt x="100" y="127"/>
                    </a:moveTo>
                    <a:cubicBezTo>
                      <a:pt x="88" y="139"/>
                      <a:pt x="88" y="139"/>
                      <a:pt x="88" y="139"/>
                    </a:cubicBezTo>
                    <a:cubicBezTo>
                      <a:pt x="85" y="142"/>
                      <a:pt x="81" y="144"/>
                      <a:pt x="76" y="144"/>
                    </a:cubicBezTo>
                    <a:cubicBezTo>
                      <a:pt x="23" y="144"/>
                      <a:pt x="23" y="144"/>
                      <a:pt x="23" y="144"/>
                    </a:cubicBezTo>
                    <a:cubicBezTo>
                      <a:pt x="17" y="144"/>
                      <a:pt x="13" y="139"/>
                      <a:pt x="13" y="13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0"/>
                      <a:pt x="17" y="86"/>
                      <a:pt x="21" y="85"/>
                    </a:cubicBezTo>
                    <a:cubicBezTo>
                      <a:pt x="16" y="77"/>
                      <a:pt x="13" y="68"/>
                      <a:pt x="13" y="59"/>
                    </a:cubicBezTo>
                    <a:cubicBezTo>
                      <a:pt x="13" y="33"/>
                      <a:pt x="34" y="13"/>
                      <a:pt x="59" y="13"/>
                    </a:cubicBezTo>
                    <a:cubicBezTo>
                      <a:pt x="84" y="13"/>
                      <a:pt x="104" y="33"/>
                      <a:pt x="104" y="59"/>
                    </a:cubicBezTo>
                    <a:cubicBezTo>
                      <a:pt x="104" y="68"/>
                      <a:pt x="102" y="77"/>
                      <a:pt x="96" y="85"/>
                    </a:cubicBezTo>
                    <a:cubicBezTo>
                      <a:pt x="101" y="86"/>
                      <a:pt x="104" y="90"/>
                      <a:pt x="104" y="95"/>
                    </a:cubicBezTo>
                    <a:cubicBezTo>
                      <a:pt x="104" y="115"/>
                      <a:pt x="104" y="115"/>
                      <a:pt x="104" y="115"/>
                    </a:cubicBezTo>
                    <a:cubicBezTo>
                      <a:pt x="104" y="120"/>
                      <a:pt x="103" y="124"/>
                      <a:pt x="100" y="127"/>
                    </a:cubicBezTo>
                    <a:close/>
                    <a:moveTo>
                      <a:pt x="100" y="127"/>
                    </a:moveTo>
                    <a:cubicBezTo>
                      <a:pt x="100" y="127"/>
                      <a:pt x="100" y="127"/>
                      <a:pt x="100" y="12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D466825-489B-4D77-9B28-EF45B6DF7CDA}"/>
              </a:ext>
            </a:extLst>
          </p:cNvPr>
          <p:cNvGrpSpPr/>
          <p:nvPr/>
        </p:nvGrpSpPr>
        <p:grpSpPr>
          <a:xfrm>
            <a:off x="9719953" y="4002931"/>
            <a:ext cx="564298" cy="564298"/>
            <a:chOff x="10168528" y="2737773"/>
            <a:chExt cx="564298" cy="56429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E58040-59F4-4AAB-A43D-794D7D192D36}"/>
                </a:ext>
              </a:extLst>
            </p:cNvPr>
            <p:cNvSpPr/>
            <p:nvPr/>
          </p:nvSpPr>
          <p:spPr>
            <a:xfrm>
              <a:off x="10168528" y="2737773"/>
              <a:ext cx="564298" cy="56429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4E83FCF-B81C-42C8-B10A-E55FE23FCC5C}"/>
                </a:ext>
              </a:extLst>
            </p:cNvPr>
            <p:cNvGrpSpPr/>
            <p:nvPr/>
          </p:nvGrpSpPr>
          <p:grpSpPr>
            <a:xfrm>
              <a:off x="10305900" y="2908413"/>
              <a:ext cx="289554" cy="223019"/>
              <a:chOff x="4526828" y="4299961"/>
              <a:chExt cx="373062" cy="287327"/>
            </a:xfrm>
            <a:solidFill>
              <a:schemeClr val="bg1"/>
            </a:solidFill>
          </p:grpSpPr>
          <p:sp>
            <p:nvSpPr>
              <p:cNvPr id="56" name="Freeform 347">
                <a:extLst>
                  <a:ext uri="{FF2B5EF4-FFF2-40B4-BE49-F238E27FC236}">
                    <a16:creationId xmlns:a16="http://schemas.microsoft.com/office/drawing/2014/main" id="{51966833-3BAF-42C1-8C97-5367345E4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5104" y="4339639"/>
                <a:ext cx="39687" cy="42862"/>
              </a:xfrm>
              <a:custGeom>
                <a:avLst/>
                <a:gdLst>
                  <a:gd name="T0" fmla="*/ 19 w 19"/>
                  <a:gd name="T1" fmla="*/ 10 h 20"/>
                  <a:gd name="T2" fmla="*/ 9 w 19"/>
                  <a:gd name="T3" fmla="*/ 20 h 20"/>
                  <a:gd name="T4" fmla="*/ 0 w 19"/>
                  <a:gd name="T5" fmla="*/ 10 h 20"/>
                  <a:gd name="T6" fmla="*/ 9 w 19"/>
                  <a:gd name="T7" fmla="*/ 0 h 20"/>
                  <a:gd name="T8" fmla="*/ 19 w 19"/>
                  <a:gd name="T9" fmla="*/ 10 h 20"/>
                  <a:gd name="T10" fmla="*/ 19 w 19"/>
                  <a:gd name="T11" fmla="*/ 10 h 20"/>
                  <a:gd name="T12" fmla="*/ 19 w 19"/>
                  <a:gd name="T1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9" y="10"/>
                    </a:moveTo>
                    <a:cubicBezTo>
                      <a:pt x="19" y="15"/>
                      <a:pt x="15" y="20"/>
                      <a:pt x="9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15" y="0"/>
                      <a:pt x="19" y="5"/>
                      <a:pt x="19" y="10"/>
                    </a:cubicBezTo>
                    <a:close/>
                    <a:moveTo>
                      <a:pt x="19" y="10"/>
                    </a:moveTo>
                    <a:cubicBezTo>
                      <a:pt x="19" y="10"/>
                      <a:pt x="19" y="10"/>
                      <a:pt x="19" y="1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348">
                <a:extLst>
                  <a:ext uri="{FF2B5EF4-FFF2-40B4-BE49-F238E27FC236}">
                    <a16:creationId xmlns:a16="http://schemas.microsoft.com/office/drawing/2014/main" id="{53BFA880-D962-4538-991E-D8E8863436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6828" y="4504738"/>
                <a:ext cx="373062" cy="82550"/>
              </a:xfrm>
              <a:custGeom>
                <a:avLst/>
                <a:gdLst>
                  <a:gd name="T0" fmla="*/ 0 w 176"/>
                  <a:gd name="T1" fmla="*/ 39 h 39"/>
                  <a:gd name="T2" fmla="*/ 176 w 176"/>
                  <a:gd name="T3" fmla="*/ 39 h 39"/>
                  <a:gd name="T4" fmla="*/ 151 w 176"/>
                  <a:gd name="T5" fmla="*/ 0 h 39"/>
                  <a:gd name="T6" fmla="*/ 25 w 176"/>
                  <a:gd name="T7" fmla="*/ 0 h 39"/>
                  <a:gd name="T8" fmla="*/ 0 w 176"/>
                  <a:gd name="T9" fmla="*/ 39 h 39"/>
                  <a:gd name="T10" fmla="*/ 69 w 176"/>
                  <a:gd name="T11" fmla="*/ 26 h 39"/>
                  <a:gd name="T12" fmla="*/ 108 w 176"/>
                  <a:gd name="T13" fmla="*/ 26 h 39"/>
                  <a:gd name="T14" fmla="*/ 111 w 176"/>
                  <a:gd name="T15" fmla="*/ 29 h 39"/>
                  <a:gd name="T16" fmla="*/ 108 w 176"/>
                  <a:gd name="T17" fmla="*/ 32 h 39"/>
                  <a:gd name="T18" fmla="*/ 69 w 176"/>
                  <a:gd name="T19" fmla="*/ 32 h 39"/>
                  <a:gd name="T20" fmla="*/ 66 w 176"/>
                  <a:gd name="T21" fmla="*/ 29 h 39"/>
                  <a:gd name="T22" fmla="*/ 69 w 176"/>
                  <a:gd name="T23" fmla="*/ 26 h 39"/>
                  <a:gd name="T24" fmla="*/ 69 w 176"/>
                  <a:gd name="T25" fmla="*/ 26 h 39"/>
                  <a:gd name="T26" fmla="*/ 69 w 176"/>
                  <a:gd name="T27" fmla="*/ 2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" h="39">
                    <a:moveTo>
                      <a:pt x="0" y="39"/>
                    </a:moveTo>
                    <a:cubicBezTo>
                      <a:pt x="176" y="39"/>
                      <a:pt x="176" y="39"/>
                      <a:pt x="176" y="39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39"/>
                    </a:lnTo>
                    <a:close/>
                    <a:moveTo>
                      <a:pt x="69" y="26"/>
                    </a:moveTo>
                    <a:cubicBezTo>
                      <a:pt x="108" y="26"/>
                      <a:pt x="108" y="26"/>
                      <a:pt x="108" y="26"/>
                    </a:cubicBezTo>
                    <a:cubicBezTo>
                      <a:pt x="110" y="26"/>
                      <a:pt x="111" y="27"/>
                      <a:pt x="111" y="29"/>
                    </a:cubicBezTo>
                    <a:cubicBezTo>
                      <a:pt x="111" y="31"/>
                      <a:pt x="110" y="32"/>
                      <a:pt x="108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7" y="32"/>
                      <a:pt x="66" y="31"/>
                      <a:pt x="66" y="29"/>
                    </a:cubicBezTo>
                    <a:cubicBezTo>
                      <a:pt x="66" y="27"/>
                      <a:pt x="67" y="26"/>
                      <a:pt x="69" y="26"/>
                    </a:cubicBezTo>
                    <a:close/>
                    <a:moveTo>
                      <a:pt x="69" y="26"/>
                    </a:moveTo>
                    <a:cubicBezTo>
                      <a:pt x="69" y="26"/>
                      <a:pt x="69" y="26"/>
                      <a:pt x="69" y="2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49">
                <a:extLst>
                  <a:ext uri="{FF2B5EF4-FFF2-40B4-BE49-F238E27FC236}">
                    <a16:creationId xmlns:a16="http://schemas.microsoft.com/office/drawing/2014/main" id="{18ED533D-6C05-4110-B1AD-5CE9885342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9228" y="4395201"/>
                <a:ext cx="69849" cy="53975"/>
              </a:xfrm>
              <a:custGeom>
                <a:avLst/>
                <a:gdLst>
                  <a:gd name="T0" fmla="*/ 16 w 33"/>
                  <a:gd name="T1" fmla="*/ 0 h 26"/>
                  <a:gd name="T2" fmla="*/ 0 w 33"/>
                  <a:gd name="T3" fmla="*/ 16 h 26"/>
                  <a:gd name="T4" fmla="*/ 0 w 33"/>
                  <a:gd name="T5" fmla="*/ 26 h 26"/>
                  <a:gd name="T6" fmla="*/ 33 w 33"/>
                  <a:gd name="T7" fmla="*/ 26 h 26"/>
                  <a:gd name="T8" fmla="*/ 33 w 33"/>
                  <a:gd name="T9" fmla="*/ 16 h 26"/>
                  <a:gd name="T10" fmla="*/ 16 w 33"/>
                  <a:gd name="T11" fmla="*/ 0 h 26"/>
                  <a:gd name="T12" fmla="*/ 16 w 33"/>
                  <a:gd name="T13" fmla="*/ 0 h 26"/>
                  <a:gd name="T14" fmla="*/ 16 w 33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26">
                    <a:moveTo>
                      <a:pt x="16" y="0"/>
                    </a:moveTo>
                    <a:cubicBezTo>
                      <a:pt x="7" y="0"/>
                      <a:pt x="0" y="8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8"/>
                      <a:pt x="25" y="0"/>
                      <a:pt x="16" y="0"/>
                    </a:cubicBezTo>
                    <a:close/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350">
                <a:extLst>
                  <a:ext uri="{FF2B5EF4-FFF2-40B4-BE49-F238E27FC236}">
                    <a16:creationId xmlns:a16="http://schemas.microsoft.com/office/drawing/2014/main" id="{E251201D-C151-46B0-BA2D-C197437ADC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3978" y="4299961"/>
                <a:ext cx="260350" cy="192086"/>
              </a:xfrm>
              <a:custGeom>
                <a:avLst/>
                <a:gdLst>
                  <a:gd name="T0" fmla="*/ 0 w 123"/>
                  <a:gd name="T1" fmla="*/ 0 h 91"/>
                  <a:gd name="T2" fmla="*/ 0 w 123"/>
                  <a:gd name="T3" fmla="*/ 91 h 91"/>
                  <a:gd name="T4" fmla="*/ 123 w 123"/>
                  <a:gd name="T5" fmla="*/ 91 h 91"/>
                  <a:gd name="T6" fmla="*/ 123 w 123"/>
                  <a:gd name="T7" fmla="*/ 0 h 91"/>
                  <a:gd name="T8" fmla="*/ 0 w 123"/>
                  <a:gd name="T9" fmla="*/ 0 h 91"/>
                  <a:gd name="T10" fmla="*/ 84 w 123"/>
                  <a:gd name="T11" fmla="*/ 78 h 91"/>
                  <a:gd name="T12" fmla="*/ 39 w 123"/>
                  <a:gd name="T13" fmla="*/ 78 h 91"/>
                  <a:gd name="T14" fmla="*/ 39 w 123"/>
                  <a:gd name="T15" fmla="*/ 61 h 91"/>
                  <a:gd name="T16" fmla="*/ 51 w 123"/>
                  <a:gd name="T17" fmla="*/ 41 h 91"/>
                  <a:gd name="T18" fmla="*/ 46 w 123"/>
                  <a:gd name="T19" fmla="*/ 23 h 91"/>
                  <a:gd name="T20" fmla="*/ 61 w 123"/>
                  <a:gd name="T21" fmla="*/ 13 h 91"/>
                  <a:gd name="T22" fmla="*/ 77 w 123"/>
                  <a:gd name="T23" fmla="*/ 23 h 91"/>
                  <a:gd name="T24" fmla="*/ 72 w 123"/>
                  <a:gd name="T25" fmla="*/ 41 h 91"/>
                  <a:gd name="T26" fmla="*/ 84 w 123"/>
                  <a:gd name="T27" fmla="*/ 61 h 91"/>
                  <a:gd name="T28" fmla="*/ 84 w 123"/>
                  <a:gd name="T29" fmla="*/ 78 h 91"/>
                  <a:gd name="T30" fmla="*/ 84 w 123"/>
                  <a:gd name="T31" fmla="*/ 78 h 91"/>
                  <a:gd name="T32" fmla="*/ 84 w 123"/>
                  <a:gd name="T33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91">
                    <a:moveTo>
                      <a:pt x="0" y="0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123" y="91"/>
                      <a:pt x="123" y="91"/>
                      <a:pt x="123" y="91"/>
                    </a:cubicBezTo>
                    <a:cubicBezTo>
                      <a:pt x="123" y="0"/>
                      <a:pt x="123" y="0"/>
                      <a:pt x="123" y="0"/>
                    </a:cubicBezTo>
                    <a:lnTo>
                      <a:pt x="0" y="0"/>
                    </a:ln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39" y="53"/>
                      <a:pt x="43" y="45"/>
                      <a:pt x="51" y="41"/>
                    </a:cubicBezTo>
                    <a:cubicBezTo>
                      <a:pt x="46" y="37"/>
                      <a:pt x="44" y="30"/>
                      <a:pt x="46" y="23"/>
                    </a:cubicBezTo>
                    <a:cubicBezTo>
                      <a:pt x="48" y="17"/>
                      <a:pt x="55" y="13"/>
                      <a:pt x="61" y="13"/>
                    </a:cubicBezTo>
                    <a:cubicBezTo>
                      <a:pt x="68" y="13"/>
                      <a:pt x="74" y="17"/>
                      <a:pt x="77" y="23"/>
                    </a:cubicBezTo>
                    <a:cubicBezTo>
                      <a:pt x="79" y="30"/>
                      <a:pt x="77" y="37"/>
                      <a:pt x="72" y="41"/>
                    </a:cubicBezTo>
                    <a:cubicBezTo>
                      <a:pt x="79" y="45"/>
                      <a:pt x="84" y="53"/>
                      <a:pt x="84" y="61"/>
                    </a:cubicBezTo>
                    <a:lnTo>
                      <a:pt x="84" y="78"/>
                    </a:lnTo>
                    <a:close/>
                    <a:moveTo>
                      <a:pt x="84" y="78"/>
                    </a:moveTo>
                    <a:cubicBezTo>
                      <a:pt x="84" y="78"/>
                      <a:pt x="84" y="78"/>
                      <a:pt x="84" y="7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5B49E4-015A-440C-972C-9A59B486EA7F}"/>
              </a:ext>
            </a:extLst>
          </p:cNvPr>
          <p:cNvSpPr txBox="1"/>
          <p:nvPr/>
        </p:nvSpPr>
        <p:spPr>
          <a:xfrm>
            <a:off x="3827472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D4CA1D-E9A6-4878-ADB3-57BC44B65349}"/>
              </a:ext>
            </a:extLst>
          </p:cNvPr>
          <p:cNvSpPr txBox="1"/>
          <p:nvPr/>
        </p:nvSpPr>
        <p:spPr>
          <a:xfrm>
            <a:off x="4678182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11672B1-C012-40A1-918A-041F5B1DD3CD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A3EBF9-797D-4168-9409-FCC68D138C58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4708EE1-B0D9-40A7-8706-F7B043EDDB8A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62" grpId="0"/>
      <p:bldP spid="65" grpId="0"/>
      <p:bldP spid="61" grpId="0" animBg="1"/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DB1E7-ECFA-4A4F-A37E-52256CE4185A}"/>
              </a:ext>
            </a:extLst>
          </p:cNvPr>
          <p:cNvSpPr/>
          <p:nvPr/>
        </p:nvSpPr>
        <p:spPr>
          <a:xfrm>
            <a:off x="1425520" y="4559736"/>
            <a:ext cx="3873472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D5DAEB-7350-440E-AAFE-172A0926D1CA}"/>
              </a:ext>
            </a:extLst>
          </p:cNvPr>
          <p:cNvSpPr txBox="1"/>
          <p:nvPr/>
        </p:nvSpPr>
        <p:spPr>
          <a:xfrm>
            <a:off x="1438467" y="3429000"/>
            <a:ext cx="2824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Terms And Conditions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BA376-4272-4567-B1C8-E91989F8810C}"/>
              </a:ext>
            </a:extLst>
          </p:cNvPr>
          <p:cNvSpPr txBox="1"/>
          <p:nvPr/>
        </p:nvSpPr>
        <p:spPr>
          <a:xfrm>
            <a:off x="1425520" y="4250011"/>
            <a:ext cx="331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3D319-7551-4F5C-B1F6-B29E19F13ECD}"/>
              </a:ext>
            </a:extLst>
          </p:cNvPr>
          <p:cNvSpPr txBox="1"/>
          <p:nvPr/>
        </p:nvSpPr>
        <p:spPr>
          <a:xfrm>
            <a:off x="1427018" y="1172337"/>
            <a:ext cx="4082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 Internet</a:t>
            </a:r>
          </a:p>
          <a:p>
            <a:r>
              <a:rPr lang="en-US" sz="3200" dirty="0">
                <a:solidFill>
                  <a:schemeClr val="accent4"/>
                </a:solidFill>
                <a:latin typeface="+mj-lt"/>
              </a:rPr>
              <a:t>For Mouth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9E26D-FE0D-49EC-B7A5-E8802A4E8092}"/>
              </a:ext>
            </a:extLst>
          </p:cNvPr>
          <p:cNvSpPr txBox="1"/>
          <p:nvPr/>
        </p:nvSpPr>
        <p:spPr>
          <a:xfrm>
            <a:off x="1427018" y="2284698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52868D4-DC31-4F29-AA46-A7BAB6B703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0" r="30360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707C24B-8A2F-4CBF-8452-6671C6CB99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2" r="29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87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9476C9-9F65-4D14-BC16-BCA517AE97EA}"/>
              </a:ext>
            </a:extLst>
          </p:cNvPr>
          <p:cNvSpPr txBox="1"/>
          <p:nvPr/>
        </p:nvSpPr>
        <p:spPr>
          <a:xfrm>
            <a:off x="6913416" y="1477000"/>
            <a:ext cx="4082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 TV  Cable</a:t>
            </a:r>
          </a:p>
          <a:p>
            <a:r>
              <a:rPr lang="en-US" sz="3200" dirty="0">
                <a:solidFill>
                  <a:schemeClr val="accent4"/>
                </a:solidFill>
                <a:latin typeface="+mj-lt"/>
              </a:rPr>
              <a:t>For Mouth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EE1F9-1D21-41FC-A89D-5F379FDCC59C}"/>
              </a:ext>
            </a:extLst>
          </p:cNvPr>
          <p:cNvSpPr txBox="1"/>
          <p:nvPr/>
        </p:nvSpPr>
        <p:spPr>
          <a:xfrm>
            <a:off x="6913416" y="2589361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96488-06CB-4828-84D9-6A2B8D8571A2}"/>
              </a:ext>
            </a:extLst>
          </p:cNvPr>
          <p:cNvSpPr/>
          <p:nvPr/>
        </p:nvSpPr>
        <p:spPr>
          <a:xfrm>
            <a:off x="6913416" y="4870102"/>
            <a:ext cx="3873472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29A1E-BEDE-43BA-9953-303AB3BF0AD7}"/>
              </a:ext>
            </a:extLst>
          </p:cNvPr>
          <p:cNvSpPr txBox="1"/>
          <p:nvPr/>
        </p:nvSpPr>
        <p:spPr>
          <a:xfrm>
            <a:off x="6926363" y="3822364"/>
            <a:ext cx="2824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Terms And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FB0A6-273D-4DF5-8A59-DC3AE7000FAB}"/>
              </a:ext>
            </a:extLst>
          </p:cNvPr>
          <p:cNvSpPr txBox="1"/>
          <p:nvPr/>
        </p:nvSpPr>
        <p:spPr>
          <a:xfrm>
            <a:off x="6913416" y="4549407"/>
            <a:ext cx="331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0D60C7-F6F9-41A3-A6E0-A177E19DEEDD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09CE45-3772-4848-8038-69CAFE230536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35A91-9CB1-46CA-ACF2-EFBA9B73272A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BFFD44-06E9-4EB6-9813-8C7A21F813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 r="22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98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0B358BD-51C4-4300-AF5C-BDB5AB7D02DD}"/>
              </a:ext>
            </a:extLst>
          </p:cNvPr>
          <p:cNvSpPr/>
          <p:nvPr/>
        </p:nvSpPr>
        <p:spPr>
          <a:xfrm>
            <a:off x="6093619" y="3884353"/>
            <a:ext cx="3648361" cy="13121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2EDF2B-B4C7-4045-AFCD-CBF54E666CBD}"/>
              </a:ext>
            </a:extLst>
          </p:cNvPr>
          <p:cNvGrpSpPr/>
          <p:nvPr/>
        </p:nvGrpSpPr>
        <p:grpSpPr>
          <a:xfrm>
            <a:off x="4442217" y="1515120"/>
            <a:ext cx="2263394" cy="1609452"/>
            <a:chOff x="4442217" y="1515120"/>
            <a:chExt cx="2263394" cy="160945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F1CAFF-9952-49F6-95A5-F3E8F9B64391}"/>
                </a:ext>
              </a:extLst>
            </p:cNvPr>
            <p:cNvCxnSpPr>
              <a:cxnSpLocks/>
            </p:cNvCxnSpPr>
            <p:nvPr/>
          </p:nvCxnSpPr>
          <p:spPr>
            <a:xfrm>
              <a:off x="4531525" y="1559179"/>
              <a:ext cx="156209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C5EB24-07DA-423A-8AE4-4C5E394397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37" y="1560172"/>
              <a:ext cx="0" cy="15251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6E6A2B7-3B67-48C3-A636-65394C12BAE9}"/>
                </a:ext>
              </a:extLst>
            </p:cNvPr>
            <p:cNvSpPr/>
            <p:nvPr/>
          </p:nvSpPr>
          <p:spPr>
            <a:xfrm>
              <a:off x="4442217" y="1515120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CD58B0-F3C3-4A00-BE64-495161EA8E3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6091237" y="3080513"/>
              <a:ext cx="52625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3200B3-04D8-4F0B-9C7E-ABEE8F8BE5C1}"/>
                </a:ext>
              </a:extLst>
            </p:cNvPr>
            <p:cNvSpPr/>
            <p:nvPr/>
          </p:nvSpPr>
          <p:spPr>
            <a:xfrm>
              <a:off x="6617493" y="3036454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24709E1-CC61-475E-9295-4F6E1AC39617}"/>
              </a:ext>
            </a:extLst>
          </p:cNvPr>
          <p:cNvSpPr/>
          <p:nvPr/>
        </p:nvSpPr>
        <p:spPr>
          <a:xfrm>
            <a:off x="6929435" y="2930338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C2FB6F-8C4F-47E2-A656-152BD240FB70}"/>
              </a:ext>
            </a:extLst>
          </p:cNvPr>
          <p:cNvSpPr txBox="1"/>
          <p:nvPr/>
        </p:nvSpPr>
        <p:spPr>
          <a:xfrm>
            <a:off x="6929435" y="2653339"/>
            <a:ext cx="331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FB1CF-8F7F-4399-ADF2-70FB98D8EC34}"/>
              </a:ext>
            </a:extLst>
          </p:cNvPr>
          <p:cNvSpPr/>
          <p:nvPr/>
        </p:nvSpPr>
        <p:spPr>
          <a:xfrm>
            <a:off x="6431083" y="4332490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CBCBD-B5AA-4234-A9A0-9BCDAC120CA9}"/>
              </a:ext>
            </a:extLst>
          </p:cNvPr>
          <p:cNvSpPr txBox="1"/>
          <p:nvPr/>
        </p:nvSpPr>
        <p:spPr>
          <a:xfrm>
            <a:off x="6431083" y="4055491"/>
            <a:ext cx="253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2BA97"/>
                </a:solidFill>
                <a:latin typeface="+mj-lt"/>
              </a:rPr>
              <a:t>For The First Month only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63BE47-8E45-472A-B58D-2972FDAAD362}"/>
              </a:ext>
            </a:extLst>
          </p:cNvPr>
          <p:cNvSpPr/>
          <p:nvPr/>
        </p:nvSpPr>
        <p:spPr>
          <a:xfrm>
            <a:off x="7040275" y="5716293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26A559-00F8-42B1-8C79-6A7738372A88}"/>
              </a:ext>
            </a:extLst>
          </p:cNvPr>
          <p:cNvSpPr txBox="1"/>
          <p:nvPr/>
        </p:nvSpPr>
        <p:spPr>
          <a:xfrm>
            <a:off x="7040275" y="5439294"/>
            <a:ext cx="331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The First Month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B201CD-CCC5-4B50-9010-1181AD7B2217}"/>
              </a:ext>
            </a:extLst>
          </p:cNvPr>
          <p:cNvGrpSpPr/>
          <p:nvPr/>
        </p:nvGrpSpPr>
        <p:grpSpPr>
          <a:xfrm>
            <a:off x="4655972" y="3796235"/>
            <a:ext cx="1141677" cy="775638"/>
            <a:chOff x="4655972" y="3796235"/>
            <a:chExt cx="1141677" cy="77563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250910-DAC3-4716-9F37-E1057BF4690F}"/>
                </a:ext>
              </a:extLst>
            </p:cNvPr>
            <p:cNvCxnSpPr>
              <a:cxnSpLocks/>
            </p:cNvCxnSpPr>
            <p:nvPr/>
          </p:nvCxnSpPr>
          <p:spPr>
            <a:xfrm>
              <a:off x="4745280" y="3840294"/>
              <a:ext cx="5723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2A61-1CBA-4673-9B7F-EADB92E6CFFA}"/>
                </a:ext>
              </a:extLst>
            </p:cNvPr>
            <p:cNvSpPr/>
            <p:nvPr/>
          </p:nvSpPr>
          <p:spPr>
            <a:xfrm>
              <a:off x="4655972" y="3796235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32362C5-1918-4E82-B0F3-80E7590333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3359" y="3840294"/>
              <a:ext cx="4204" cy="68752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7DF899-5DEA-4958-B86F-370EC963819B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5313359" y="4527814"/>
              <a:ext cx="3961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EAD051E-73F6-41A6-9116-39E58E0CA5A8}"/>
                </a:ext>
              </a:extLst>
            </p:cNvPr>
            <p:cNvSpPr/>
            <p:nvPr/>
          </p:nvSpPr>
          <p:spPr>
            <a:xfrm>
              <a:off x="5709531" y="4483755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F9131E-9B15-40BB-B737-9BC9F24A0922}"/>
              </a:ext>
            </a:extLst>
          </p:cNvPr>
          <p:cNvGrpSpPr/>
          <p:nvPr/>
        </p:nvGrpSpPr>
        <p:grpSpPr>
          <a:xfrm>
            <a:off x="3156780" y="5367343"/>
            <a:ext cx="3754816" cy="592610"/>
            <a:chOff x="3156780" y="5367343"/>
            <a:chExt cx="3754816" cy="59261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F83B6A-CDF6-4A11-A07C-72CCD8EE4C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6088" y="5411402"/>
              <a:ext cx="8381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92E867-C555-434A-AED2-46AF4144969A}"/>
                </a:ext>
              </a:extLst>
            </p:cNvPr>
            <p:cNvSpPr/>
            <p:nvPr/>
          </p:nvSpPr>
          <p:spPr>
            <a:xfrm>
              <a:off x="3156780" y="5367343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7191F6-FFBE-418E-8D75-1EA81D881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4190" y="5411403"/>
              <a:ext cx="0" cy="50449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18A9B61-DF7C-4C4F-8E7B-8C5C1C05C2DD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>
              <a:off x="4084190" y="5915894"/>
              <a:ext cx="2739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D5B25D0-E467-4A3F-83E3-3938B2C656DD}"/>
                </a:ext>
              </a:extLst>
            </p:cNvPr>
            <p:cNvSpPr/>
            <p:nvPr/>
          </p:nvSpPr>
          <p:spPr>
            <a:xfrm>
              <a:off x="6823478" y="5871835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022B08-210C-4801-BAF1-55B078682E9E}"/>
              </a:ext>
            </a:extLst>
          </p:cNvPr>
          <p:cNvSpPr txBox="1"/>
          <p:nvPr/>
        </p:nvSpPr>
        <p:spPr>
          <a:xfrm>
            <a:off x="6910388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Internet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F0CFD-F8DE-4A07-8C04-886A8A40135D}"/>
              </a:ext>
            </a:extLst>
          </p:cNvPr>
          <p:cNvSpPr txBox="1"/>
          <p:nvPr/>
        </p:nvSpPr>
        <p:spPr>
          <a:xfrm>
            <a:off x="691038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9EF265-88A7-4A8F-AC24-C02C6C2BC4B0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AB9FF1-4DFF-4079-9F31-D83730B8B23E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E914BB-F619-4789-AD36-74BAB48C7935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983569F6-0573-40A7-8A04-7D18DE02166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3" r="22013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985B54D-85D5-45E4-8AAA-660258930D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8" r="22048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2F0947D-5FB8-4AC3-84FF-CF2746032B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3" r="220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16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42" grpId="0"/>
      <p:bldP spid="44" grpId="0"/>
      <p:bldP spid="45" grpId="0"/>
      <p:bldP spid="46" grpId="0"/>
      <p:bldP spid="47" grpId="0"/>
      <p:bldP spid="48" grpId="0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56BFDF-4C57-4D1B-98E1-2C7C0386076B}"/>
              </a:ext>
            </a:extLst>
          </p:cNvPr>
          <p:cNvSpPr/>
          <p:nvPr/>
        </p:nvSpPr>
        <p:spPr>
          <a:xfrm>
            <a:off x="1426355" y="4608446"/>
            <a:ext cx="4089074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D3D9F-6DDB-4035-91E0-F7478B30EF39}"/>
              </a:ext>
            </a:extLst>
          </p:cNvPr>
          <p:cNvSpPr txBox="1"/>
          <p:nvPr/>
        </p:nvSpPr>
        <p:spPr>
          <a:xfrm>
            <a:off x="1426354" y="3638622"/>
            <a:ext cx="374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Maintain the Security of The Internet And our Customer  Data 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48A95-A434-4029-8ECE-46D41429E6C0}"/>
              </a:ext>
            </a:extLst>
          </p:cNvPr>
          <p:cNvSpPr txBox="1"/>
          <p:nvPr/>
        </p:nvSpPr>
        <p:spPr>
          <a:xfrm>
            <a:off x="1427017" y="1172337"/>
            <a:ext cx="5169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 a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Costumer </a:t>
            </a:r>
          </a:p>
          <a:p>
            <a:r>
              <a:rPr lang="en-US" sz="3200" dirty="0">
                <a:solidFill>
                  <a:schemeClr val="accent4"/>
                </a:solidFill>
                <a:latin typeface="+mj-lt"/>
              </a:rPr>
              <a:t>Database From Hackers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45565-3356-4C68-BE8D-257C4978A6BF}"/>
              </a:ext>
            </a:extLst>
          </p:cNvPr>
          <p:cNvSpPr txBox="1"/>
          <p:nvPr/>
        </p:nvSpPr>
        <p:spPr>
          <a:xfrm>
            <a:off x="1427018" y="2284698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B6DE68-5448-405F-A8D1-5C9D086BB0F5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E27EBD-B65D-4ABF-A1E3-15D298C315B6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02959-177A-4EC6-8FBA-AAA769B82923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8CE7481-EB2B-4A4D-8882-89257BD155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9" r="27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446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95">
            <a:extLst>
              <a:ext uri="{FF2B5EF4-FFF2-40B4-BE49-F238E27FC236}">
                <a16:creationId xmlns:a16="http://schemas.microsoft.com/office/drawing/2014/main" id="{81D09B07-71BC-4792-88D5-1F1D07326ACC}"/>
              </a:ext>
            </a:extLst>
          </p:cNvPr>
          <p:cNvSpPr>
            <a:spLocks noEditPoints="1"/>
          </p:cNvSpPr>
          <p:nvPr/>
        </p:nvSpPr>
        <p:spPr bwMode="auto">
          <a:xfrm>
            <a:off x="842264" y="2389119"/>
            <a:ext cx="409857" cy="452342"/>
          </a:xfrm>
          <a:custGeom>
            <a:avLst/>
            <a:gdLst>
              <a:gd name="T0" fmla="*/ 117 w 123"/>
              <a:gd name="T1" fmla="*/ 89 h 136"/>
              <a:gd name="T2" fmla="*/ 112 w 123"/>
              <a:gd name="T3" fmla="*/ 87 h 136"/>
              <a:gd name="T4" fmla="*/ 110 w 123"/>
              <a:gd name="T5" fmla="*/ 88 h 136"/>
              <a:gd name="T6" fmla="*/ 105 w 123"/>
              <a:gd name="T7" fmla="*/ 90 h 136"/>
              <a:gd name="T8" fmla="*/ 71 w 123"/>
              <a:gd name="T9" fmla="*/ 70 h 136"/>
              <a:gd name="T10" fmla="*/ 71 w 123"/>
              <a:gd name="T11" fmla="*/ 68 h 136"/>
              <a:gd name="T12" fmla="*/ 71 w 123"/>
              <a:gd name="T13" fmla="*/ 66 h 136"/>
              <a:gd name="T14" fmla="*/ 105 w 123"/>
              <a:gd name="T15" fmla="*/ 45 h 136"/>
              <a:gd name="T16" fmla="*/ 117 w 123"/>
              <a:gd name="T17" fmla="*/ 47 h 136"/>
              <a:gd name="T18" fmla="*/ 121 w 123"/>
              <a:gd name="T19" fmla="*/ 35 h 136"/>
              <a:gd name="T20" fmla="*/ 110 w 123"/>
              <a:gd name="T21" fmla="*/ 30 h 136"/>
              <a:gd name="T22" fmla="*/ 103 w 123"/>
              <a:gd name="T23" fmla="*/ 40 h 136"/>
              <a:gd name="T24" fmla="*/ 102 w 123"/>
              <a:gd name="T25" fmla="*/ 41 h 136"/>
              <a:gd name="T26" fmla="*/ 69 w 123"/>
              <a:gd name="T27" fmla="*/ 62 h 136"/>
              <a:gd name="T28" fmla="*/ 64 w 123"/>
              <a:gd name="T29" fmla="*/ 59 h 136"/>
              <a:gd name="T30" fmla="*/ 64 w 123"/>
              <a:gd name="T31" fmla="*/ 58 h 136"/>
              <a:gd name="T32" fmla="*/ 64 w 123"/>
              <a:gd name="T33" fmla="*/ 20 h 136"/>
              <a:gd name="T34" fmla="*/ 64 w 123"/>
              <a:gd name="T35" fmla="*/ 19 h 136"/>
              <a:gd name="T36" fmla="*/ 71 w 123"/>
              <a:gd name="T37" fmla="*/ 9 h 136"/>
              <a:gd name="T38" fmla="*/ 62 w 123"/>
              <a:gd name="T39" fmla="*/ 0 h 136"/>
              <a:gd name="T40" fmla="*/ 52 w 123"/>
              <a:gd name="T41" fmla="*/ 9 h 136"/>
              <a:gd name="T42" fmla="*/ 59 w 123"/>
              <a:gd name="T43" fmla="*/ 19 h 136"/>
              <a:gd name="T44" fmla="*/ 59 w 123"/>
              <a:gd name="T45" fmla="*/ 20 h 136"/>
              <a:gd name="T46" fmla="*/ 59 w 123"/>
              <a:gd name="T47" fmla="*/ 58 h 136"/>
              <a:gd name="T48" fmla="*/ 59 w 123"/>
              <a:gd name="T49" fmla="*/ 59 h 136"/>
              <a:gd name="T50" fmla="*/ 54 w 123"/>
              <a:gd name="T51" fmla="*/ 62 h 136"/>
              <a:gd name="T52" fmla="*/ 21 w 123"/>
              <a:gd name="T53" fmla="*/ 41 h 136"/>
              <a:gd name="T54" fmla="*/ 20 w 123"/>
              <a:gd name="T55" fmla="*/ 40 h 136"/>
              <a:gd name="T56" fmla="*/ 15 w 123"/>
              <a:gd name="T57" fmla="*/ 30 h 136"/>
              <a:gd name="T58" fmla="*/ 4 w 123"/>
              <a:gd name="T59" fmla="*/ 33 h 136"/>
              <a:gd name="T60" fmla="*/ 3 w 123"/>
              <a:gd name="T61" fmla="*/ 44 h 136"/>
              <a:gd name="T62" fmla="*/ 13 w 123"/>
              <a:gd name="T63" fmla="*/ 48 h 136"/>
              <a:gd name="T64" fmla="*/ 18 w 123"/>
              <a:gd name="T65" fmla="*/ 45 h 136"/>
              <a:gd name="T66" fmla="*/ 52 w 123"/>
              <a:gd name="T67" fmla="*/ 66 h 136"/>
              <a:gd name="T68" fmla="*/ 52 w 123"/>
              <a:gd name="T69" fmla="*/ 68 h 136"/>
              <a:gd name="T70" fmla="*/ 52 w 123"/>
              <a:gd name="T71" fmla="*/ 70 h 136"/>
              <a:gd name="T72" fmla="*/ 18 w 123"/>
              <a:gd name="T73" fmla="*/ 90 h 136"/>
              <a:gd name="T74" fmla="*/ 13 w 123"/>
              <a:gd name="T75" fmla="*/ 88 h 136"/>
              <a:gd name="T76" fmla="*/ 11 w 123"/>
              <a:gd name="T77" fmla="*/ 87 h 136"/>
              <a:gd name="T78" fmla="*/ 2 w 123"/>
              <a:gd name="T79" fmla="*/ 94 h 136"/>
              <a:gd name="T80" fmla="*/ 5 w 123"/>
              <a:gd name="T81" fmla="*/ 105 h 136"/>
              <a:gd name="T82" fmla="*/ 16 w 123"/>
              <a:gd name="T83" fmla="*/ 105 h 136"/>
              <a:gd name="T84" fmla="*/ 20 w 123"/>
              <a:gd name="T85" fmla="*/ 94 h 136"/>
              <a:gd name="T86" fmla="*/ 54 w 123"/>
              <a:gd name="T87" fmla="*/ 74 h 136"/>
              <a:gd name="T88" fmla="*/ 59 w 123"/>
              <a:gd name="T89" fmla="*/ 77 h 136"/>
              <a:gd name="T90" fmla="*/ 59 w 123"/>
              <a:gd name="T91" fmla="*/ 78 h 136"/>
              <a:gd name="T92" fmla="*/ 59 w 123"/>
              <a:gd name="T93" fmla="*/ 116 h 136"/>
              <a:gd name="T94" fmla="*/ 59 w 123"/>
              <a:gd name="T95" fmla="*/ 117 h 136"/>
              <a:gd name="T96" fmla="*/ 52 w 123"/>
              <a:gd name="T97" fmla="*/ 127 h 136"/>
              <a:gd name="T98" fmla="*/ 62 w 123"/>
              <a:gd name="T99" fmla="*/ 136 h 136"/>
              <a:gd name="T100" fmla="*/ 71 w 123"/>
              <a:gd name="T101" fmla="*/ 127 h 136"/>
              <a:gd name="T102" fmla="*/ 64 w 123"/>
              <a:gd name="T103" fmla="*/ 117 h 136"/>
              <a:gd name="T104" fmla="*/ 64 w 123"/>
              <a:gd name="T105" fmla="*/ 116 h 136"/>
              <a:gd name="T106" fmla="*/ 64 w 123"/>
              <a:gd name="T107" fmla="*/ 78 h 136"/>
              <a:gd name="T108" fmla="*/ 64 w 123"/>
              <a:gd name="T109" fmla="*/ 77 h 136"/>
              <a:gd name="T110" fmla="*/ 69 w 123"/>
              <a:gd name="T111" fmla="*/ 74 h 136"/>
              <a:gd name="T112" fmla="*/ 103 w 123"/>
              <a:gd name="T113" fmla="*/ 94 h 136"/>
              <a:gd name="T114" fmla="*/ 109 w 123"/>
              <a:gd name="T115" fmla="*/ 106 h 136"/>
              <a:gd name="T116" fmla="*/ 121 w 123"/>
              <a:gd name="T117" fmla="*/ 101 h 136"/>
              <a:gd name="T118" fmla="*/ 117 w 123"/>
              <a:gd name="T119" fmla="*/ 89 h 136"/>
              <a:gd name="T120" fmla="*/ 117 w 123"/>
              <a:gd name="T121" fmla="*/ 89 h 136"/>
              <a:gd name="T122" fmla="*/ 117 w 123"/>
              <a:gd name="T123" fmla="*/ 8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3" h="136">
                <a:moveTo>
                  <a:pt x="117" y="89"/>
                </a:moveTo>
                <a:cubicBezTo>
                  <a:pt x="116" y="88"/>
                  <a:pt x="114" y="87"/>
                  <a:pt x="112" y="87"/>
                </a:cubicBezTo>
                <a:cubicBezTo>
                  <a:pt x="111" y="87"/>
                  <a:pt x="111" y="87"/>
                  <a:pt x="110" y="88"/>
                </a:cubicBezTo>
                <a:cubicBezTo>
                  <a:pt x="108" y="88"/>
                  <a:pt x="107" y="89"/>
                  <a:pt x="105" y="90"/>
                </a:cubicBezTo>
                <a:cubicBezTo>
                  <a:pt x="98" y="86"/>
                  <a:pt x="73" y="71"/>
                  <a:pt x="71" y="70"/>
                </a:cubicBezTo>
                <a:cubicBezTo>
                  <a:pt x="71" y="69"/>
                  <a:pt x="71" y="69"/>
                  <a:pt x="71" y="68"/>
                </a:cubicBezTo>
                <a:cubicBezTo>
                  <a:pt x="71" y="67"/>
                  <a:pt x="71" y="67"/>
                  <a:pt x="71" y="66"/>
                </a:cubicBezTo>
                <a:cubicBezTo>
                  <a:pt x="82" y="59"/>
                  <a:pt x="102" y="47"/>
                  <a:pt x="105" y="45"/>
                </a:cubicBezTo>
                <a:cubicBezTo>
                  <a:pt x="108" y="49"/>
                  <a:pt x="113" y="50"/>
                  <a:pt x="117" y="47"/>
                </a:cubicBezTo>
                <a:cubicBezTo>
                  <a:pt x="121" y="45"/>
                  <a:pt x="123" y="40"/>
                  <a:pt x="121" y="35"/>
                </a:cubicBezTo>
                <a:cubicBezTo>
                  <a:pt x="119" y="31"/>
                  <a:pt x="114" y="28"/>
                  <a:pt x="110" y="30"/>
                </a:cubicBezTo>
                <a:cubicBezTo>
                  <a:pt x="105" y="31"/>
                  <a:pt x="102" y="36"/>
                  <a:pt x="103" y="40"/>
                </a:cubicBezTo>
                <a:cubicBezTo>
                  <a:pt x="103" y="40"/>
                  <a:pt x="103" y="41"/>
                  <a:pt x="102" y="41"/>
                </a:cubicBezTo>
                <a:cubicBezTo>
                  <a:pt x="100" y="42"/>
                  <a:pt x="74" y="59"/>
                  <a:pt x="69" y="62"/>
                </a:cubicBezTo>
                <a:cubicBezTo>
                  <a:pt x="68" y="60"/>
                  <a:pt x="66" y="59"/>
                  <a:pt x="64" y="59"/>
                </a:cubicBezTo>
                <a:cubicBezTo>
                  <a:pt x="64" y="59"/>
                  <a:pt x="64" y="58"/>
                  <a:pt x="64" y="58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0"/>
                  <a:pt x="64" y="19"/>
                  <a:pt x="64" y="19"/>
                </a:cubicBezTo>
                <a:cubicBezTo>
                  <a:pt x="69" y="18"/>
                  <a:pt x="72" y="14"/>
                  <a:pt x="71" y="9"/>
                </a:cubicBezTo>
                <a:cubicBezTo>
                  <a:pt x="70" y="4"/>
                  <a:pt x="66" y="0"/>
                  <a:pt x="62" y="0"/>
                </a:cubicBezTo>
                <a:cubicBezTo>
                  <a:pt x="57" y="0"/>
                  <a:pt x="53" y="4"/>
                  <a:pt x="52" y="9"/>
                </a:cubicBezTo>
                <a:cubicBezTo>
                  <a:pt x="51" y="14"/>
                  <a:pt x="54" y="18"/>
                  <a:pt x="59" y="19"/>
                </a:cubicBezTo>
                <a:cubicBezTo>
                  <a:pt x="59" y="19"/>
                  <a:pt x="59" y="20"/>
                  <a:pt x="59" y="20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9"/>
                  <a:pt x="59" y="59"/>
                </a:cubicBezTo>
                <a:cubicBezTo>
                  <a:pt x="57" y="59"/>
                  <a:pt x="55" y="60"/>
                  <a:pt x="54" y="6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0" y="40"/>
                  <a:pt x="20" y="40"/>
                </a:cubicBezTo>
                <a:cubicBezTo>
                  <a:pt x="21" y="36"/>
                  <a:pt x="19" y="32"/>
                  <a:pt x="15" y="30"/>
                </a:cubicBezTo>
                <a:cubicBezTo>
                  <a:pt x="11" y="29"/>
                  <a:pt x="6" y="29"/>
                  <a:pt x="4" y="33"/>
                </a:cubicBezTo>
                <a:cubicBezTo>
                  <a:pt x="1" y="36"/>
                  <a:pt x="0" y="40"/>
                  <a:pt x="3" y="44"/>
                </a:cubicBezTo>
                <a:cubicBezTo>
                  <a:pt x="5" y="48"/>
                  <a:pt x="9" y="49"/>
                  <a:pt x="13" y="48"/>
                </a:cubicBezTo>
                <a:cubicBezTo>
                  <a:pt x="15" y="48"/>
                  <a:pt x="17" y="47"/>
                  <a:pt x="18" y="45"/>
                </a:cubicBezTo>
                <a:cubicBezTo>
                  <a:pt x="21" y="47"/>
                  <a:pt x="41" y="59"/>
                  <a:pt x="52" y="66"/>
                </a:cubicBezTo>
                <a:cubicBezTo>
                  <a:pt x="52" y="67"/>
                  <a:pt x="52" y="67"/>
                  <a:pt x="52" y="68"/>
                </a:cubicBezTo>
                <a:cubicBezTo>
                  <a:pt x="52" y="69"/>
                  <a:pt x="52" y="69"/>
                  <a:pt x="52" y="70"/>
                </a:cubicBezTo>
                <a:cubicBezTo>
                  <a:pt x="50" y="71"/>
                  <a:pt x="25" y="86"/>
                  <a:pt x="18" y="90"/>
                </a:cubicBezTo>
                <a:cubicBezTo>
                  <a:pt x="16" y="89"/>
                  <a:pt x="15" y="88"/>
                  <a:pt x="13" y="88"/>
                </a:cubicBezTo>
                <a:cubicBezTo>
                  <a:pt x="13" y="87"/>
                  <a:pt x="12" y="87"/>
                  <a:pt x="11" y="87"/>
                </a:cubicBezTo>
                <a:cubicBezTo>
                  <a:pt x="7" y="87"/>
                  <a:pt x="3" y="90"/>
                  <a:pt x="2" y="94"/>
                </a:cubicBezTo>
                <a:cubicBezTo>
                  <a:pt x="0" y="98"/>
                  <a:pt x="2" y="102"/>
                  <a:pt x="5" y="105"/>
                </a:cubicBezTo>
                <a:cubicBezTo>
                  <a:pt x="8" y="107"/>
                  <a:pt x="13" y="107"/>
                  <a:pt x="16" y="105"/>
                </a:cubicBezTo>
                <a:cubicBezTo>
                  <a:pt x="20" y="103"/>
                  <a:pt x="21" y="98"/>
                  <a:pt x="20" y="94"/>
                </a:cubicBezTo>
                <a:cubicBezTo>
                  <a:pt x="27" y="90"/>
                  <a:pt x="50" y="77"/>
                  <a:pt x="54" y="74"/>
                </a:cubicBezTo>
                <a:cubicBezTo>
                  <a:pt x="55" y="76"/>
                  <a:pt x="57" y="77"/>
                  <a:pt x="59" y="77"/>
                </a:cubicBezTo>
                <a:cubicBezTo>
                  <a:pt x="59" y="77"/>
                  <a:pt x="59" y="78"/>
                  <a:pt x="59" y="7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59" y="117"/>
                </a:cubicBezTo>
                <a:cubicBezTo>
                  <a:pt x="54" y="118"/>
                  <a:pt x="51" y="122"/>
                  <a:pt x="52" y="127"/>
                </a:cubicBezTo>
                <a:cubicBezTo>
                  <a:pt x="53" y="132"/>
                  <a:pt x="57" y="136"/>
                  <a:pt x="62" y="136"/>
                </a:cubicBezTo>
                <a:cubicBezTo>
                  <a:pt x="66" y="136"/>
                  <a:pt x="70" y="132"/>
                  <a:pt x="71" y="127"/>
                </a:cubicBezTo>
                <a:cubicBezTo>
                  <a:pt x="72" y="122"/>
                  <a:pt x="69" y="118"/>
                  <a:pt x="64" y="117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8"/>
                  <a:pt x="64" y="77"/>
                  <a:pt x="64" y="77"/>
                </a:cubicBezTo>
                <a:cubicBezTo>
                  <a:pt x="66" y="77"/>
                  <a:pt x="68" y="76"/>
                  <a:pt x="69" y="74"/>
                </a:cubicBezTo>
                <a:cubicBezTo>
                  <a:pt x="73" y="77"/>
                  <a:pt x="96" y="90"/>
                  <a:pt x="103" y="94"/>
                </a:cubicBezTo>
                <a:cubicBezTo>
                  <a:pt x="102" y="99"/>
                  <a:pt x="104" y="104"/>
                  <a:pt x="109" y="106"/>
                </a:cubicBezTo>
                <a:cubicBezTo>
                  <a:pt x="114" y="108"/>
                  <a:pt x="119" y="106"/>
                  <a:pt x="121" y="101"/>
                </a:cubicBezTo>
                <a:cubicBezTo>
                  <a:pt x="123" y="97"/>
                  <a:pt x="121" y="91"/>
                  <a:pt x="117" y="89"/>
                </a:cubicBezTo>
                <a:close/>
                <a:moveTo>
                  <a:pt x="117" y="89"/>
                </a:moveTo>
                <a:cubicBezTo>
                  <a:pt x="117" y="89"/>
                  <a:pt x="117" y="89"/>
                  <a:pt x="117" y="8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F7863613-0853-439A-8B9B-587C69F0E56C}"/>
              </a:ext>
            </a:extLst>
          </p:cNvPr>
          <p:cNvSpPr>
            <a:spLocks noEditPoints="1"/>
          </p:cNvSpPr>
          <p:nvPr/>
        </p:nvSpPr>
        <p:spPr bwMode="auto">
          <a:xfrm>
            <a:off x="848407" y="3768502"/>
            <a:ext cx="452342" cy="452341"/>
          </a:xfrm>
          <a:custGeom>
            <a:avLst/>
            <a:gdLst>
              <a:gd name="T0" fmla="*/ 126 w 158"/>
              <a:gd name="T1" fmla="*/ 24 h 158"/>
              <a:gd name="T2" fmla="*/ 122 w 158"/>
              <a:gd name="T3" fmla="*/ 24 h 158"/>
              <a:gd name="T4" fmla="*/ 105 w 158"/>
              <a:gd name="T5" fmla="*/ 17 h 158"/>
              <a:gd name="T6" fmla="*/ 108 w 158"/>
              <a:gd name="T7" fmla="*/ 6 h 158"/>
              <a:gd name="T8" fmla="*/ 100 w 158"/>
              <a:gd name="T9" fmla="*/ 2 h 158"/>
              <a:gd name="T10" fmla="*/ 2 w 158"/>
              <a:gd name="T11" fmla="*/ 104 h 158"/>
              <a:gd name="T12" fmla="*/ 8 w 158"/>
              <a:gd name="T13" fmla="*/ 109 h 158"/>
              <a:gd name="T14" fmla="*/ 17 w 158"/>
              <a:gd name="T15" fmla="*/ 105 h 158"/>
              <a:gd name="T16" fmla="*/ 24 w 158"/>
              <a:gd name="T17" fmla="*/ 122 h 158"/>
              <a:gd name="T18" fmla="*/ 54 w 158"/>
              <a:gd name="T19" fmla="*/ 157 h 158"/>
              <a:gd name="T20" fmla="*/ 58 w 158"/>
              <a:gd name="T21" fmla="*/ 157 h 158"/>
              <a:gd name="T22" fmla="*/ 51 w 158"/>
              <a:gd name="T23" fmla="*/ 140 h 158"/>
              <a:gd name="T24" fmla="*/ 55 w 158"/>
              <a:gd name="T25" fmla="*/ 136 h 158"/>
              <a:gd name="T26" fmla="*/ 72 w 158"/>
              <a:gd name="T27" fmla="*/ 143 h 158"/>
              <a:gd name="T28" fmla="*/ 60 w 158"/>
              <a:gd name="T29" fmla="*/ 126 h 158"/>
              <a:gd name="T30" fmla="*/ 77 w 158"/>
              <a:gd name="T31" fmla="*/ 138 h 158"/>
              <a:gd name="T32" fmla="*/ 81 w 158"/>
              <a:gd name="T33" fmla="*/ 133 h 158"/>
              <a:gd name="T34" fmla="*/ 72 w 158"/>
              <a:gd name="T35" fmla="*/ 123 h 158"/>
              <a:gd name="T36" fmla="*/ 83 w 158"/>
              <a:gd name="T37" fmla="*/ 112 h 158"/>
              <a:gd name="T38" fmla="*/ 96 w 158"/>
              <a:gd name="T39" fmla="*/ 119 h 158"/>
              <a:gd name="T40" fmla="*/ 86 w 158"/>
              <a:gd name="T41" fmla="*/ 104 h 158"/>
              <a:gd name="T42" fmla="*/ 91 w 158"/>
              <a:gd name="T43" fmla="*/ 100 h 158"/>
              <a:gd name="T44" fmla="*/ 108 w 158"/>
              <a:gd name="T45" fmla="*/ 107 h 158"/>
              <a:gd name="T46" fmla="*/ 96 w 158"/>
              <a:gd name="T47" fmla="*/ 90 h 158"/>
              <a:gd name="T48" fmla="*/ 113 w 158"/>
              <a:gd name="T49" fmla="*/ 102 h 158"/>
              <a:gd name="T50" fmla="*/ 106 w 158"/>
              <a:gd name="T51" fmla="*/ 85 h 158"/>
              <a:gd name="T52" fmla="*/ 111 w 158"/>
              <a:gd name="T53" fmla="*/ 80 h 158"/>
              <a:gd name="T54" fmla="*/ 128 w 158"/>
              <a:gd name="T55" fmla="*/ 87 h 158"/>
              <a:gd name="T56" fmla="*/ 116 w 158"/>
              <a:gd name="T57" fmla="*/ 70 h 158"/>
              <a:gd name="T58" fmla="*/ 133 w 158"/>
              <a:gd name="T59" fmla="*/ 82 h 158"/>
              <a:gd name="T60" fmla="*/ 126 w 158"/>
              <a:gd name="T61" fmla="*/ 65 h 158"/>
              <a:gd name="T62" fmla="*/ 130 w 158"/>
              <a:gd name="T63" fmla="*/ 61 h 158"/>
              <a:gd name="T64" fmla="*/ 148 w 158"/>
              <a:gd name="T65" fmla="*/ 67 h 158"/>
              <a:gd name="T66" fmla="*/ 136 w 158"/>
              <a:gd name="T67" fmla="*/ 51 h 158"/>
              <a:gd name="T68" fmla="*/ 152 w 158"/>
              <a:gd name="T69" fmla="*/ 63 h 158"/>
              <a:gd name="T70" fmla="*/ 156 w 158"/>
              <a:gd name="T71" fmla="*/ 54 h 158"/>
              <a:gd name="T72" fmla="*/ 52 w 158"/>
              <a:gd name="T73" fmla="*/ 124 h 158"/>
              <a:gd name="T74" fmla="*/ 47 w 158"/>
              <a:gd name="T75" fmla="*/ 124 h 158"/>
              <a:gd name="T76" fmla="*/ 28 w 158"/>
              <a:gd name="T77" fmla="*/ 100 h 158"/>
              <a:gd name="T78" fmla="*/ 49 w 158"/>
              <a:gd name="T79" fmla="*/ 83 h 158"/>
              <a:gd name="T80" fmla="*/ 68 w 158"/>
              <a:gd name="T81" fmla="*/ 108 h 158"/>
              <a:gd name="T82" fmla="*/ 80 w 158"/>
              <a:gd name="T83" fmla="*/ 96 h 158"/>
              <a:gd name="T84" fmla="*/ 75 w 158"/>
              <a:gd name="T85" fmla="*/ 96 h 158"/>
              <a:gd name="T86" fmla="*/ 55 w 158"/>
              <a:gd name="T87" fmla="*/ 72 h 158"/>
              <a:gd name="T88" fmla="*/ 76 w 158"/>
              <a:gd name="T89" fmla="*/ 56 h 158"/>
              <a:gd name="T90" fmla="*/ 96 w 158"/>
              <a:gd name="T91" fmla="*/ 80 h 158"/>
              <a:gd name="T92" fmla="*/ 107 w 158"/>
              <a:gd name="T93" fmla="*/ 68 h 158"/>
              <a:gd name="T94" fmla="*/ 103 w 158"/>
              <a:gd name="T95" fmla="*/ 68 h 158"/>
              <a:gd name="T96" fmla="*/ 83 w 158"/>
              <a:gd name="T97" fmla="*/ 44 h 158"/>
              <a:gd name="T98" fmla="*/ 104 w 158"/>
              <a:gd name="T99" fmla="*/ 28 h 158"/>
              <a:gd name="T100" fmla="*/ 124 w 158"/>
              <a:gd name="T101" fmla="*/ 52 h 158"/>
              <a:gd name="T102" fmla="*/ 124 w 158"/>
              <a:gd name="T103" fmla="*/ 5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8" h="158">
                <a:moveTo>
                  <a:pt x="156" y="54"/>
                </a:moveTo>
                <a:cubicBezTo>
                  <a:pt x="126" y="24"/>
                  <a:pt x="126" y="24"/>
                  <a:pt x="126" y="24"/>
                </a:cubicBezTo>
                <a:cubicBezTo>
                  <a:pt x="126" y="23"/>
                  <a:pt x="125" y="23"/>
                  <a:pt x="124" y="23"/>
                </a:cubicBezTo>
                <a:cubicBezTo>
                  <a:pt x="123" y="23"/>
                  <a:pt x="122" y="23"/>
                  <a:pt x="122" y="24"/>
                </a:cubicBezTo>
                <a:cubicBezTo>
                  <a:pt x="120" y="26"/>
                  <a:pt x="118" y="27"/>
                  <a:pt x="115" y="27"/>
                </a:cubicBezTo>
                <a:cubicBezTo>
                  <a:pt x="110" y="27"/>
                  <a:pt x="105" y="22"/>
                  <a:pt x="105" y="17"/>
                </a:cubicBezTo>
                <a:cubicBezTo>
                  <a:pt x="105" y="14"/>
                  <a:pt x="106" y="12"/>
                  <a:pt x="108" y="10"/>
                </a:cubicBezTo>
                <a:cubicBezTo>
                  <a:pt x="109" y="9"/>
                  <a:pt x="109" y="7"/>
                  <a:pt x="108" y="6"/>
                </a:cubicBez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100" y="2"/>
                </a:cubicBezTo>
                <a:cubicBezTo>
                  <a:pt x="2" y="100"/>
                  <a:pt x="2" y="100"/>
                  <a:pt x="2" y="100"/>
                </a:cubicBezTo>
                <a:cubicBezTo>
                  <a:pt x="0" y="101"/>
                  <a:pt x="0" y="103"/>
                  <a:pt x="2" y="104"/>
                </a:cubicBezTo>
                <a:cubicBezTo>
                  <a:pt x="5" y="108"/>
                  <a:pt x="5" y="108"/>
                  <a:pt x="5" y="108"/>
                </a:cubicBezTo>
                <a:cubicBezTo>
                  <a:pt x="6" y="109"/>
                  <a:pt x="7" y="109"/>
                  <a:pt x="8" y="109"/>
                </a:cubicBezTo>
                <a:cubicBezTo>
                  <a:pt x="9" y="109"/>
                  <a:pt x="9" y="109"/>
                  <a:pt x="10" y="108"/>
                </a:cubicBezTo>
                <a:cubicBezTo>
                  <a:pt x="12" y="106"/>
                  <a:pt x="14" y="105"/>
                  <a:pt x="17" y="105"/>
                </a:cubicBezTo>
                <a:cubicBezTo>
                  <a:pt x="22" y="105"/>
                  <a:pt x="27" y="110"/>
                  <a:pt x="27" y="115"/>
                </a:cubicBezTo>
                <a:cubicBezTo>
                  <a:pt x="27" y="118"/>
                  <a:pt x="26" y="120"/>
                  <a:pt x="24" y="122"/>
                </a:cubicBezTo>
                <a:cubicBezTo>
                  <a:pt x="23" y="123"/>
                  <a:pt x="23" y="125"/>
                  <a:pt x="24" y="12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4" y="157"/>
                  <a:pt x="55" y="158"/>
                  <a:pt x="56" y="158"/>
                </a:cubicBezTo>
                <a:cubicBezTo>
                  <a:pt x="57" y="158"/>
                  <a:pt x="58" y="157"/>
                  <a:pt x="58" y="157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49" y="139"/>
                  <a:pt x="49" y="137"/>
                  <a:pt x="51" y="136"/>
                </a:cubicBezTo>
                <a:cubicBezTo>
                  <a:pt x="52" y="134"/>
                  <a:pt x="54" y="134"/>
                  <a:pt x="55" y="136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59" y="129"/>
                  <a:pt x="59" y="127"/>
                  <a:pt x="60" y="126"/>
                </a:cubicBezTo>
                <a:cubicBezTo>
                  <a:pt x="62" y="125"/>
                  <a:pt x="64" y="125"/>
                  <a:pt x="65" y="126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4"/>
                  <a:pt x="81" y="133"/>
                  <a:pt x="81" y="133"/>
                </a:cubicBezTo>
                <a:cubicBezTo>
                  <a:pt x="81" y="132"/>
                  <a:pt x="81" y="131"/>
                  <a:pt x="80" y="13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69" y="120"/>
                  <a:pt x="69" y="115"/>
                  <a:pt x="72" y="112"/>
                </a:cubicBezTo>
                <a:cubicBezTo>
                  <a:pt x="75" y="109"/>
                  <a:pt x="80" y="109"/>
                  <a:pt x="83" y="112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2" y="121"/>
                  <a:pt x="94" y="121"/>
                  <a:pt x="96" y="119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5" y="103"/>
                  <a:pt x="85" y="101"/>
                  <a:pt x="86" y="100"/>
                </a:cubicBezTo>
                <a:cubicBezTo>
                  <a:pt x="88" y="98"/>
                  <a:pt x="90" y="98"/>
                  <a:pt x="91" y="100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96" y="95"/>
                  <a:pt x="96" y="95"/>
                  <a:pt x="96" y="95"/>
                </a:cubicBezTo>
                <a:cubicBezTo>
                  <a:pt x="95" y="93"/>
                  <a:pt x="95" y="91"/>
                  <a:pt x="96" y="90"/>
                </a:cubicBezTo>
                <a:cubicBezTo>
                  <a:pt x="98" y="89"/>
                  <a:pt x="100" y="89"/>
                  <a:pt x="101" y="90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5" y="83"/>
                  <a:pt x="105" y="81"/>
                  <a:pt x="106" y="80"/>
                </a:cubicBezTo>
                <a:cubicBezTo>
                  <a:pt x="107" y="79"/>
                  <a:pt x="109" y="79"/>
                  <a:pt x="111" y="80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5" y="74"/>
                  <a:pt x="115" y="72"/>
                  <a:pt x="116" y="70"/>
                </a:cubicBezTo>
                <a:cubicBezTo>
                  <a:pt x="117" y="69"/>
                  <a:pt x="119" y="69"/>
                  <a:pt x="121" y="70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8" y="77"/>
                  <a:pt x="138" y="77"/>
                  <a:pt x="138" y="77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4" y="64"/>
                  <a:pt x="124" y="62"/>
                  <a:pt x="126" y="61"/>
                </a:cubicBezTo>
                <a:cubicBezTo>
                  <a:pt x="127" y="59"/>
                  <a:pt x="129" y="59"/>
                  <a:pt x="130" y="61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8" y="67"/>
                  <a:pt x="148" y="67"/>
                  <a:pt x="148" y="67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34" y="54"/>
                  <a:pt x="134" y="52"/>
                  <a:pt x="136" y="51"/>
                </a:cubicBezTo>
                <a:cubicBezTo>
                  <a:pt x="137" y="49"/>
                  <a:pt x="139" y="49"/>
                  <a:pt x="140" y="51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8" y="57"/>
                  <a:pt x="158" y="55"/>
                  <a:pt x="156" y="54"/>
                </a:cubicBezTo>
                <a:close/>
                <a:moveTo>
                  <a:pt x="68" y="108"/>
                </a:moveTo>
                <a:cubicBezTo>
                  <a:pt x="52" y="124"/>
                  <a:pt x="52" y="124"/>
                  <a:pt x="52" y="124"/>
                </a:cubicBezTo>
                <a:cubicBezTo>
                  <a:pt x="51" y="125"/>
                  <a:pt x="50" y="125"/>
                  <a:pt x="50" y="125"/>
                </a:cubicBezTo>
                <a:cubicBezTo>
                  <a:pt x="49" y="125"/>
                  <a:pt x="48" y="125"/>
                  <a:pt x="47" y="124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6" y="103"/>
                  <a:pt x="26" y="101"/>
                  <a:pt x="28" y="100"/>
                </a:cubicBezTo>
                <a:cubicBezTo>
                  <a:pt x="44" y="83"/>
                  <a:pt x="44" y="83"/>
                  <a:pt x="44" y="83"/>
                </a:cubicBezTo>
                <a:cubicBezTo>
                  <a:pt x="45" y="82"/>
                  <a:pt x="47" y="82"/>
                  <a:pt x="49" y="8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70" y="104"/>
                  <a:pt x="70" y="106"/>
                  <a:pt x="68" y="108"/>
                </a:cubicBezTo>
                <a:close/>
                <a:moveTo>
                  <a:pt x="96" y="80"/>
                </a:moveTo>
                <a:cubicBezTo>
                  <a:pt x="80" y="96"/>
                  <a:pt x="80" y="96"/>
                  <a:pt x="80" y="96"/>
                </a:cubicBezTo>
                <a:cubicBezTo>
                  <a:pt x="79" y="97"/>
                  <a:pt x="78" y="97"/>
                  <a:pt x="77" y="97"/>
                </a:cubicBezTo>
                <a:cubicBezTo>
                  <a:pt x="77" y="97"/>
                  <a:pt x="76" y="97"/>
                  <a:pt x="75" y="96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4" y="73"/>
                  <a:pt x="55" y="72"/>
                </a:cubicBezTo>
                <a:cubicBezTo>
                  <a:pt x="72" y="56"/>
                  <a:pt x="72" y="56"/>
                  <a:pt x="72" y="56"/>
                </a:cubicBezTo>
                <a:cubicBezTo>
                  <a:pt x="73" y="54"/>
                  <a:pt x="75" y="54"/>
                  <a:pt x="76" y="56"/>
                </a:cubicBezTo>
                <a:cubicBezTo>
                  <a:pt x="96" y="75"/>
                  <a:pt x="96" y="75"/>
                  <a:pt x="96" y="75"/>
                </a:cubicBezTo>
                <a:cubicBezTo>
                  <a:pt x="97" y="76"/>
                  <a:pt x="97" y="79"/>
                  <a:pt x="96" y="80"/>
                </a:cubicBezTo>
                <a:close/>
                <a:moveTo>
                  <a:pt x="124" y="52"/>
                </a:moveTo>
                <a:cubicBezTo>
                  <a:pt x="107" y="68"/>
                  <a:pt x="107" y="68"/>
                  <a:pt x="107" y="68"/>
                </a:cubicBezTo>
                <a:cubicBezTo>
                  <a:pt x="107" y="69"/>
                  <a:pt x="106" y="69"/>
                  <a:pt x="105" y="69"/>
                </a:cubicBezTo>
                <a:cubicBezTo>
                  <a:pt x="104" y="69"/>
                  <a:pt x="103" y="69"/>
                  <a:pt x="103" y="68"/>
                </a:cubicBezTo>
                <a:cubicBezTo>
                  <a:pt x="83" y="49"/>
                  <a:pt x="83" y="49"/>
                  <a:pt x="83" y="49"/>
                </a:cubicBezTo>
                <a:cubicBezTo>
                  <a:pt x="82" y="48"/>
                  <a:pt x="82" y="45"/>
                  <a:pt x="83" y="44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1" y="27"/>
                  <a:pt x="103" y="27"/>
                  <a:pt x="104" y="28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5" y="49"/>
                  <a:pt x="125" y="51"/>
                  <a:pt x="124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67B2A-4FF4-4C22-BDEA-B04EFB0F6A1C}"/>
              </a:ext>
            </a:extLst>
          </p:cNvPr>
          <p:cNvSpPr/>
          <p:nvPr/>
        </p:nvSpPr>
        <p:spPr>
          <a:xfrm>
            <a:off x="1438880" y="2751101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C9ED1-B4CF-4F85-B8B7-31D4BA086350}"/>
              </a:ext>
            </a:extLst>
          </p:cNvPr>
          <p:cNvSpPr txBox="1"/>
          <p:nvPr/>
        </p:nvSpPr>
        <p:spPr>
          <a:xfrm>
            <a:off x="1438880" y="2461402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Integration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96838-D784-4F01-9DB4-5EC502DB9038}"/>
              </a:ext>
            </a:extLst>
          </p:cNvPr>
          <p:cNvSpPr/>
          <p:nvPr/>
        </p:nvSpPr>
        <p:spPr>
          <a:xfrm>
            <a:off x="1438880" y="4106900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1509B-09EE-4334-91C3-793E0358F2C3}"/>
              </a:ext>
            </a:extLst>
          </p:cNvPr>
          <p:cNvSpPr txBox="1"/>
          <p:nvPr/>
        </p:nvSpPr>
        <p:spPr>
          <a:xfrm>
            <a:off x="1438880" y="3817201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CC05E-FFB7-4B14-A5E2-D779A0D8F43F}"/>
              </a:ext>
            </a:extLst>
          </p:cNvPr>
          <p:cNvSpPr/>
          <p:nvPr/>
        </p:nvSpPr>
        <p:spPr>
          <a:xfrm>
            <a:off x="1438880" y="5483411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95931-E1E0-48F1-8292-6C157C0A8EF0}"/>
              </a:ext>
            </a:extLst>
          </p:cNvPr>
          <p:cNvSpPr txBox="1"/>
          <p:nvPr/>
        </p:nvSpPr>
        <p:spPr>
          <a:xfrm>
            <a:off x="1438880" y="5193712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CFD2E1-9797-4AF7-958A-7C9002D3CB29}"/>
              </a:ext>
            </a:extLst>
          </p:cNvPr>
          <p:cNvGrpSpPr/>
          <p:nvPr/>
        </p:nvGrpSpPr>
        <p:grpSpPr>
          <a:xfrm>
            <a:off x="855899" y="5133386"/>
            <a:ext cx="382587" cy="384175"/>
            <a:chOff x="5673003" y="4250749"/>
            <a:chExt cx="382587" cy="3841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Freeform 311">
              <a:extLst>
                <a:ext uri="{FF2B5EF4-FFF2-40B4-BE49-F238E27FC236}">
                  <a16:creationId xmlns:a16="http://schemas.microsoft.com/office/drawing/2014/main" id="{FD10FE1C-72D6-45E4-9F98-2D7F27BB8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12">
              <a:extLst>
                <a:ext uri="{FF2B5EF4-FFF2-40B4-BE49-F238E27FC236}">
                  <a16:creationId xmlns:a16="http://schemas.microsoft.com/office/drawing/2014/main" id="{C6F72DB6-D935-4487-846E-33A1691CA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3">
              <a:extLst>
                <a:ext uri="{FF2B5EF4-FFF2-40B4-BE49-F238E27FC236}">
                  <a16:creationId xmlns:a16="http://schemas.microsoft.com/office/drawing/2014/main" id="{1A9EA3E2-6A24-48B1-BECF-13F74F075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14">
              <a:extLst>
                <a:ext uri="{FF2B5EF4-FFF2-40B4-BE49-F238E27FC236}">
                  <a16:creationId xmlns:a16="http://schemas.microsoft.com/office/drawing/2014/main" id="{FBF5E24B-BD68-4370-BEEF-9EDB74060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15">
              <a:extLst>
                <a:ext uri="{FF2B5EF4-FFF2-40B4-BE49-F238E27FC236}">
                  <a16:creationId xmlns:a16="http://schemas.microsoft.com/office/drawing/2014/main" id="{1D215B3F-D8F8-4124-AAB6-C2752A215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16">
              <a:extLst>
                <a:ext uri="{FF2B5EF4-FFF2-40B4-BE49-F238E27FC236}">
                  <a16:creationId xmlns:a16="http://schemas.microsoft.com/office/drawing/2014/main" id="{9A70F364-BB57-4666-B19F-90B7ADD71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7">
              <a:extLst>
                <a:ext uri="{FF2B5EF4-FFF2-40B4-BE49-F238E27FC236}">
                  <a16:creationId xmlns:a16="http://schemas.microsoft.com/office/drawing/2014/main" id="{EDDB39B0-D64D-4566-B2E0-F50D4868E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18">
              <a:extLst>
                <a:ext uri="{FF2B5EF4-FFF2-40B4-BE49-F238E27FC236}">
                  <a16:creationId xmlns:a16="http://schemas.microsoft.com/office/drawing/2014/main" id="{A1D3B5E2-D344-4F3E-81DC-90DE3315A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9">
              <a:extLst>
                <a:ext uri="{FF2B5EF4-FFF2-40B4-BE49-F238E27FC236}">
                  <a16:creationId xmlns:a16="http://schemas.microsoft.com/office/drawing/2014/main" id="{AE235EA1-E606-4A66-8933-EAA1273EBC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0">
              <a:extLst>
                <a:ext uri="{FF2B5EF4-FFF2-40B4-BE49-F238E27FC236}">
                  <a16:creationId xmlns:a16="http://schemas.microsoft.com/office/drawing/2014/main" id="{E291D230-5797-4615-9619-F05D00B7CC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1">
              <a:extLst>
                <a:ext uri="{FF2B5EF4-FFF2-40B4-BE49-F238E27FC236}">
                  <a16:creationId xmlns:a16="http://schemas.microsoft.com/office/drawing/2014/main" id="{412D9505-9411-4991-80C8-2E29432AA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991" y="4388861"/>
              <a:ext cx="328612" cy="109537"/>
            </a:xfrm>
            <a:custGeom>
              <a:avLst/>
              <a:gdLst>
                <a:gd name="T0" fmla="*/ 149 w 155"/>
                <a:gd name="T1" fmla="*/ 0 h 52"/>
                <a:gd name="T2" fmla="*/ 149 w 155"/>
                <a:gd name="T3" fmla="*/ 23 h 52"/>
                <a:gd name="T4" fmla="*/ 87 w 155"/>
                <a:gd name="T5" fmla="*/ 23 h 52"/>
                <a:gd name="T6" fmla="*/ 78 w 155"/>
                <a:gd name="T7" fmla="*/ 16 h 52"/>
                <a:gd name="T8" fmla="*/ 68 w 155"/>
                <a:gd name="T9" fmla="*/ 23 h 52"/>
                <a:gd name="T10" fmla="*/ 6 w 155"/>
                <a:gd name="T11" fmla="*/ 23 h 52"/>
                <a:gd name="T12" fmla="*/ 6 w 155"/>
                <a:gd name="T13" fmla="*/ 0 h 52"/>
                <a:gd name="T14" fmla="*/ 0 w 155"/>
                <a:gd name="T15" fmla="*/ 0 h 52"/>
                <a:gd name="T16" fmla="*/ 0 w 155"/>
                <a:gd name="T17" fmla="*/ 52 h 52"/>
                <a:gd name="T18" fmla="*/ 6 w 155"/>
                <a:gd name="T19" fmla="*/ 52 h 52"/>
                <a:gd name="T20" fmla="*/ 6 w 155"/>
                <a:gd name="T21" fmla="*/ 29 h 52"/>
                <a:gd name="T22" fmla="*/ 68 w 155"/>
                <a:gd name="T23" fmla="*/ 29 h 52"/>
                <a:gd name="T24" fmla="*/ 78 w 155"/>
                <a:gd name="T25" fmla="*/ 36 h 52"/>
                <a:gd name="T26" fmla="*/ 87 w 155"/>
                <a:gd name="T27" fmla="*/ 29 h 52"/>
                <a:gd name="T28" fmla="*/ 149 w 155"/>
                <a:gd name="T29" fmla="*/ 29 h 52"/>
                <a:gd name="T30" fmla="*/ 149 w 155"/>
                <a:gd name="T31" fmla="*/ 52 h 52"/>
                <a:gd name="T32" fmla="*/ 155 w 155"/>
                <a:gd name="T33" fmla="*/ 52 h 52"/>
                <a:gd name="T34" fmla="*/ 155 w 155"/>
                <a:gd name="T35" fmla="*/ 0 h 52"/>
                <a:gd name="T36" fmla="*/ 149 w 155"/>
                <a:gd name="T37" fmla="*/ 0 h 52"/>
                <a:gd name="T38" fmla="*/ 149 w 155"/>
                <a:gd name="T39" fmla="*/ 0 h 52"/>
                <a:gd name="T40" fmla="*/ 149 w 155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52">
                  <a:moveTo>
                    <a:pt x="149" y="0"/>
                  </a:moveTo>
                  <a:cubicBezTo>
                    <a:pt x="149" y="23"/>
                    <a:pt x="149" y="23"/>
                    <a:pt x="14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5" y="19"/>
                    <a:pt x="82" y="16"/>
                    <a:pt x="78" y="16"/>
                  </a:cubicBezTo>
                  <a:cubicBezTo>
                    <a:pt x="73" y="16"/>
                    <a:pt x="70" y="19"/>
                    <a:pt x="68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0" y="33"/>
                    <a:pt x="73" y="36"/>
                    <a:pt x="78" y="36"/>
                  </a:cubicBezTo>
                  <a:cubicBezTo>
                    <a:pt x="82" y="36"/>
                    <a:pt x="85" y="33"/>
                    <a:pt x="87" y="29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49" y="0"/>
                  </a:lnTo>
                  <a:close/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28D15E7C-0C9C-4090-902B-D55DE9EBD632}"/>
              </a:ext>
            </a:extLst>
          </p:cNvPr>
          <p:cNvSpPr/>
          <p:nvPr/>
        </p:nvSpPr>
        <p:spPr>
          <a:xfrm>
            <a:off x="8762043" y="2751101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FBF997-3FBC-4939-9FB1-E105FCECD75F}"/>
              </a:ext>
            </a:extLst>
          </p:cNvPr>
          <p:cNvSpPr txBox="1"/>
          <p:nvPr/>
        </p:nvSpPr>
        <p:spPr>
          <a:xfrm>
            <a:off x="8762043" y="2461402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Guidance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2DDADA-C137-4D96-ADF9-D6CDBCECBA59}"/>
              </a:ext>
            </a:extLst>
          </p:cNvPr>
          <p:cNvSpPr/>
          <p:nvPr/>
        </p:nvSpPr>
        <p:spPr>
          <a:xfrm>
            <a:off x="8762043" y="4106900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A3FDC7-9200-49C9-8889-D3721F684E9B}"/>
              </a:ext>
            </a:extLst>
          </p:cNvPr>
          <p:cNvSpPr txBox="1"/>
          <p:nvPr/>
        </p:nvSpPr>
        <p:spPr>
          <a:xfrm>
            <a:off x="8762043" y="3817201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Compatibility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D0207B-DCB9-494F-9B33-49ADD8BB460D}"/>
              </a:ext>
            </a:extLst>
          </p:cNvPr>
          <p:cNvSpPr/>
          <p:nvPr/>
        </p:nvSpPr>
        <p:spPr>
          <a:xfrm>
            <a:off x="8762043" y="5483411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9B77C-A61F-470D-B0E2-75900CEF0A95}"/>
              </a:ext>
            </a:extLst>
          </p:cNvPr>
          <p:cNvSpPr txBox="1"/>
          <p:nvPr/>
        </p:nvSpPr>
        <p:spPr>
          <a:xfrm>
            <a:off x="8762043" y="5193712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Streaming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23AC69-D83E-42E4-BF6E-A272B03803FB}"/>
              </a:ext>
            </a:extLst>
          </p:cNvPr>
          <p:cNvGrpSpPr/>
          <p:nvPr/>
        </p:nvGrpSpPr>
        <p:grpSpPr>
          <a:xfrm>
            <a:off x="8110573" y="5164436"/>
            <a:ext cx="421128" cy="372872"/>
            <a:chOff x="3556866" y="4307899"/>
            <a:chExt cx="304800" cy="26987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Freeform 351">
              <a:extLst>
                <a:ext uri="{FF2B5EF4-FFF2-40B4-BE49-F238E27FC236}">
                  <a16:creationId xmlns:a16="http://schemas.microsoft.com/office/drawing/2014/main" id="{1B49E0AA-E97F-490F-B60B-A2CE75AEB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2278" y="4404736"/>
              <a:ext cx="55562" cy="44450"/>
            </a:xfrm>
            <a:custGeom>
              <a:avLst/>
              <a:gdLst>
                <a:gd name="T0" fmla="*/ 13 w 26"/>
                <a:gd name="T1" fmla="*/ 0 h 21"/>
                <a:gd name="T2" fmla="*/ 0 w 26"/>
                <a:gd name="T3" fmla="*/ 13 h 21"/>
                <a:gd name="T4" fmla="*/ 0 w 26"/>
                <a:gd name="T5" fmla="*/ 21 h 21"/>
                <a:gd name="T6" fmla="*/ 26 w 26"/>
                <a:gd name="T7" fmla="*/ 21 h 21"/>
                <a:gd name="T8" fmla="*/ 26 w 26"/>
                <a:gd name="T9" fmla="*/ 13 h 21"/>
                <a:gd name="T10" fmla="*/ 13 w 26"/>
                <a:gd name="T11" fmla="*/ 0 h 21"/>
                <a:gd name="T12" fmla="*/ 13 w 26"/>
                <a:gd name="T13" fmla="*/ 0 h 21"/>
                <a:gd name="T14" fmla="*/ 13 w 26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2">
              <a:extLst>
                <a:ext uri="{FF2B5EF4-FFF2-40B4-BE49-F238E27FC236}">
                  <a16:creationId xmlns:a16="http://schemas.microsoft.com/office/drawing/2014/main" id="{03BA2AE6-7F34-47D6-B297-A0ABCB867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3391" y="4360286"/>
              <a:ext cx="33337" cy="349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  <a:gd name="T10" fmla="*/ 16 w 16"/>
                <a:gd name="T11" fmla="*/ 8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3">
              <a:extLst>
                <a:ext uri="{FF2B5EF4-FFF2-40B4-BE49-F238E27FC236}">
                  <a16:creationId xmlns:a16="http://schemas.microsoft.com/office/drawing/2014/main" id="{AE468319-D35E-4AF9-93FA-776DD2950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866" y="4307899"/>
              <a:ext cx="304800" cy="193675"/>
            </a:xfrm>
            <a:custGeom>
              <a:avLst/>
              <a:gdLst>
                <a:gd name="T0" fmla="*/ 144 w 144"/>
                <a:gd name="T1" fmla="*/ 0 h 92"/>
                <a:gd name="T2" fmla="*/ 0 w 144"/>
                <a:gd name="T3" fmla="*/ 0 h 92"/>
                <a:gd name="T4" fmla="*/ 0 w 144"/>
                <a:gd name="T5" fmla="*/ 92 h 92"/>
                <a:gd name="T6" fmla="*/ 144 w 144"/>
                <a:gd name="T7" fmla="*/ 92 h 92"/>
                <a:gd name="T8" fmla="*/ 144 w 144"/>
                <a:gd name="T9" fmla="*/ 0 h 92"/>
                <a:gd name="T10" fmla="*/ 90 w 144"/>
                <a:gd name="T11" fmla="*/ 72 h 92"/>
                <a:gd name="T12" fmla="*/ 54 w 144"/>
                <a:gd name="T13" fmla="*/ 72 h 92"/>
                <a:gd name="T14" fmla="*/ 54 w 144"/>
                <a:gd name="T15" fmla="*/ 59 h 92"/>
                <a:gd name="T16" fmla="*/ 64 w 144"/>
                <a:gd name="T17" fmla="*/ 43 h 92"/>
                <a:gd name="T18" fmla="*/ 60 w 144"/>
                <a:gd name="T19" fmla="*/ 29 h 92"/>
                <a:gd name="T20" fmla="*/ 72 w 144"/>
                <a:gd name="T21" fmla="*/ 20 h 92"/>
                <a:gd name="T22" fmla="*/ 84 w 144"/>
                <a:gd name="T23" fmla="*/ 29 h 92"/>
                <a:gd name="T24" fmla="*/ 80 w 144"/>
                <a:gd name="T25" fmla="*/ 43 h 92"/>
                <a:gd name="T26" fmla="*/ 90 w 144"/>
                <a:gd name="T27" fmla="*/ 59 h 92"/>
                <a:gd name="T28" fmla="*/ 90 w 144"/>
                <a:gd name="T29" fmla="*/ 72 h 92"/>
                <a:gd name="T30" fmla="*/ 90 w 144"/>
                <a:gd name="T31" fmla="*/ 72 h 92"/>
                <a:gd name="T32" fmla="*/ 90 w 144"/>
                <a:gd name="T3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92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4" y="92"/>
                    <a:pt x="144" y="92"/>
                    <a:pt x="144" y="92"/>
                  </a:cubicBezTo>
                  <a:lnTo>
                    <a:pt x="144" y="0"/>
                  </a:lnTo>
                  <a:close/>
                  <a:moveTo>
                    <a:pt x="90" y="72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2"/>
                    <a:pt x="58" y="46"/>
                    <a:pt x="64" y="43"/>
                  </a:cubicBezTo>
                  <a:cubicBezTo>
                    <a:pt x="60" y="39"/>
                    <a:pt x="58" y="34"/>
                    <a:pt x="60" y="29"/>
                  </a:cubicBezTo>
                  <a:cubicBezTo>
                    <a:pt x="62" y="24"/>
                    <a:pt x="67" y="20"/>
                    <a:pt x="72" y="20"/>
                  </a:cubicBezTo>
                  <a:cubicBezTo>
                    <a:pt x="77" y="20"/>
                    <a:pt x="82" y="24"/>
                    <a:pt x="84" y="29"/>
                  </a:cubicBezTo>
                  <a:cubicBezTo>
                    <a:pt x="86" y="34"/>
                    <a:pt x="84" y="39"/>
                    <a:pt x="80" y="43"/>
                  </a:cubicBezTo>
                  <a:cubicBezTo>
                    <a:pt x="86" y="46"/>
                    <a:pt x="90" y="52"/>
                    <a:pt x="90" y="59"/>
                  </a:cubicBezTo>
                  <a:lnTo>
                    <a:pt x="90" y="72"/>
                  </a:lnTo>
                  <a:close/>
                  <a:moveTo>
                    <a:pt x="90" y="72"/>
                  </a:moveTo>
                  <a:cubicBezTo>
                    <a:pt x="90" y="72"/>
                    <a:pt x="90" y="72"/>
                    <a:pt x="90" y="7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4">
              <a:extLst>
                <a:ext uri="{FF2B5EF4-FFF2-40B4-BE49-F238E27FC236}">
                  <a16:creationId xmlns:a16="http://schemas.microsoft.com/office/drawing/2014/main" id="{C218E854-30B6-4DA3-9080-D210868C3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4178" y="4512686"/>
              <a:ext cx="131762" cy="65087"/>
            </a:xfrm>
            <a:custGeom>
              <a:avLst/>
              <a:gdLst>
                <a:gd name="T0" fmla="*/ 59 w 62"/>
                <a:gd name="T1" fmla="*/ 26 h 31"/>
                <a:gd name="T2" fmla="*/ 34 w 62"/>
                <a:gd name="T3" fmla="*/ 26 h 31"/>
                <a:gd name="T4" fmla="*/ 34 w 62"/>
                <a:gd name="T5" fmla="*/ 0 h 31"/>
                <a:gd name="T6" fmla="*/ 28 w 62"/>
                <a:gd name="T7" fmla="*/ 0 h 31"/>
                <a:gd name="T8" fmla="*/ 28 w 62"/>
                <a:gd name="T9" fmla="*/ 26 h 31"/>
                <a:gd name="T10" fmla="*/ 3 w 62"/>
                <a:gd name="T11" fmla="*/ 26 h 31"/>
                <a:gd name="T12" fmla="*/ 0 w 62"/>
                <a:gd name="T13" fmla="*/ 29 h 31"/>
                <a:gd name="T14" fmla="*/ 3 w 62"/>
                <a:gd name="T15" fmla="*/ 31 h 31"/>
                <a:gd name="T16" fmla="*/ 59 w 62"/>
                <a:gd name="T17" fmla="*/ 31 h 31"/>
                <a:gd name="T18" fmla="*/ 62 w 62"/>
                <a:gd name="T19" fmla="*/ 29 h 31"/>
                <a:gd name="T20" fmla="*/ 59 w 62"/>
                <a:gd name="T21" fmla="*/ 26 h 31"/>
                <a:gd name="T22" fmla="*/ 59 w 62"/>
                <a:gd name="T23" fmla="*/ 26 h 31"/>
                <a:gd name="T24" fmla="*/ 59 w 62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59" y="26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0" y="30"/>
                    <a:pt x="1" y="31"/>
                    <a:pt x="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1"/>
                    <a:pt x="62" y="30"/>
                    <a:pt x="62" y="29"/>
                  </a:cubicBezTo>
                  <a:cubicBezTo>
                    <a:pt x="62" y="27"/>
                    <a:pt x="61" y="26"/>
                    <a:pt x="59" y="26"/>
                  </a:cubicBezTo>
                  <a:close/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5146B6-B451-402D-8454-D36C28FF9E1D}"/>
              </a:ext>
            </a:extLst>
          </p:cNvPr>
          <p:cNvGrpSpPr/>
          <p:nvPr/>
        </p:nvGrpSpPr>
        <p:grpSpPr>
          <a:xfrm>
            <a:off x="8106030" y="3835701"/>
            <a:ext cx="454028" cy="265398"/>
            <a:chOff x="9750426" y="2344738"/>
            <a:chExt cx="328613" cy="1920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CF428207-5B2D-4329-803E-4107017E9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676" y="2433638"/>
              <a:ext cx="138113" cy="34925"/>
            </a:xfrm>
            <a:custGeom>
              <a:avLst/>
              <a:gdLst>
                <a:gd name="T0" fmla="*/ 62 w 66"/>
                <a:gd name="T1" fmla="*/ 4 h 17"/>
                <a:gd name="T2" fmla="*/ 57 w 66"/>
                <a:gd name="T3" fmla="*/ 4 h 17"/>
                <a:gd name="T4" fmla="*/ 53 w 66"/>
                <a:gd name="T5" fmla="*/ 0 h 17"/>
                <a:gd name="T6" fmla="*/ 50 w 66"/>
                <a:gd name="T7" fmla="*/ 4 h 17"/>
                <a:gd name="T8" fmla="*/ 43 w 66"/>
                <a:gd name="T9" fmla="*/ 4 h 17"/>
                <a:gd name="T10" fmla="*/ 40 w 66"/>
                <a:gd name="T11" fmla="*/ 0 h 17"/>
                <a:gd name="T12" fmla="*/ 37 w 66"/>
                <a:gd name="T13" fmla="*/ 4 h 17"/>
                <a:gd name="T14" fmla="*/ 30 w 66"/>
                <a:gd name="T15" fmla="*/ 4 h 17"/>
                <a:gd name="T16" fmla="*/ 26 w 66"/>
                <a:gd name="T17" fmla="*/ 0 h 17"/>
                <a:gd name="T18" fmla="*/ 23 w 66"/>
                <a:gd name="T19" fmla="*/ 4 h 17"/>
                <a:gd name="T20" fmla="*/ 16 w 66"/>
                <a:gd name="T21" fmla="*/ 4 h 17"/>
                <a:gd name="T22" fmla="*/ 13 w 66"/>
                <a:gd name="T23" fmla="*/ 0 h 17"/>
                <a:gd name="T24" fmla="*/ 9 w 66"/>
                <a:gd name="T25" fmla="*/ 4 h 17"/>
                <a:gd name="T26" fmla="*/ 4 w 66"/>
                <a:gd name="T27" fmla="*/ 4 h 17"/>
                <a:gd name="T28" fmla="*/ 0 w 66"/>
                <a:gd name="T29" fmla="*/ 7 h 17"/>
                <a:gd name="T30" fmla="*/ 0 w 66"/>
                <a:gd name="T31" fmla="*/ 13 h 17"/>
                <a:gd name="T32" fmla="*/ 4 w 66"/>
                <a:gd name="T33" fmla="*/ 17 h 17"/>
                <a:gd name="T34" fmla="*/ 62 w 66"/>
                <a:gd name="T35" fmla="*/ 17 h 17"/>
                <a:gd name="T36" fmla="*/ 66 w 66"/>
                <a:gd name="T37" fmla="*/ 13 h 17"/>
                <a:gd name="T38" fmla="*/ 66 w 66"/>
                <a:gd name="T39" fmla="*/ 7 h 17"/>
                <a:gd name="T40" fmla="*/ 62 w 66"/>
                <a:gd name="T41" fmla="*/ 4 h 17"/>
                <a:gd name="T42" fmla="*/ 62 w 66"/>
                <a:gd name="T43" fmla="*/ 4 h 17"/>
                <a:gd name="T44" fmla="*/ 62 w 66"/>
                <a:gd name="T4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7">
                  <a:moveTo>
                    <a:pt x="62" y="4"/>
                  </a:moveTo>
                  <a:cubicBezTo>
                    <a:pt x="57" y="4"/>
                    <a:pt x="57" y="4"/>
                    <a:pt x="57" y="4"/>
                  </a:cubicBezTo>
                  <a:cubicBezTo>
                    <a:pt x="57" y="2"/>
                    <a:pt x="55" y="0"/>
                    <a:pt x="53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2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3" y="2"/>
                    <a:pt x="23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11" y="0"/>
                    <a:pt x="9" y="2"/>
                    <a:pt x="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4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4" y="17"/>
                    <a:pt x="66" y="15"/>
                    <a:pt x="66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4" y="4"/>
                    <a:pt x="62" y="4"/>
                  </a:cubicBezTo>
                  <a:close/>
                  <a:moveTo>
                    <a:pt x="62" y="4"/>
                  </a:moveTo>
                  <a:cubicBezTo>
                    <a:pt x="62" y="4"/>
                    <a:pt x="62" y="4"/>
                    <a:pt x="6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83415DF4-B8A3-4085-81E0-C21C9EBEF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0426" y="2344738"/>
              <a:ext cx="328613" cy="192087"/>
            </a:xfrm>
            <a:custGeom>
              <a:avLst/>
              <a:gdLst>
                <a:gd name="T0" fmla="*/ 143 w 156"/>
                <a:gd name="T1" fmla="*/ 0 h 91"/>
                <a:gd name="T2" fmla="*/ 13 w 156"/>
                <a:gd name="T3" fmla="*/ 0 h 91"/>
                <a:gd name="T4" fmla="*/ 0 w 156"/>
                <a:gd name="T5" fmla="*/ 13 h 91"/>
                <a:gd name="T6" fmla="*/ 0 w 156"/>
                <a:gd name="T7" fmla="*/ 78 h 91"/>
                <a:gd name="T8" fmla="*/ 13 w 156"/>
                <a:gd name="T9" fmla="*/ 91 h 91"/>
                <a:gd name="T10" fmla="*/ 143 w 156"/>
                <a:gd name="T11" fmla="*/ 91 h 91"/>
                <a:gd name="T12" fmla="*/ 156 w 156"/>
                <a:gd name="T13" fmla="*/ 78 h 91"/>
                <a:gd name="T14" fmla="*/ 156 w 156"/>
                <a:gd name="T15" fmla="*/ 13 h 91"/>
                <a:gd name="T16" fmla="*/ 143 w 156"/>
                <a:gd name="T17" fmla="*/ 0 h 91"/>
                <a:gd name="T18" fmla="*/ 130 w 156"/>
                <a:gd name="T19" fmla="*/ 62 h 91"/>
                <a:gd name="T20" fmla="*/ 127 w 156"/>
                <a:gd name="T21" fmla="*/ 65 h 91"/>
                <a:gd name="T22" fmla="*/ 29 w 156"/>
                <a:gd name="T23" fmla="*/ 65 h 91"/>
                <a:gd name="T24" fmla="*/ 26 w 156"/>
                <a:gd name="T25" fmla="*/ 62 h 91"/>
                <a:gd name="T26" fmla="*/ 26 w 156"/>
                <a:gd name="T27" fmla="*/ 44 h 91"/>
                <a:gd name="T28" fmla="*/ 43 w 156"/>
                <a:gd name="T29" fmla="*/ 26 h 91"/>
                <a:gd name="T30" fmla="*/ 113 w 156"/>
                <a:gd name="T31" fmla="*/ 26 h 91"/>
                <a:gd name="T32" fmla="*/ 130 w 156"/>
                <a:gd name="T33" fmla="*/ 44 h 91"/>
                <a:gd name="T34" fmla="*/ 130 w 156"/>
                <a:gd name="T35" fmla="*/ 62 h 91"/>
                <a:gd name="T36" fmla="*/ 130 w 156"/>
                <a:gd name="T37" fmla="*/ 62 h 91"/>
                <a:gd name="T38" fmla="*/ 130 w 156"/>
                <a:gd name="T39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91">
                  <a:moveTo>
                    <a:pt x="14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1"/>
                    <a:pt x="1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51" y="91"/>
                    <a:pt x="156" y="86"/>
                    <a:pt x="156" y="78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6"/>
                    <a:pt x="151" y="0"/>
                    <a:pt x="143" y="0"/>
                  </a:cubicBezTo>
                  <a:close/>
                  <a:moveTo>
                    <a:pt x="130" y="62"/>
                  </a:moveTo>
                  <a:cubicBezTo>
                    <a:pt x="130" y="64"/>
                    <a:pt x="129" y="65"/>
                    <a:pt x="127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7" y="65"/>
                    <a:pt x="26" y="64"/>
                    <a:pt x="26" y="6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30" y="44"/>
                    <a:pt x="130" y="44"/>
                    <a:pt x="130" y="44"/>
                  </a:cubicBezTo>
                  <a:lnTo>
                    <a:pt x="130" y="62"/>
                  </a:lnTo>
                  <a:close/>
                  <a:moveTo>
                    <a:pt x="130" y="62"/>
                  </a:moveTo>
                  <a:cubicBezTo>
                    <a:pt x="130" y="62"/>
                    <a:pt x="130" y="62"/>
                    <a:pt x="13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74BE01-1067-4134-B80B-947828FCBAB3}"/>
              </a:ext>
            </a:extLst>
          </p:cNvPr>
          <p:cNvGrpSpPr/>
          <p:nvPr/>
        </p:nvGrpSpPr>
        <p:grpSpPr>
          <a:xfrm>
            <a:off x="8099946" y="2450516"/>
            <a:ext cx="385762" cy="384175"/>
            <a:chOff x="2823441" y="4250749"/>
            <a:chExt cx="385762" cy="3841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Freeform 336">
              <a:extLst>
                <a:ext uri="{FF2B5EF4-FFF2-40B4-BE49-F238E27FC236}">
                  <a16:creationId xmlns:a16="http://schemas.microsoft.com/office/drawing/2014/main" id="{2C403E9D-336C-4167-8F05-070333908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close/>
                  <a:moveTo>
                    <a:pt x="76" y="33"/>
                  </a:moveTo>
                  <a:lnTo>
                    <a:pt x="76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37">
              <a:extLst>
                <a:ext uri="{FF2B5EF4-FFF2-40B4-BE49-F238E27FC236}">
                  <a16:creationId xmlns:a16="http://schemas.microsoft.com/office/drawing/2014/main" id="{852DD1B1-54B3-4E3E-AFA7-A6A6DD0CB9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moveTo>
                    <a:pt x="76" y="33"/>
                  </a:moveTo>
                  <a:lnTo>
                    <a:pt x="76" y="33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38">
              <a:extLst>
                <a:ext uri="{FF2B5EF4-FFF2-40B4-BE49-F238E27FC236}">
                  <a16:creationId xmlns:a16="http://schemas.microsoft.com/office/drawing/2014/main" id="{20312521-C5A1-49E9-AFB9-FD2C7A127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9353" y="4580949"/>
              <a:ext cx="69850" cy="53975"/>
            </a:xfrm>
            <a:custGeom>
              <a:avLst/>
              <a:gdLst>
                <a:gd name="T0" fmla="*/ 17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7 w 33"/>
                <a:gd name="T11" fmla="*/ 0 h 26"/>
                <a:gd name="T12" fmla="*/ 17 w 33"/>
                <a:gd name="T13" fmla="*/ 0 h 26"/>
                <a:gd name="T14" fmla="*/ 17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39">
              <a:extLst>
                <a:ext uri="{FF2B5EF4-FFF2-40B4-BE49-F238E27FC236}">
                  <a16:creationId xmlns:a16="http://schemas.microsoft.com/office/drawing/2014/main" id="{53EF59DF-28C6-496F-9843-5ED0A8FFA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19 h 19"/>
                <a:gd name="T4" fmla="*/ 0 w 19"/>
                <a:gd name="T5" fmla="*/ 10 h 19"/>
                <a:gd name="T6" fmla="*/ 10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10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40">
              <a:extLst>
                <a:ext uri="{FF2B5EF4-FFF2-40B4-BE49-F238E27FC236}">
                  <a16:creationId xmlns:a16="http://schemas.microsoft.com/office/drawing/2014/main" id="{29300FC5-3A0B-43A4-9556-4E64D47D47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0 w 19"/>
                <a:gd name="T1" fmla="*/ 19 h 19"/>
                <a:gd name="T2" fmla="*/ 0 w 19"/>
                <a:gd name="T3" fmla="*/ 10 h 19"/>
                <a:gd name="T4" fmla="*/ 10 w 19"/>
                <a:gd name="T5" fmla="*/ 0 h 19"/>
                <a:gd name="T6" fmla="*/ 19 w 19"/>
                <a:gd name="T7" fmla="*/ 10 h 19"/>
                <a:gd name="T8" fmla="*/ 10 w 19"/>
                <a:gd name="T9" fmla="*/ 19 h 19"/>
                <a:gd name="T10" fmla="*/ 10 w 19"/>
                <a:gd name="T11" fmla="*/ 19 h 19"/>
                <a:gd name="T12" fmla="*/ 10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10" y="19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1">
              <a:extLst>
                <a:ext uri="{FF2B5EF4-FFF2-40B4-BE49-F238E27FC236}">
                  <a16:creationId xmlns:a16="http://schemas.microsoft.com/office/drawing/2014/main" id="{BD595DE6-90DD-482A-8ADB-866DB1F20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441" y="4580949"/>
              <a:ext cx="69850" cy="53975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42">
              <a:extLst>
                <a:ext uri="{FF2B5EF4-FFF2-40B4-BE49-F238E27FC236}">
                  <a16:creationId xmlns:a16="http://schemas.microsoft.com/office/drawing/2014/main" id="{3F93C260-F5BE-4A31-9A98-032C2C42FB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9 w 19"/>
                <a:gd name="T3" fmla="*/ 19 h 19"/>
                <a:gd name="T4" fmla="*/ 0 w 19"/>
                <a:gd name="T5" fmla="*/ 10 h 19"/>
                <a:gd name="T6" fmla="*/ 9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43">
              <a:extLst>
                <a:ext uri="{FF2B5EF4-FFF2-40B4-BE49-F238E27FC236}">
                  <a16:creationId xmlns:a16="http://schemas.microsoft.com/office/drawing/2014/main" id="{0B7E400E-8D2E-4090-8C24-4197DAF6F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10 h 19"/>
                <a:gd name="T4" fmla="*/ 9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9 w 19"/>
                <a:gd name="T11" fmla="*/ 19 h 19"/>
                <a:gd name="T12" fmla="*/ 9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4">
              <a:extLst>
                <a:ext uri="{FF2B5EF4-FFF2-40B4-BE49-F238E27FC236}">
                  <a16:creationId xmlns:a16="http://schemas.microsoft.com/office/drawing/2014/main" id="{C4348272-F2F7-4ADB-BD73-9636D4E2E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191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45">
              <a:extLst>
                <a:ext uri="{FF2B5EF4-FFF2-40B4-BE49-F238E27FC236}">
                  <a16:creationId xmlns:a16="http://schemas.microsoft.com/office/drawing/2014/main" id="{1D9FD213-7E65-4F8F-AFAA-505D4D249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6">
              <a:extLst>
                <a:ext uri="{FF2B5EF4-FFF2-40B4-BE49-F238E27FC236}">
                  <a16:creationId xmlns:a16="http://schemas.microsoft.com/office/drawing/2014/main" id="{964429BB-5AF3-478E-8A3D-43711F909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F13D4AD-66DB-49F5-99B0-014628EB3B53}"/>
              </a:ext>
            </a:extLst>
          </p:cNvPr>
          <p:cNvSpPr txBox="1"/>
          <p:nvPr/>
        </p:nvSpPr>
        <p:spPr>
          <a:xfrm>
            <a:off x="3827472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TV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Cable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E5A12E-72D7-47F6-BDFD-2DECE026C170}"/>
              </a:ext>
            </a:extLst>
          </p:cNvPr>
          <p:cNvSpPr txBox="1"/>
          <p:nvPr/>
        </p:nvSpPr>
        <p:spPr>
          <a:xfrm>
            <a:off x="4678182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B3929A0-10B2-4B5C-847C-4B0684F797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6" r="29736"/>
          <a:stretch>
            <a:fillRect/>
          </a:stretch>
        </p:blipFill>
        <p:spPr>
          <a:xfrm>
            <a:off x="4778415" y="2514600"/>
            <a:ext cx="2635167" cy="3657600"/>
          </a:xfrm>
        </p:spPr>
      </p:pic>
    </p:spTree>
    <p:extLst>
      <p:ext uri="{BB962C8B-B14F-4D97-AF65-F5344CB8AC3E}">
        <p14:creationId xmlns:p14="http://schemas.microsoft.com/office/powerpoint/2010/main" val="23413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9" grpId="0"/>
      <p:bldP spid="20" grpId="0"/>
      <p:bldP spid="51" grpId="0"/>
      <p:bldP spid="52" grpId="0"/>
      <p:bldP spid="53" grpId="0"/>
      <p:bldP spid="54" grpId="0"/>
      <p:bldP spid="55" grpId="0"/>
      <p:bldP spid="56" grpId="0"/>
      <p:bldP spid="78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AE15688A-62CC-4EB2-B6BD-7FF42C6F24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r="23714"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829577B4-CFCE-487A-B7B8-A986CC6F58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r="23714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79D9422F-2F4B-4279-B282-8C3C493BD4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4" r="23714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288FC4-A722-451D-9D75-E563221C78AA}"/>
              </a:ext>
            </a:extLst>
          </p:cNvPr>
          <p:cNvSpPr/>
          <p:nvPr/>
        </p:nvSpPr>
        <p:spPr>
          <a:xfrm>
            <a:off x="2143477" y="3434844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BF207-989C-460A-B07F-5015189E468B}"/>
              </a:ext>
            </a:extLst>
          </p:cNvPr>
          <p:cNvSpPr txBox="1"/>
          <p:nvPr/>
        </p:nvSpPr>
        <p:spPr>
          <a:xfrm>
            <a:off x="2143477" y="3138731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Project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14162-DD05-47F8-9009-EBE128800346}"/>
              </a:ext>
            </a:extLst>
          </p:cNvPr>
          <p:cNvSpPr/>
          <p:nvPr/>
        </p:nvSpPr>
        <p:spPr>
          <a:xfrm>
            <a:off x="2143477" y="4454655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B8F4D-4314-4E2B-AB49-36E6EFDF788D}"/>
              </a:ext>
            </a:extLst>
          </p:cNvPr>
          <p:cNvSpPr txBox="1"/>
          <p:nvPr/>
        </p:nvSpPr>
        <p:spPr>
          <a:xfrm>
            <a:off x="2143477" y="4177656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Project Two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572FC-F4FF-48AF-9FE2-5E1D0BE39A4D}"/>
              </a:ext>
            </a:extLst>
          </p:cNvPr>
          <p:cNvSpPr/>
          <p:nvPr/>
        </p:nvSpPr>
        <p:spPr>
          <a:xfrm>
            <a:off x="2143477" y="5586480"/>
            <a:ext cx="27590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0090A-EEE8-49AA-A56F-6B9717CCCBBA}"/>
              </a:ext>
            </a:extLst>
          </p:cNvPr>
          <p:cNvSpPr txBox="1"/>
          <p:nvPr/>
        </p:nvSpPr>
        <p:spPr>
          <a:xfrm>
            <a:off x="2143477" y="5309481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Project Three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EDF78B-5E9B-4093-A669-E3ADECB09B09}"/>
              </a:ext>
            </a:extLst>
          </p:cNvPr>
          <p:cNvGrpSpPr/>
          <p:nvPr/>
        </p:nvGrpSpPr>
        <p:grpSpPr>
          <a:xfrm>
            <a:off x="1549062" y="3095802"/>
            <a:ext cx="362857" cy="362857"/>
            <a:chOff x="1535207" y="2832561"/>
            <a:chExt cx="362857" cy="3628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E17596-3523-46C2-95E6-204154238ED5}"/>
                </a:ext>
              </a:extLst>
            </p:cNvPr>
            <p:cNvSpPr/>
            <p:nvPr/>
          </p:nvSpPr>
          <p:spPr>
            <a:xfrm>
              <a:off x="1535207" y="2832561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D6646A-BB82-492C-88B7-0D0F7200327E}"/>
                </a:ext>
              </a:extLst>
            </p:cNvPr>
            <p:cNvSpPr txBox="1"/>
            <p:nvPr/>
          </p:nvSpPr>
          <p:spPr>
            <a:xfrm>
              <a:off x="1601881" y="2875490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1978218-5A7E-4FC0-BB73-9EA313DD8A21}"/>
              </a:ext>
            </a:extLst>
          </p:cNvPr>
          <p:cNvGrpSpPr/>
          <p:nvPr/>
        </p:nvGrpSpPr>
        <p:grpSpPr>
          <a:xfrm>
            <a:off x="1549062" y="4134727"/>
            <a:ext cx="362857" cy="362857"/>
            <a:chOff x="1535207" y="4024814"/>
            <a:chExt cx="362857" cy="36285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FA480D0-B056-4A28-A990-E0FD4997FC92}"/>
                </a:ext>
              </a:extLst>
            </p:cNvPr>
            <p:cNvSpPr/>
            <p:nvPr/>
          </p:nvSpPr>
          <p:spPr>
            <a:xfrm>
              <a:off x="1535207" y="4024814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1B267C-C7EE-4B6E-93B3-04938F2A24AF}"/>
                </a:ext>
              </a:extLst>
            </p:cNvPr>
            <p:cNvSpPr txBox="1"/>
            <p:nvPr/>
          </p:nvSpPr>
          <p:spPr>
            <a:xfrm>
              <a:off x="1601881" y="4067743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08A6E64-3DF8-4567-B004-D9AA7ED0031B}"/>
              </a:ext>
            </a:extLst>
          </p:cNvPr>
          <p:cNvGrpSpPr/>
          <p:nvPr/>
        </p:nvGrpSpPr>
        <p:grpSpPr>
          <a:xfrm>
            <a:off x="1549062" y="5223623"/>
            <a:ext cx="362857" cy="362857"/>
            <a:chOff x="1535207" y="5334463"/>
            <a:chExt cx="362857" cy="3628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2BBBC1-0C98-4DC6-BEF0-A24D9598E42E}"/>
                </a:ext>
              </a:extLst>
            </p:cNvPr>
            <p:cNvSpPr/>
            <p:nvPr/>
          </p:nvSpPr>
          <p:spPr>
            <a:xfrm>
              <a:off x="1535207" y="5334463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0B9708-E316-416F-BA7A-8122C6ADE9F9}"/>
                </a:ext>
              </a:extLst>
            </p:cNvPr>
            <p:cNvSpPr txBox="1"/>
            <p:nvPr/>
          </p:nvSpPr>
          <p:spPr>
            <a:xfrm>
              <a:off x="1601881" y="5377392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D6EF128-85A1-4676-A11A-BB89439C042D}"/>
              </a:ext>
            </a:extLst>
          </p:cNvPr>
          <p:cNvSpPr/>
          <p:nvPr/>
        </p:nvSpPr>
        <p:spPr>
          <a:xfrm>
            <a:off x="8965724" y="584202"/>
            <a:ext cx="2563586" cy="2743200"/>
          </a:xfrm>
          <a:prstGeom prst="rect">
            <a:avLst/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531AD-A08D-4E2F-B150-8BE696ADDE1F}"/>
              </a:ext>
            </a:extLst>
          </p:cNvPr>
          <p:cNvSpPr txBox="1"/>
          <p:nvPr/>
        </p:nvSpPr>
        <p:spPr>
          <a:xfrm>
            <a:off x="1427018" y="1172337"/>
            <a:ext cx="4082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Lest</a:t>
            </a:r>
          </a:p>
          <a:p>
            <a:r>
              <a:rPr lang="en-US" sz="3200" dirty="0">
                <a:solidFill>
                  <a:schemeClr val="accent4"/>
                </a:solidFill>
                <a:latin typeface="+mj-lt"/>
              </a:rPr>
              <a:t>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8F0ED-4704-4E1E-A89D-4829A3240434}"/>
              </a:ext>
            </a:extLst>
          </p:cNvPr>
          <p:cNvSpPr txBox="1"/>
          <p:nvPr/>
        </p:nvSpPr>
        <p:spPr>
          <a:xfrm>
            <a:off x="1427018" y="2284698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DDB93E-4B73-4473-A9A5-A5D387FFC869}"/>
              </a:ext>
            </a:extLst>
          </p:cNvPr>
          <p:cNvGrpSpPr/>
          <p:nvPr/>
        </p:nvGrpSpPr>
        <p:grpSpPr>
          <a:xfrm>
            <a:off x="6181782" y="2840183"/>
            <a:ext cx="2563586" cy="487220"/>
            <a:chOff x="6181782" y="2840183"/>
            <a:chExt cx="2563586" cy="48722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667715D2-038C-48C2-875C-F1FCEB3D8084}"/>
                </a:ext>
              </a:extLst>
            </p:cNvPr>
            <p:cNvSpPr/>
            <p:nvPr/>
          </p:nvSpPr>
          <p:spPr>
            <a:xfrm>
              <a:off x="6181782" y="2840183"/>
              <a:ext cx="2563586" cy="487220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9D7E51-2D01-44DC-A596-57BC6B7E8FF5}"/>
                </a:ext>
              </a:extLst>
            </p:cNvPr>
            <p:cNvSpPr txBox="1"/>
            <p:nvPr/>
          </p:nvSpPr>
          <p:spPr>
            <a:xfrm>
              <a:off x="6634051" y="2929904"/>
              <a:ext cx="165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Project one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05AD8E-98F9-4CD4-9E70-0AFF365E0550}"/>
              </a:ext>
            </a:extLst>
          </p:cNvPr>
          <p:cNvGrpSpPr/>
          <p:nvPr/>
        </p:nvGrpSpPr>
        <p:grpSpPr>
          <a:xfrm>
            <a:off x="6181782" y="5791939"/>
            <a:ext cx="2563586" cy="487220"/>
            <a:chOff x="6181782" y="5791939"/>
            <a:chExt cx="2563586" cy="487220"/>
          </a:xfrm>
        </p:grpSpPr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76FCA9B0-B4B8-4F6B-996F-E6AF000B9439}"/>
                </a:ext>
              </a:extLst>
            </p:cNvPr>
            <p:cNvSpPr/>
            <p:nvPr/>
          </p:nvSpPr>
          <p:spPr>
            <a:xfrm>
              <a:off x="6181782" y="5791939"/>
              <a:ext cx="2563586" cy="487220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6B3161-9413-46C6-A2CC-1F85C2232FD2}"/>
                </a:ext>
              </a:extLst>
            </p:cNvPr>
            <p:cNvSpPr txBox="1"/>
            <p:nvPr/>
          </p:nvSpPr>
          <p:spPr>
            <a:xfrm>
              <a:off x="6634051" y="5881660"/>
              <a:ext cx="165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Project Two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1628D-8777-4235-B7AC-3800484B1B13}"/>
              </a:ext>
            </a:extLst>
          </p:cNvPr>
          <p:cNvGrpSpPr/>
          <p:nvPr/>
        </p:nvGrpSpPr>
        <p:grpSpPr>
          <a:xfrm>
            <a:off x="8965724" y="5791939"/>
            <a:ext cx="2563586" cy="487220"/>
            <a:chOff x="8965724" y="5791939"/>
            <a:chExt cx="2563586" cy="487220"/>
          </a:xfrm>
        </p:grpSpPr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D8004218-7593-4005-BF9B-9D4BDE4C64E4}"/>
                </a:ext>
              </a:extLst>
            </p:cNvPr>
            <p:cNvSpPr/>
            <p:nvPr/>
          </p:nvSpPr>
          <p:spPr>
            <a:xfrm>
              <a:off x="8965724" y="5791939"/>
              <a:ext cx="2563586" cy="487220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1539A5-E73C-4F35-8A76-A6BA4A713F59}"/>
                </a:ext>
              </a:extLst>
            </p:cNvPr>
            <p:cNvSpPr txBox="1"/>
            <p:nvPr/>
          </p:nvSpPr>
          <p:spPr>
            <a:xfrm>
              <a:off x="9417993" y="5881660"/>
              <a:ext cx="165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Project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7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8" grpId="0" animBg="1"/>
      <p:bldP spid="30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E61C47-2CA8-4CC6-80B4-DABB81D6FAF6}"/>
              </a:ext>
            </a:extLst>
          </p:cNvPr>
          <p:cNvGrpSpPr/>
          <p:nvPr/>
        </p:nvGrpSpPr>
        <p:grpSpPr>
          <a:xfrm>
            <a:off x="1189256" y="3904191"/>
            <a:ext cx="9837178" cy="847082"/>
            <a:chOff x="1189256" y="3904191"/>
            <a:chExt cx="9837178" cy="8470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7B3579-152A-4C3A-A725-8B88EBEAC710}"/>
                </a:ext>
              </a:extLst>
            </p:cNvPr>
            <p:cNvSpPr/>
            <p:nvPr/>
          </p:nvSpPr>
          <p:spPr>
            <a:xfrm>
              <a:off x="1654196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A6C4C-EE4F-425F-9CAC-37AA3B92E927}"/>
                </a:ext>
              </a:extLst>
            </p:cNvPr>
            <p:cNvCxnSpPr/>
            <p:nvPr/>
          </p:nvCxnSpPr>
          <p:spPr>
            <a:xfrm>
              <a:off x="1938899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2C0EA7-DBF6-4E85-A945-73D99B1301CE}"/>
                </a:ext>
              </a:extLst>
            </p:cNvPr>
            <p:cNvSpPr/>
            <p:nvPr/>
          </p:nvSpPr>
          <p:spPr>
            <a:xfrm>
              <a:off x="3809845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A64629-B14C-4302-B08B-57FCE8890BF3}"/>
                </a:ext>
              </a:extLst>
            </p:cNvPr>
            <p:cNvCxnSpPr/>
            <p:nvPr/>
          </p:nvCxnSpPr>
          <p:spPr>
            <a:xfrm>
              <a:off x="4094548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8FD009-10FF-4068-BD7A-523172FED51B}"/>
                </a:ext>
              </a:extLst>
            </p:cNvPr>
            <p:cNvSpPr/>
            <p:nvPr/>
          </p:nvSpPr>
          <p:spPr>
            <a:xfrm>
              <a:off x="5965494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C7D99C-BD36-464B-AE86-0E4325A84BB4}"/>
                </a:ext>
              </a:extLst>
            </p:cNvPr>
            <p:cNvCxnSpPr/>
            <p:nvPr/>
          </p:nvCxnSpPr>
          <p:spPr>
            <a:xfrm>
              <a:off x="6250197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F86B09-0DC6-4BD8-A7A5-453B1927BAE5}"/>
                </a:ext>
              </a:extLst>
            </p:cNvPr>
            <p:cNvSpPr/>
            <p:nvPr/>
          </p:nvSpPr>
          <p:spPr>
            <a:xfrm>
              <a:off x="8121143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05BC6E-6E81-4CB1-B1F1-726B337DF61C}"/>
                </a:ext>
              </a:extLst>
            </p:cNvPr>
            <p:cNvCxnSpPr/>
            <p:nvPr/>
          </p:nvCxnSpPr>
          <p:spPr>
            <a:xfrm>
              <a:off x="8405846" y="4608921"/>
              <a:ext cx="18709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9D6249-9339-432F-8395-63976FB947D4}"/>
                </a:ext>
              </a:extLst>
            </p:cNvPr>
            <p:cNvSpPr/>
            <p:nvPr/>
          </p:nvSpPr>
          <p:spPr>
            <a:xfrm>
              <a:off x="10276792" y="4466570"/>
              <a:ext cx="284703" cy="284703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E51B41-DEE9-46B5-A765-F7F9AD3B19F9}"/>
                </a:ext>
              </a:extLst>
            </p:cNvPr>
            <p:cNvSpPr txBox="1"/>
            <p:nvPr/>
          </p:nvSpPr>
          <p:spPr>
            <a:xfrm>
              <a:off x="1189256" y="3904191"/>
              <a:ext cx="121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5B6CFC-C902-4A6C-8BD5-6F3AA5C8D1C9}"/>
                </a:ext>
              </a:extLst>
            </p:cNvPr>
            <p:cNvSpPr txBox="1"/>
            <p:nvPr/>
          </p:nvSpPr>
          <p:spPr>
            <a:xfrm>
              <a:off x="3344905" y="3904191"/>
              <a:ext cx="121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F4D5A1-9A4E-4E69-AF73-8AE59305770F}"/>
                </a:ext>
              </a:extLst>
            </p:cNvPr>
            <p:cNvSpPr txBox="1"/>
            <p:nvPr/>
          </p:nvSpPr>
          <p:spPr>
            <a:xfrm>
              <a:off x="5488709" y="3904191"/>
              <a:ext cx="121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5CD7F-8A28-44E8-AE06-933B6B6C8895}"/>
                </a:ext>
              </a:extLst>
            </p:cNvPr>
            <p:cNvSpPr txBox="1"/>
            <p:nvPr/>
          </p:nvSpPr>
          <p:spPr>
            <a:xfrm>
              <a:off x="7650280" y="3904191"/>
              <a:ext cx="121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7C428-A516-4A62-8284-D1EDD8292340}"/>
                </a:ext>
              </a:extLst>
            </p:cNvPr>
            <p:cNvSpPr txBox="1"/>
            <p:nvPr/>
          </p:nvSpPr>
          <p:spPr>
            <a:xfrm>
              <a:off x="9811852" y="3904191"/>
              <a:ext cx="1214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2017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3FA93-69B8-4414-85F0-835E824A05F0}"/>
              </a:ext>
            </a:extLst>
          </p:cNvPr>
          <p:cNvSpPr/>
          <p:nvPr/>
        </p:nvSpPr>
        <p:spPr>
          <a:xfrm>
            <a:off x="966008" y="4951838"/>
            <a:ext cx="166107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B4189-1259-44B4-9012-5F4D7D18CB19}"/>
              </a:ext>
            </a:extLst>
          </p:cNvPr>
          <p:cNvSpPr/>
          <p:nvPr/>
        </p:nvSpPr>
        <p:spPr>
          <a:xfrm>
            <a:off x="3121657" y="4951838"/>
            <a:ext cx="166107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C4D912-465E-4D93-B773-076044949C65}"/>
              </a:ext>
            </a:extLst>
          </p:cNvPr>
          <p:cNvSpPr/>
          <p:nvPr/>
        </p:nvSpPr>
        <p:spPr>
          <a:xfrm>
            <a:off x="5277306" y="4951838"/>
            <a:ext cx="166107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64F5F-38B5-430A-BC6A-B1C4DE7F1CCF}"/>
              </a:ext>
            </a:extLst>
          </p:cNvPr>
          <p:cNvSpPr/>
          <p:nvPr/>
        </p:nvSpPr>
        <p:spPr>
          <a:xfrm>
            <a:off x="7432955" y="4951838"/>
            <a:ext cx="166107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02A0A-7922-4985-BD91-D9F42FE074E8}"/>
              </a:ext>
            </a:extLst>
          </p:cNvPr>
          <p:cNvSpPr/>
          <p:nvPr/>
        </p:nvSpPr>
        <p:spPr>
          <a:xfrm>
            <a:off x="9588604" y="4951838"/>
            <a:ext cx="166107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B19BA0-35B0-46A5-BF94-985B35AD0CD4}"/>
              </a:ext>
            </a:extLst>
          </p:cNvPr>
          <p:cNvSpPr/>
          <p:nvPr/>
        </p:nvSpPr>
        <p:spPr>
          <a:xfrm>
            <a:off x="2239956" y="2677674"/>
            <a:ext cx="783295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0BA808-2914-4273-9F59-ACAF61D37A3D}"/>
              </a:ext>
            </a:extLst>
          </p:cNvPr>
          <p:cNvSpPr txBox="1"/>
          <p:nvPr/>
        </p:nvSpPr>
        <p:spPr>
          <a:xfrm>
            <a:off x="3827472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E0B326-2CAB-461B-A6DA-0177A360BA5E}"/>
              </a:ext>
            </a:extLst>
          </p:cNvPr>
          <p:cNvSpPr txBox="1"/>
          <p:nvPr/>
        </p:nvSpPr>
        <p:spPr>
          <a:xfrm>
            <a:off x="4678182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</p:spTree>
    <p:extLst>
      <p:ext uri="{BB962C8B-B14F-4D97-AF65-F5344CB8AC3E}">
        <p14:creationId xmlns:p14="http://schemas.microsoft.com/office/powerpoint/2010/main" val="7313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3CC1810-5A2B-4B26-B072-5D9491FF57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2" r="29052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A941C9E-AE97-473E-BDA4-55A4AD02C70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0" r="30360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CF102-63D7-4479-A091-A3862D406A07}"/>
              </a:ext>
            </a:extLst>
          </p:cNvPr>
          <p:cNvSpPr txBox="1"/>
          <p:nvPr/>
        </p:nvSpPr>
        <p:spPr>
          <a:xfrm>
            <a:off x="1427018" y="1172337"/>
            <a:ext cx="283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Case 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Study</a:t>
            </a:r>
            <a:endParaRPr lang="en-US" sz="32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65F8C-7601-4ED7-ADCA-20BE1A3611F9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6BE58-7744-4069-8B20-BA0AF0346B2A}"/>
              </a:ext>
            </a:extLst>
          </p:cNvPr>
          <p:cNvSpPr txBox="1"/>
          <p:nvPr/>
        </p:nvSpPr>
        <p:spPr>
          <a:xfrm>
            <a:off x="2333489" y="2995084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Trouble Shooting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3D1B8-C053-42D3-8A60-D1F214DD7A6A}"/>
              </a:ext>
            </a:extLst>
          </p:cNvPr>
          <p:cNvSpPr/>
          <p:nvPr/>
        </p:nvSpPr>
        <p:spPr>
          <a:xfrm>
            <a:off x="2333489" y="3302861"/>
            <a:ext cx="2891654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7D335D-349F-4DDE-B3BF-4B7C2F36D4BA}"/>
              </a:ext>
            </a:extLst>
          </p:cNvPr>
          <p:cNvSpPr/>
          <p:nvPr/>
        </p:nvSpPr>
        <p:spPr>
          <a:xfrm>
            <a:off x="2333489" y="5230704"/>
            <a:ext cx="2891654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5CA8D-CD48-48CA-9A40-D7C7E5031FE4}"/>
              </a:ext>
            </a:extLst>
          </p:cNvPr>
          <p:cNvSpPr txBox="1"/>
          <p:nvPr/>
        </p:nvSpPr>
        <p:spPr>
          <a:xfrm>
            <a:off x="2333489" y="4922927"/>
            <a:ext cx="240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Trouble Shooting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1C709C-87D5-4E2B-ABF0-81A01181291B}"/>
              </a:ext>
            </a:extLst>
          </p:cNvPr>
          <p:cNvGrpSpPr/>
          <p:nvPr/>
        </p:nvGrpSpPr>
        <p:grpSpPr>
          <a:xfrm>
            <a:off x="1793337" y="2967543"/>
            <a:ext cx="362857" cy="362857"/>
            <a:chOff x="1535207" y="2832561"/>
            <a:chExt cx="362857" cy="3628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3C7549-52AF-4E3B-81A3-40B93B114B5D}"/>
                </a:ext>
              </a:extLst>
            </p:cNvPr>
            <p:cNvSpPr/>
            <p:nvPr/>
          </p:nvSpPr>
          <p:spPr>
            <a:xfrm>
              <a:off x="1535207" y="2832561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9E30E-8584-485C-86A0-3325039DC76F}"/>
                </a:ext>
              </a:extLst>
            </p:cNvPr>
            <p:cNvSpPr txBox="1"/>
            <p:nvPr/>
          </p:nvSpPr>
          <p:spPr>
            <a:xfrm>
              <a:off x="1601881" y="2875490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FF2FD1-D835-4FB5-871D-078BFA16CAE2}"/>
              </a:ext>
            </a:extLst>
          </p:cNvPr>
          <p:cNvGrpSpPr/>
          <p:nvPr/>
        </p:nvGrpSpPr>
        <p:grpSpPr>
          <a:xfrm>
            <a:off x="1793337" y="4895386"/>
            <a:ext cx="362857" cy="362857"/>
            <a:chOff x="1535207" y="4024814"/>
            <a:chExt cx="362857" cy="36285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93F43A-5B57-4EF1-86F5-783F4889B1A7}"/>
                </a:ext>
              </a:extLst>
            </p:cNvPr>
            <p:cNvSpPr/>
            <p:nvPr/>
          </p:nvSpPr>
          <p:spPr>
            <a:xfrm>
              <a:off x="1535207" y="4024814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68FD0A-FF46-4819-BF3C-67D6B594AE2A}"/>
                </a:ext>
              </a:extLst>
            </p:cNvPr>
            <p:cNvSpPr txBox="1"/>
            <p:nvPr/>
          </p:nvSpPr>
          <p:spPr>
            <a:xfrm>
              <a:off x="1601881" y="4067743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30AC27-5560-4201-9624-3E70F891D563}"/>
              </a:ext>
            </a:extLst>
          </p:cNvPr>
          <p:cNvGrpSpPr/>
          <p:nvPr/>
        </p:nvGrpSpPr>
        <p:grpSpPr>
          <a:xfrm>
            <a:off x="5927271" y="2345243"/>
            <a:ext cx="362857" cy="362857"/>
            <a:chOff x="1535207" y="2832561"/>
            <a:chExt cx="362857" cy="36285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EFAC9E-AF83-4593-8BDA-569BF15F6DA0}"/>
                </a:ext>
              </a:extLst>
            </p:cNvPr>
            <p:cNvSpPr/>
            <p:nvPr/>
          </p:nvSpPr>
          <p:spPr>
            <a:xfrm>
              <a:off x="1535207" y="2832561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42FF235-5BC9-49EC-BE04-B6D492D9DCAE}"/>
                </a:ext>
              </a:extLst>
            </p:cNvPr>
            <p:cNvSpPr txBox="1"/>
            <p:nvPr/>
          </p:nvSpPr>
          <p:spPr>
            <a:xfrm>
              <a:off x="1601881" y="2875490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DE05C5-1ACD-4817-B80A-E951DC65320E}"/>
              </a:ext>
            </a:extLst>
          </p:cNvPr>
          <p:cNvGrpSpPr/>
          <p:nvPr/>
        </p:nvGrpSpPr>
        <p:grpSpPr>
          <a:xfrm>
            <a:off x="8672284" y="1377872"/>
            <a:ext cx="362857" cy="362857"/>
            <a:chOff x="1535207" y="4024814"/>
            <a:chExt cx="362857" cy="36285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F60D698-5969-42DA-8272-6C0AB1B4E0E2}"/>
                </a:ext>
              </a:extLst>
            </p:cNvPr>
            <p:cNvSpPr/>
            <p:nvPr/>
          </p:nvSpPr>
          <p:spPr>
            <a:xfrm>
              <a:off x="1535207" y="4024814"/>
              <a:ext cx="362857" cy="3628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DD8EE1-4D21-4B41-931B-A5E209477FD3}"/>
                </a:ext>
              </a:extLst>
            </p:cNvPr>
            <p:cNvSpPr txBox="1"/>
            <p:nvPr/>
          </p:nvSpPr>
          <p:spPr>
            <a:xfrm>
              <a:off x="1601881" y="4067743"/>
              <a:ext cx="229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87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98ED3-30E2-45A7-8CAC-816241B01EFF}"/>
              </a:ext>
            </a:extLst>
          </p:cNvPr>
          <p:cNvSpPr txBox="1"/>
          <p:nvPr/>
        </p:nvSpPr>
        <p:spPr>
          <a:xfrm>
            <a:off x="1427018" y="1172337"/>
            <a:ext cx="3335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The 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4399F-CFEA-42A5-917E-5F5561456F14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1D449-9961-454A-B97B-1C48EEA2E619}"/>
              </a:ext>
            </a:extLst>
          </p:cNvPr>
          <p:cNvSpPr/>
          <p:nvPr/>
        </p:nvSpPr>
        <p:spPr>
          <a:xfrm>
            <a:off x="1436666" y="3639157"/>
            <a:ext cx="2581152" cy="158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C24B2-82B9-4D5E-8F39-38F6FB646EBA}"/>
              </a:ext>
            </a:extLst>
          </p:cNvPr>
          <p:cNvSpPr txBox="1"/>
          <p:nvPr/>
        </p:nvSpPr>
        <p:spPr>
          <a:xfrm>
            <a:off x="1436665" y="3225296"/>
            <a:ext cx="12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All  Team </a:t>
            </a:r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96803F1A-C5F7-492D-BBDD-E2FA36C77E5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489CD1B0-66BA-4D00-A38B-6753E4809F7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41B0F7A-C8D2-4D73-9941-7E6F298109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1906"/>
          <a:stretch>
            <a:fillRect/>
          </a:stretch>
        </p:blipFill>
        <p:spPr/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B813D4B6-A09E-4C95-9B2D-64FDF10D6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1906"/>
          <a:stretch>
            <a:fillRect/>
          </a:stretch>
        </p:blipFill>
        <p:spPr/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D24DEFC0-FA49-4611-933B-3559CBD8452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BA0017CC-23A9-423D-BAF9-2E6F1432E1E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D0C927AE-1D94-44D6-B029-8E6C8524F96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1906"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28833D7E-D9BA-40B8-9ABC-9ABDA9D733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2922991D-F94E-480D-B70F-5595EDEAF6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4" r="21844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F044846C-8298-4325-A244-A6D8B3888A6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4" r="21844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A805457-0ACD-4EE7-9571-3A5986BE24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92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E2448-5E4F-48C9-BFAA-5057BDCC1B5C}"/>
              </a:ext>
            </a:extLst>
          </p:cNvPr>
          <p:cNvSpPr txBox="1"/>
          <p:nvPr/>
        </p:nvSpPr>
        <p:spPr>
          <a:xfrm>
            <a:off x="2341418" y="2506908"/>
            <a:ext cx="7204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WHEN TRUTH IS ON YOUR SIDE, YOU DON'T NEED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SUPPORT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800441-B580-4927-9CB3-6D40EBA53EC2}"/>
              </a:ext>
            </a:extLst>
          </p:cNvPr>
          <p:cNvGrpSpPr/>
          <p:nvPr/>
        </p:nvGrpSpPr>
        <p:grpSpPr>
          <a:xfrm>
            <a:off x="6181514" y="4174567"/>
            <a:ext cx="2310976" cy="261610"/>
            <a:chOff x="6181514" y="4174567"/>
            <a:chExt cx="2310976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133865-A3C9-4C4C-8468-49E3FFC51EC4}"/>
                </a:ext>
              </a:extLst>
            </p:cNvPr>
            <p:cNvSpPr txBox="1"/>
            <p:nvPr/>
          </p:nvSpPr>
          <p:spPr>
            <a:xfrm>
              <a:off x="6818824" y="4174567"/>
              <a:ext cx="16736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i="1" spc="300" dirty="0">
                  <a:solidFill>
                    <a:schemeClr val="bg1">
                      <a:lumMod val="65000"/>
                    </a:schemeClr>
                  </a:solidFill>
                </a:rPr>
                <a:t>Mark Jo</a:t>
              </a:r>
              <a:r>
                <a:rPr lang="id-ID" sz="1100" b="1" i="1" spc="300" dirty="0">
                  <a:solidFill>
                    <a:schemeClr val="bg1">
                      <a:lumMod val="65000"/>
                    </a:schemeClr>
                  </a:solidFill>
                </a:rPr>
                <a:t>h</a:t>
              </a:r>
              <a:r>
                <a:rPr lang="en-US" sz="1100" b="1" i="1" spc="300" dirty="0" err="1">
                  <a:solidFill>
                    <a:schemeClr val="bg1">
                      <a:lumMod val="65000"/>
                    </a:schemeClr>
                  </a:solidFill>
                </a:rPr>
                <a:t>nson</a:t>
              </a:r>
              <a:endParaRPr lang="en-US" sz="1100" b="1" i="1" spc="3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DDB722-1F50-4A6E-BB8E-494F73C39019}"/>
                </a:ext>
              </a:extLst>
            </p:cNvPr>
            <p:cNvCxnSpPr>
              <a:cxnSpLocks/>
            </p:cNvCxnSpPr>
            <p:nvPr/>
          </p:nvCxnSpPr>
          <p:spPr>
            <a:xfrm>
              <a:off x="6181514" y="4339662"/>
              <a:ext cx="63731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C37B0C-CFE2-4748-8649-A85DEFDEEFF2}"/>
              </a:ext>
            </a:extLst>
          </p:cNvPr>
          <p:cNvGrpSpPr/>
          <p:nvPr/>
        </p:nvGrpSpPr>
        <p:grpSpPr>
          <a:xfrm>
            <a:off x="9100619" y="4174567"/>
            <a:ext cx="3723451" cy="2896802"/>
            <a:chOff x="9100619" y="4174567"/>
            <a:chExt cx="3723451" cy="28968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73C79C-5ADE-4D6C-9B97-3132AFAF307E}"/>
                </a:ext>
              </a:extLst>
            </p:cNvPr>
            <p:cNvSpPr/>
            <p:nvPr/>
          </p:nvSpPr>
          <p:spPr>
            <a:xfrm>
              <a:off x="9100619" y="5287108"/>
              <a:ext cx="1159620" cy="1159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49714D-C3C2-490D-96F4-28D32E67C849}"/>
                </a:ext>
              </a:extLst>
            </p:cNvPr>
            <p:cNvSpPr/>
            <p:nvPr/>
          </p:nvSpPr>
          <p:spPr>
            <a:xfrm>
              <a:off x="10832122" y="4174567"/>
              <a:ext cx="456549" cy="45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436976-B659-4D28-8CD7-3C2E91237A68}"/>
                </a:ext>
              </a:extLst>
            </p:cNvPr>
            <p:cNvSpPr/>
            <p:nvPr/>
          </p:nvSpPr>
          <p:spPr>
            <a:xfrm>
              <a:off x="10594668" y="4841967"/>
              <a:ext cx="2229402" cy="22294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5BA07-E274-4BDB-901A-3120771A5A6B}"/>
              </a:ext>
            </a:extLst>
          </p:cNvPr>
          <p:cNvGrpSpPr/>
          <p:nvPr/>
        </p:nvGrpSpPr>
        <p:grpSpPr>
          <a:xfrm>
            <a:off x="624350" y="479138"/>
            <a:ext cx="952115" cy="209764"/>
            <a:chOff x="10095243" y="915183"/>
            <a:chExt cx="1509184" cy="33249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id="{36BA3FA8-9F54-422F-A923-558DAB7FC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Freeform 79">
              <a:extLst>
                <a:ext uri="{FF2B5EF4-FFF2-40B4-BE49-F238E27FC236}">
                  <a16:creationId xmlns:a16="http://schemas.microsoft.com/office/drawing/2014/main" id="{2D8DB611-BC82-4931-8FFB-BA9E058C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Freeform 86">
              <a:extLst>
                <a:ext uri="{FF2B5EF4-FFF2-40B4-BE49-F238E27FC236}">
                  <a16:creationId xmlns:a16="http://schemas.microsoft.com/office/drawing/2014/main" id="{E068478E-2052-4E7F-AF72-BEA89EE66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11C8EB-7834-4A06-ACE6-B53E0DB56EA2}"/>
              </a:ext>
            </a:extLst>
          </p:cNvPr>
          <p:cNvGrpSpPr/>
          <p:nvPr/>
        </p:nvGrpSpPr>
        <p:grpSpPr>
          <a:xfrm>
            <a:off x="2997242" y="3621476"/>
            <a:ext cx="809354" cy="588318"/>
            <a:chOff x="2997242" y="3621476"/>
            <a:chExt cx="809354" cy="58831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0FC4C2-328A-4873-BCF6-6F838B2AD8AB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085360" y="3665535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96CCE9-07FA-484A-845F-C711A1B9914A}"/>
                </a:ext>
              </a:extLst>
            </p:cNvPr>
            <p:cNvSpPr/>
            <p:nvPr/>
          </p:nvSpPr>
          <p:spPr>
            <a:xfrm>
              <a:off x="2997242" y="362147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061BF3-3E7B-481C-A29A-54888818CF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199" y="3635041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19BFE-BCBE-4653-8265-288DE3F742FC}"/>
                </a:ext>
              </a:extLst>
            </p:cNvPr>
            <p:cNvSpPr/>
            <p:nvPr/>
          </p:nvSpPr>
          <p:spPr>
            <a:xfrm>
              <a:off x="3718478" y="362147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6D30C3-B190-4FB3-A5DD-1E3100656061}"/>
                </a:ext>
              </a:extLst>
            </p:cNvPr>
            <p:cNvSpPr/>
            <p:nvPr/>
          </p:nvSpPr>
          <p:spPr>
            <a:xfrm>
              <a:off x="2997242" y="412167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F2DE9C-1696-49E1-A903-8FA639129063}"/>
              </a:ext>
            </a:extLst>
          </p:cNvPr>
          <p:cNvSpPr txBox="1"/>
          <p:nvPr/>
        </p:nvSpPr>
        <p:spPr>
          <a:xfrm>
            <a:off x="2166812" y="4274539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Lila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3343CF-1BD0-4384-AA57-A78D74DA8072}"/>
              </a:ext>
            </a:extLst>
          </p:cNvPr>
          <p:cNvGrpSpPr/>
          <p:nvPr/>
        </p:nvGrpSpPr>
        <p:grpSpPr>
          <a:xfrm>
            <a:off x="8156845" y="3742184"/>
            <a:ext cx="588318" cy="809354"/>
            <a:chOff x="8156845" y="3742184"/>
            <a:chExt cx="588318" cy="80935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9D3C40-3BCB-4349-A45B-C904379CBE27}"/>
                </a:ext>
              </a:extLst>
            </p:cNvPr>
            <p:cNvCxnSpPr>
              <a:cxnSpLocks/>
              <a:stCxn id="44" idx="6"/>
              <a:endCxn id="46" idx="2"/>
            </p:cNvCxnSpPr>
            <p:nvPr/>
          </p:nvCxnSpPr>
          <p:spPr>
            <a:xfrm rot="5400000" flipH="1" flipV="1">
              <a:off x="7884345" y="4146861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6B85FD-4479-4AF9-B367-20312836ABD0}"/>
                </a:ext>
              </a:extLst>
            </p:cNvPr>
            <p:cNvSpPr/>
            <p:nvPr/>
          </p:nvSpPr>
          <p:spPr>
            <a:xfrm rot="5400000" flipH="1" flipV="1">
              <a:off x="8156845" y="4463420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E28572-B777-46D8-AD2D-0D99B806C84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413728" y="4266264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18369D-33E0-4868-8CFB-E5F2E32037B3}"/>
                </a:ext>
              </a:extLst>
            </p:cNvPr>
            <p:cNvSpPr/>
            <p:nvPr/>
          </p:nvSpPr>
          <p:spPr>
            <a:xfrm rot="5400000" flipH="1" flipV="1">
              <a:off x="8156845" y="3742184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078CBD-5A18-4923-AA1F-D68B68CF14DD}"/>
                </a:ext>
              </a:extLst>
            </p:cNvPr>
            <p:cNvSpPr/>
            <p:nvPr/>
          </p:nvSpPr>
          <p:spPr>
            <a:xfrm rot="5400000" flipH="1" flipV="1">
              <a:off x="8657045" y="4463420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04D940-32C1-45F8-B13B-83CE1CEE0789}"/>
              </a:ext>
            </a:extLst>
          </p:cNvPr>
          <p:cNvGrpSpPr/>
          <p:nvPr/>
        </p:nvGrpSpPr>
        <p:grpSpPr>
          <a:xfrm>
            <a:off x="5215328" y="4429911"/>
            <a:ext cx="588318" cy="809354"/>
            <a:chOff x="5215328" y="4429911"/>
            <a:chExt cx="588318" cy="8093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B36147-DAED-436E-B2F9-638A2386BA2F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 rot="16200000" flipH="1">
              <a:off x="4942828" y="4834588"/>
              <a:ext cx="63311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DD1102-2E77-4FBF-B87D-6318F47A346C}"/>
                </a:ext>
              </a:extLst>
            </p:cNvPr>
            <p:cNvSpPr/>
            <p:nvPr/>
          </p:nvSpPr>
          <p:spPr>
            <a:xfrm rot="16200000" flipH="1">
              <a:off x="5215328" y="4429911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523E26-893C-4EC6-A631-B7546ADF483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472211" y="4228551"/>
              <a:ext cx="0" cy="48663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488CA4-C33B-4B0A-B92A-7DED451BF7FE}"/>
                </a:ext>
              </a:extLst>
            </p:cNvPr>
            <p:cNvSpPr/>
            <p:nvPr/>
          </p:nvSpPr>
          <p:spPr>
            <a:xfrm rot="16200000" flipH="1">
              <a:off x="5215328" y="5151147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24A03E0-92C6-4131-94B2-7CFD9FBC19B7}"/>
                </a:ext>
              </a:extLst>
            </p:cNvPr>
            <p:cNvSpPr/>
            <p:nvPr/>
          </p:nvSpPr>
          <p:spPr>
            <a:xfrm rot="16200000" flipH="1">
              <a:off x="5715528" y="4429911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A17FC9-E4A6-41C7-B3C3-3A945009A95C}"/>
              </a:ext>
            </a:extLst>
          </p:cNvPr>
          <p:cNvGrpSpPr/>
          <p:nvPr/>
        </p:nvGrpSpPr>
        <p:grpSpPr>
          <a:xfrm>
            <a:off x="10068358" y="997532"/>
            <a:ext cx="588318" cy="809354"/>
            <a:chOff x="10068358" y="997532"/>
            <a:chExt cx="588318" cy="8093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533C04-4057-4522-8A75-D6DB126306A7}"/>
                </a:ext>
              </a:extLst>
            </p:cNvPr>
            <p:cNvCxnSpPr>
              <a:cxnSpLocks/>
              <a:stCxn id="56" idx="6"/>
              <a:endCxn id="58" idx="2"/>
            </p:cNvCxnSpPr>
            <p:nvPr/>
          </p:nvCxnSpPr>
          <p:spPr>
            <a:xfrm rot="5400000">
              <a:off x="10296058" y="1402209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4AF9347-8829-4F68-8BDB-0C6607760707}"/>
                </a:ext>
              </a:extLst>
            </p:cNvPr>
            <p:cNvSpPr/>
            <p:nvPr/>
          </p:nvSpPr>
          <p:spPr>
            <a:xfrm rot="5400000">
              <a:off x="10568558" y="997532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095D32-13F3-4039-AB05-08D481BC8C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399794" y="796172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7A0373A-BB8A-4B3F-819C-A37D27C01EA8}"/>
                </a:ext>
              </a:extLst>
            </p:cNvPr>
            <p:cNvSpPr/>
            <p:nvPr/>
          </p:nvSpPr>
          <p:spPr>
            <a:xfrm rot="5400000">
              <a:off x="10568558" y="1718768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D5C6EC0-B3CB-458B-9EE9-3DA234BF4920}"/>
                </a:ext>
              </a:extLst>
            </p:cNvPr>
            <p:cNvSpPr/>
            <p:nvPr/>
          </p:nvSpPr>
          <p:spPr>
            <a:xfrm rot="5400000">
              <a:off x="10068358" y="997532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6A03BE-BD90-43EE-81F6-AE733F525E2D}"/>
              </a:ext>
            </a:extLst>
          </p:cNvPr>
          <p:cNvSpPr txBox="1"/>
          <p:nvPr/>
        </p:nvSpPr>
        <p:spPr>
          <a:xfrm>
            <a:off x="4390253" y="5307265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Mike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Baros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DE5D2-1104-4657-B3B8-C29AD2878A03}"/>
              </a:ext>
            </a:extLst>
          </p:cNvPr>
          <p:cNvSpPr txBox="1"/>
          <p:nvPr/>
        </p:nvSpPr>
        <p:spPr>
          <a:xfrm>
            <a:off x="7331770" y="3263490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Bella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426226-3109-4217-9819-56147D5D11AF}"/>
              </a:ext>
            </a:extLst>
          </p:cNvPr>
          <p:cNvSpPr txBox="1"/>
          <p:nvPr/>
        </p:nvSpPr>
        <p:spPr>
          <a:xfrm>
            <a:off x="9743483" y="1929732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Alexs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659952-B82C-49DC-9ABE-45497A4469CF}"/>
              </a:ext>
            </a:extLst>
          </p:cNvPr>
          <p:cNvGrpSpPr/>
          <p:nvPr/>
        </p:nvGrpSpPr>
        <p:grpSpPr>
          <a:xfrm>
            <a:off x="5613244" y="2062186"/>
            <a:ext cx="588318" cy="809354"/>
            <a:chOff x="5613244" y="2062186"/>
            <a:chExt cx="588318" cy="80935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7139C2-5E7E-4BEF-83D7-F08EA7E4DABE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rot="16200000" flipH="1">
              <a:off x="5340744" y="2466863"/>
              <a:ext cx="633118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E1398A-F49F-44CA-A55F-A8E801F7A06D}"/>
                </a:ext>
              </a:extLst>
            </p:cNvPr>
            <p:cNvSpPr/>
            <p:nvPr/>
          </p:nvSpPr>
          <p:spPr>
            <a:xfrm rot="16200000" flipH="1">
              <a:off x="5613244" y="206218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20CD668-72B9-4154-88E3-1C752F43A8F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870127" y="1860826"/>
              <a:ext cx="0" cy="486635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6F10249-C456-41C4-BD16-7C426F4226C5}"/>
                </a:ext>
              </a:extLst>
            </p:cNvPr>
            <p:cNvSpPr/>
            <p:nvPr/>
          </p:nvSpPr>
          <p:spPr>
            <a:xfrm rot="16200000" flipH="1">
              <a:off x="5613244" y="2783422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680E7C7-DABB-4846-A975-CF6509E191E9}"/>
                </a:ext>
              </a:extLst>
            </p:cNvPr>
            <p:cNvSpPr/>
            <p:nvPr/>
          </p:nvSpPr>
          <p:spPr>
            <a:xfrm rot="16200000" flipH="1">
              <a:off x="6113444" y="2062186"/>
              <a:ext cx="88118" cy="8811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298A81F-B291-493A-A9AA-C5545116BC08}"/>
              </a:ext>
            </a:extLst>
          </p:cNvPr>
          <p:cNvSpPr txBox="1"/>
          <p:nvPr/>
        </p:nvSpPr>
        <p:spPr>
          <a:xfrm>
            <a:off x="4788169" y="2959269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Jane Merrie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F231F2-4F6A-430C-B500-9561DD26287E}"/>
              </a:ext>
            </a:extLst>
          </p:cNvPr>
          <p:cNvSpPr txBox="1"/>
          <p:nvPr/>
        </p:nvSpPr>
        <p:spPr>
          <a:xfrm>
            <a:off x="1427018" y="1172337"/>
            <a:ext cx="4376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Meeting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The Team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0C70B6-B4EF-4B75-8535-0F6A0B75A1C2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D6E405E-56D5-4337-89B3-71CD80F3DB10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4C1546-320D-4A94-8A0D-EE2E32719F97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6E26D09-ED55-4B3F-8079-75198C328F7D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A712A278-AF2D-4B10-A61E-CE79253D04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B9537E64-7367-4162-BD1F-EACB9B3F06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9A329AF3-C516-42C5-9936-7BDA367D32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194BE9C-383F-449F-AD15-80B5C2908C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B46DC2F8-B4B2-4B2E-9B2B-B6AECA8E46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r="219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46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/>
      <p:bldP spid="61" grpId="0"/>
      <p:bldP spid="62" grpId="0"/>
      <p:bldP spid="69" grpId="0"/>
      <p:bldP spid="71" grpId="0"/>
      <p:bldP spid="74" grpId="0"/>
      <p:bldP spid="75" grpId="0" animBg="1"/>
      <p:bldP spid="76" grpId="0" animBg="1"/>
      <p:bldP spid="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7C3FB8B-1CC9-46CC-92D4-0F282FF7C0C0}"/>
              </a:ext>
            </a:extLst>
          </p:cNvPr>
          <p:cNvSpPr/>
          <p:nvPr/>
        </p:nvSpPr>
        <p:spPr>
          <a:xfrm>
            <a:off x="1537855" y="2729346"/>
            <a:ext cx="9144000" cy="4129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5C7C645-766A-4D72-B21A-15C9C7CA46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4" r="21644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154DB3-6E7A-4311-A8D2-2B18DB7A63C0}"/>
              </a:ext>
            </a:extLst>
          </p:cNvPr>
          <p:cNvSpPr txBox="1"/>
          <p:nvPr/>
        </p:nvSpPr>
        <p:spPr>
          <a:xfrm>
            <a:off x="6004715" y="3359724"/>
            <a:ext cx="154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Jones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Lambe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EEF2F7-B8F2-4EA1-A2E6-983AAF959495}"/>
              </a:ext>
            </a:extLst>
          </p:cNvPr>
          <p:cNvGrpSpPr/>
          <p:nvPr/>
        </p:nvGrpSpPr>
        <p:grpSpPr>
          <a:xfrm>
            <a:off x="6109162" y="5203103"/>
            <a:ext cx="3545378" cy="0"/>
            <a:chOff x="6109162" y="5203103"/>
            <a:chExt cx="3545378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1884C7-494A-4B10-9456-B35A7CBB5CB0}"/>
                </a:ext>
              </a:extLst>
            </p:cNvPr>
            <p:cNvCxnSpPr>
              <a:cxnSpLocks/>
            </p:cNvCxnSpPr>
            <p:nvPr/>
          </p:nvCxnSpPr>
          <p:spPr>
            <a:xfrm>
              <a:off x="6849150" y="5203103"/>
              <a:ext cx="280539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C82641-F584-4C66-A348-C4EA16F0FDEC}"/>
                </a:ext>
              </a:extLst>
            </p:cNvPr>
            <p:cNvCxnSpPr>
              <a:cxnSpLocks/>
            </p:cNvCxnSpPr>
            <p:nvPr/>
          </p:nvCxnSpPr>
          <p:spPr>
            <a:xfrm>
              <a:off x="6109162" y="5203103"/>
              <a:ext cx="305007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F39D28-4BF4-43DD-A428-EE4C613830D0}"/>
              </a:ext>
            </a:extLst>
          </p:cNvPr>
          <p:cNvGrpSpPr/>
          <p:nvPr/>
        </p:nvGrpSpPr>
        <p:grpSpPr>
          <a:xfrm>
            <a:off x="6109162" y="5715721"/>
            <a:ext cx="3545378" cy="0"/>
            <a:chOff x="6109162" y="5715721"/>
            <a:chExt cx="3545378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4C7374-578C-4501-8CDD-72A4FD93BB7D}"/>
                </a:ext>
              </a:extLst>
            </p:cNvPr>
            <p:cNvCxnSpPr>
              <a:cxnSpLocks/>
            </p:cNvCxnSpPr>
            <p:nvPr/>
          </p:nvCxnSpPr>
          <p:spPr>
            <a:xfrm>
              <a:off x="6849150" y="5715721"/>
              <a:ext cx="280539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2C5ADD-2C96-4A70-B27E-CDDBC906DB4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162" y="5715721"/>
              <a:ext cx="245571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EB3AB1-9C8E-4AD0-A0FC-BBA55580F0D5}"/>
              </a:ext>
            </a:extLst>
          </p:cNvPr>
          <p:cNvGrpSpPr/>
          <p:nvPr/>
        </p:nvGrpSpPr>
        <p:grpSpPr>
          <a:xfrm>
            <a:off x="6109162" y="6214485"/>
            <a:ext cx="3545378" cy="0"/>
            <a:chOff x="6109162" y="6214485"/>
            <a:chExt cx="3545378" cy="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28B7F5-7944-4F40-8692-96D2E116C78B}"/>
                </a:ext>
              </a:extLst>
            </p:cNvPr>
            <p:cNvCxnSpPr>
              <a:cxnSpLocks/>
            </p:cNvCxnSpPr>
            <p:nvPr/>
          </p:nvCxnSpPr>
          <p:spPr>
            <a:xfrm>
              <a:off x="6849150" y="6214485"/>
              <a:ext cx="280539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F3722F-A005-4223-A453-B46036F85B65}"/>
                </a:ext>
              </a:extLst>
            </p:cNvPr>
            <p:cNvCxnSpPr>
              <a:cxnSpLocks/>
            </p:cNvCxnSpPr>
            <p:nvPr/>
          </p:nvCxnSpPr>
          <p:spPr>
            <a:xfrm>
              <a:off x="6109162" y="6214485"/>
              <a:ext cx="2905298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BB9465-1F69-4B24-8616-C2A7375BE1BF}"/>
              </a:ext>
            </a:extLst>
          </p:cNvPr>
          <p:cNvSpPr txBox="1"/>
          <p:nvPr/>
        </p:nvSpPr>
        <p:spPr>
          <a:xfrm>
            <a:off x="8551949" y="4812194"/>
            <a:ext cx="121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90%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C6712-B36B-4AE6-8D91-CFD4D5901C00}"/>
              </a:ext>
            </a:extLst>
          </p:cNvPr>
          <p:cNvSpPr txBox="1"/>
          <p:nvPr/>
        </p:nvSpPr>
        <p:spPr>
          <a:xfrm>
            <a:off x="8551949" y="5328607"/>
            <a:ext cx="121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2D509-1B18-4D59-8D04-30FFDA92D161}"/>
              </a:ext>
            </a:extLst>
          </p:cNvPr>
          <p:cNvSpPr txBox="1"/>
          <p:nvPr/>
        </p:nvSpPr>
        <p:spPr>
          <a:xfrm>
            <a:off x="8529584" y="5870324"/>
            <a:ext cx="121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E99AEF-4F32-4727-A2AD-E49CEBD945C7}"/>
              </a:ext>
            </a:extLst>
          </p:cNvPr>
          <p:cNvSpPr txBox="1"/>
          <p:nvPr/>
        </p:nvSpPr>
        <p:spPr>
          <a:xfrm>
            <a:off x="6032194" y="4766027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BB926-4011-4AE3-AFB0-B244600DC4F6}"/>
              </a:ext>
            </a:extLst>
          </p:cNvPr>
          <p:cNvSpPr txBox="1"/>
          <p:nvPr/>
        </p:nvSpPr>
        <p:spPr>
          <a:xfrm>
            <a:off x="6032194" y="5305524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F5252-574C-4521-B13B-76BAB9C22AAB}"/>
              </a:ext>
            </a:extLst>
          </p:cNvPr>
          <p:cNvSpPr txBox="1"/>
          <p:nvPr/>
        </p:nvSpPr>
        <p:spPr>
          <a:xfrm>
            <a:off x="6032194" y="5832059"/>
            <a:ext cx="173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A23592-6557-438A-8E1B-70F7E8918C64}"/>
              </a:ext>
            </a:extLst>
          </p:cNvPr>
          <p:cNvSpPr/>
          <p:nvPr/>
        </p:nvSpPr>
        <p:spPr>
          <a:xfrm>
            <a:off x="6032195" y="3906306"/>
            <a:ext cx="333347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D81AD0-6B57-4F26-A05A-4DBE90F22A39}"/>
              </a:ext>
            </a:extLst>
          </p:cNvPr>
          <p:cNvSpPr txBox="1"/>
          <p:nvPr/>
        </p:nvSpPr>
        <p:spPr>
          <a:xfrm>
            <a:off x="1427018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Skill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Team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3DE29D-5FE5-4FEF-8162-6CAA025E664C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F0DC264-1B1C-4138-82D0-82EE588E6425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9F9E1A-A9CA-4267-8E12-8EED6D12C73A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22F015-9BA4-488F-A68E-CF1D0B09142E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</p:spTree>
    <p:extLst>
      <p:ext uri="{BB962C8B-B14F-4D97-AF65-F5344CB8AC3E}">
        <p14:creationId xmlns:p14="http://schemas.microsoft.com/office/powerpoint/2010/main" val="35419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1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21" grpId="0"/>
      <p:bldP spid="42" grpId="0" animBg="1"/>
      <p:bldP spid="43" grpId="0" animBg="1"/>
      <p:bldP spid="44" grpId="0" animBg="1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2BDF44-03D9-4CBD-97A2-60A0915A79F1}"/>
              </a:ext>
            </a:extLst>
          </p:cNvPr>
          <p:cNvSpPr/>
          <p:nvPr/>
        </p:nvSpPr>
        <p:spPr>
          <a:xfrm>
            <a:off x="0" y="0"/>
            <a:ext cx="3413274" cy="32959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8B56B-F615-4B84-A179-830F4FFC2716}"/>
              </a:ext>
            </a:extLst>
          </p:cNvPr>
          <p:cNvSpPr txBox="1"/>
          <p:nvPr/>
        </p:nvSpPr>
        <p:spPr>
          <a:xfrm>
            <a:off x="288820" y="1172337"/>
            <a:ext cx="283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Port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folio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97E39-108B-4CB3-9111-6BD8EDB518A5}"/>
              </a:ext>
            </a:extLst>
          </p:cNvPr>
          <p:cNvSpPr txBox="1"/>
          <p:nvPr/>
        </p:nvSpPr>
        <p:spPr>
          <a:xfrm>
            <a:off x="288820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F663C39-1171-468B-A361-2BF3EBC7B4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4" r="13514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357F0ED-A8C8-4E26-97CF-4A42B5020C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4" r="1454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5B8AB51C-DD99-44E7-B03A-FF083CB6AA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5" r="22005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7153251-7FC9-440F-808C-61750981A6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0" r="32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67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18DC37-5960-44E0-9A72-FBFE83348BE2}"/>
              </a:ext>
            </a:extLst>
          </p:cNvPr>
          <p:cNvSpPr/>
          <p:nvPr/>
        </p:nvSpPr>
        <p:spPr>
          <a:xfrm>
            <a:off x="4406291" y="2619725"/>
            <a:ext cx="3426589" cy="16239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B470F-D7C1-4C62-9099-8E9C2E2DED18}"/>
              </a:ext>
            </a:extLst>
          </p:cNvPr>
          <p:cNvSpPr txBox="1"/>
          <p:nvPr/>
        </p:nvSpPr>
        <p:spPr>
          <a:xfrm>
            <a:off x="4788462" y="2924680"/>
            <a:ext cx="263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Port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8B5A4-9DAE-4476-94B8-7EB42DBF3F5D}"/>
              </a:ext>
            </a:extLst>
          </p:cNvPr>
          <p:cNvSpPr txBox="1"/>
          <p:nvPr/>
        </p:nvSpPr>
        <p:spPr>
          <a:xfrm>
            <a:off x="4687913" y="350678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5B18EC73-A24B-40BD-9E0A-E8EC62C608C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" r="4783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42238462-F5EF-4606-8A93-72629A0149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8" r="23098"/>
          <a:stretch>
            <a:fillRect/>
          </a:stretch>
        </p:blipFill>
        <p:spPr/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316EECE4-237F-4133-8C21-CC753DCD163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r="5766"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D537930E-E69E-4A1C-A6D4-0B14C2A5BF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r="23709"/>
          <a:stretch>
            <a:fillRect/>
          </a:stretch>
        </p:blipFill>
        <p:spPr/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0C98896-B903-445B-B274-FB4DE7DE76E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1" r="13621"/>
          <a:stretch>
            <a:fillRect/>
          </a:stretch>
        </p:blipFill>
        <p:spPr/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0137F6BA-5A96-43F2-97AB-6808830242F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r="11732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02C62D7-EE67-4350-87E9-7E16C1A75D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2" r="13822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E85E6DB6-44BF-44F8-977E-568A6A8CCC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r="14844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87FD0532-4872-454E-B31C-3E45A89DCBB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8" r="11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85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16A6195-1DE9-411E-A3A5-A0534BC04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741"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F03639-686B-4A4A-B107-BDBD43B0F308}"/>
              </a:ext>
            </a:extLst>
          </p:cNvPr>
          <p:cNvSpPr/>
          <p:nvPr/>
        </p:nvSpPr>
        <p:spPr>
          <a:xfrm>
            <a:off x="1436666" y="3344335"/>
            <a:ext cx="3786498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3019F3-243B-4A0A-9A90-BACC246AE4E0}"/>
              </a:ext>
            </a:extLst>
          </p:cNvPr>
          <p:cNvSpPr/>
          <p:nvPr/>
        </p:nvSpPr>
        <p:spPr>
          <a:xfrm>
            <a:off x="1436666" y="5127431"/>
            <a:ext cx="378649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27EAE-092A-4E01-96D4-85CB439B2376}"/>
              </a:ext>
            </a:extLst>
          </p:cNvPr>
          <p:cNvSpPr txBox="1"/>
          <p:nvPr/>
        </p:nvSpPr>
        <p:spPr>
          <a:xfrm>
            <a:off x="1427018" y="1172337"/>
            <a:ext cx="283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30F45-B791-491A-9C5B-E9133893073F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A274D3-7EF6-4683-BB65-603622009914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45309F-6B94-45C4-B4D5-7D7CA14A1BE2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E1BC30-4EAA-428E-B1F3-CD8691642B76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7C9763B-8185-4045-BC21-BADE457EEE5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7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944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0" grpId="0"/>
      <p:bldP spid="17" grpId="0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830588F-2E68-4622-A181-D4B7CD4223C4}"/>
              </a:ext>
            </a:extLst>
          </p:cNvPr>
          <p:cNvSpPr/>
          <p:nvPr/>
        </p:nvSpPr>
        <p:spPr>
          <a:xfrm>
            <a:off x="2072409" y="2746244"/>
            <a:ext cx="8047182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E2013-1E94-4654-BF08-B3CADCC32F2B}"/>
              </a:ext>
            </a:extLst>
          </p:cNvPr>
          <p:cNvSpPr txBox="1"/>
          <p:nvPr/>
        </p:nvSpPr>
        <p:spPr>
          <a:xfrm>
            <a:off x="3827472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BC68C-23D5-45FB-B697-0494F77DA6A9}"/>
              </a:ext>
            </a:extLst>
          </p:cNvPr>
          <p:cNvSpPr txBox="1"/>
          <p:nvPr/>
        </p:nvSpPr>
        <p:spPr>
          <a:xfrm>
            <a:off x="4678182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22BABF-E183-4043-B73D-99BFBB384110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6F03D-37D8-40BF-837E-1275205F7BCB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8DE5DF-3AC7-485B-88D0-E392E7ED7EBB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4CD6EF5-738F-4B41-9ABA-8D59E8357C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7B30DFEA-80A5-45A7-9964-9CF5F41246F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3E54FD3D-D4A0-4758-9515-09051EE803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78C0553-8DB2-40E0-9B53-C3F1544CB8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D4E79139-7AAB-4C67-B77F-846B6CE6B3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6668859-46C6-4AC8-ADF1-743587EAF8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b="126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86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  <p:bldP spid="17" grpId="0"/>
      <p:bldP spid="19" grpId="0" animBg="1"/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B2E12-F19C-4D4D-AEB8-FF6EF06FC976}"/>
              </a:ext>
            </a:extLst>
          </p:cNvPr>
          <p:cNvSpPr txBox="1"/>
          <p:nvPr/>
        </p:nvSpPr>
        <p:spPr>
          <a:xfrm>
            <a:off x="1427018" y="2684117"/>
            <a:ext cx="718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Coffee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5400" dirty="0">
                <a:solidFill>
                  <a:srgbClr val="42BA97"/>
                </a:solidFill>
                <a:latin typeface="+mj-lt"/>
              </a:rPr>
              <a:t>Break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AA1F8-0428-4D8B-B8B6-351BE2E6742B}"/>
              </a:ext>
            </a:extLst>
          </p:cNvPr>
          <p:cNvSpPr txBox="1"/>
          <p:nvPr/>
        </p:nvSpPr>
        <p:spPr>
          <a:xfrm>
            <a:off x="1427018" y="3607447"/>
            <a:ext cx="386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Making Great things Possible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7BE87D-CCB8-44E9-A7B0-98409F4135C8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686E6-E96B-422F-B384-99E7A01E3A4D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44C057-7D7E-43DC-B89F-EFF011A903F3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E4E393-D70B-4968-A4A3-789CF43B7641}"/>
              </a:ext>
            </a:extLst>
          </p:cNvPr>
          <p:cNvGrpSpPr/>
          <p:nvPr/>
        </p:nvGrpSpPr>
        <p:grpSpPr>
          <a:xfrm>
            <a:off x="9100619" y="4174567"/>
            <a:ext cx="3723451" cy="2896802"/>
            <a:chOff x="9100619" y="4174567"/>
            <a:chExt cx="3723451" cy="28968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BF7D21-29A7-40D9-BF06-B28829F16D0D}"/>
                </a:ext>
              </a:extLst>
            </p:cNvPr>
            <p:cNvSpPr/>
            <p:nvPr/>
          </p:nvSpPr>
          <p:spPr>
            <a:xfrm>
              <a:off x="9100619" y="5287108"/>
              <a:ext cx="1159620" cy="1159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58EB1A-1597-4020-87DB-3B84D7129ED2}"/>
                </a:ext>
              </a:extLst>
            </p:cNvPr>
            <p:cNvSpPr/>
            <p:nvPr/>
          </p:nvSpPr>
          <p:spPr>
            <a:xfrm>
              <a:off x="10832122" y="4174567"/>
              <a:ext cx="456549" cy="45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A06E24-AB1B-4D10-9501-2ED2F46AB477}"/>
                </a:ext>
              </a:extLst>
            </p:cNvPr>
            <p:cNvSpPr/>
            <p:nvPr/>
          </p:nvSpPr>
          <p:spPr>
            <a:xfrm>
              <a:off x="10594668" y="4841967"/>
              <a:ext cx="2229402" cy="22294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19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85231F2-103B-4E19-80FD-1F91A1E5FF2B}"/>
              </a:ext>
            </a:extLst>
          </p:cNvPr>
          <p:cNvSpPr/>
          <p:nvPr/>
        </p:nvSpPr>
        <p:spPr>
          <a:xfrm>
            <a:off x="1313701" y="5383115"/>
            <a:ext cx="2413172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A1B973-DA86-44F9-A160-6A780A3E5EDC}"/>
              </a:ext>
            </a:extLst>
          </p:cNvPr>
          <p:cNvSpPr txBox="1"/>
          <p:nvPr/>
        </p:nvSpPr>
        <p:spPr>
          <a:xfrm>
            <a:off x="1748511" y="4582190"/>
            <a:ext cx="154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Jones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Lambe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D2913-4F71-441D-A9D6-5E2FFEFE4D98}"/>
              </a:ext>
            </a:extLst>
          </p:cNvPr>
          <p:cNvSpPr/>
          <p:nvPr/>
        </p:nvSpPr>
        <p:spPr>
          <a:xfrm>
            <a:off x="4897582" y="5383115"/>
            <a:ext cx="2413172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2866B8-4E8F-4B4E-88C3-7DFBB6BD8B38}"/>
              </a:ext>
            </a:extLst>
          </p:cNvPr>
          <p:cNvSpPr txBox="1"/>
          <p:nvPr/>
        </p:nvSpPr>
        <p:spPr>
          <a:xfrm>
            <a:off x="5332392" y="4582190"/>
            <a:ext cx="154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Boner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1FD456-4A29-4FEB-B937-149059313DC1}"/>
              </a:ext>
            </a:extLst>
          </p:cNvPr>
          <p:cNvSpPr/>
          <p:nvPr/>
        </p:nvSpPr>
        <p:spPr>
          <a:xfrm>
            <a:off x="8509173" y="5383115"/>
            <a:ext cx="2413172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21A082-7436-4C6F-81BD-3501485EF3D6}"/>
              </a:ext>
            </a:extLst>
          </p:cNvPr>
          <p:cNvSpPr txBox="1"/>
          <p:nvPr/>
        </p:nvSpPr>
        <p:spPr>
          <a:xfrm>
            <a:off x="8943983" y="4582190"/>
            <a:ext cx="154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Marisa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Liwis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573114-46F8-43BA-96B7-63A9870B5520}"/>
              </a:ext>
            </a:extLst>
          </p:cNvPr>
          <p:cNvGrpSpPr/>
          <p:nvPr/>
        </p:nvGrpSpPr>
        <p:grpSpPr>
          <a:xfrm>
            <a:off x="9060181" y="5004013"/>
            <a:ext cx="1311156" cy="251202"/>
            <a:chOff x="8841261" y="5028517"/>
            <a:chExt cx="1566053" cy="300037"/>
          </a:xfrm>
          <a:solidFill>
            <a:srgbClr val="FFC000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0B809A7-2769-4CB2-B3B8-1CA5BB95F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1261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C98A9A5-117F-409F-8A2D-DA61CB1A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4790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F1C2B45-27EA-4868-9D4F-5573121FC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831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13AD34EE-8E2B-4AF3-86B2-B46624ACB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1052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8566A0D-7200-48E0-B85B-0A5DEC82B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298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59F574-774B-41BD-8EE1-31256B08A030}"/>
              </a:ext>
            </a:extLst>
          </p:cNvPr>
          <p:cNvGrpSpPr/>
          <p:nvPr/>
        </p:nvGrpSpPr>
        <p:grpSpPr>
          <a:xfrm>
            <a:off x="5444960" y="5004013"/>
            <a:ext cx="1311156" cy="251202"/>
            <a:chOff x="8841261" y="5028517"/>
            <a:chExt cx="1566053" cy="300037"/>
          </a:xfrm>
          <a:solidFill>
            <a:srgbClr val="FFC000"/>
          </a:solidFill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03525740-F778-45FA-A8DC-5128AE1EE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1261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E7647B1-2B6B-470D-87A3-9543CEA11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4790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B6325649-336A-4027-B294-8E3ED41343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831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7371FA36-488B-42F2-B42B-31169F7F8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1052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558E781-145C-48CF-AE75-3CFE03B8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298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DD7386-9FC9-49D0-A827-44A02B4BB2F7}"/>
              </a:ext>
            </a:extLst>
          </p:cNvPr>
          <p:cNvGrpSpPr/>
          <p:nvPr/>
        </p:nvGrpSpPr>
        <p:grpSpPr>
          <a:xfrm>
            <a:off x="1875960" y="5004013"/>
            <a:ext cx="1311156" cy="251202"/>
            <a:chOff x="8841261" y="5028517"/>
            <a:chExt cx="1566053" cy="300037"/>
          </a:xfrm>
          <a:solidFill>
            <a:srgbClr val="FFC000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593970D-FA60-4632-9051-392D85CAD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1261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43B46473-9FAB-494B-975F-5CFDEC1F3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54790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042727C-7E1B-45B6-B54D-077B3CD5E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831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AEC34611-6D05-4248-8844-FC9841013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1052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5AC15ABD-710F-45BD-B717-0615330B9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2989" y="5028517"/>
              <a:ext cx="314325" cy="300037"/>
            </a:xfrm>
            <a:custGeom>
              <a:avLst/>
              <a:gdLst>
                <a:gd name="T0" fmla="*/ 69 w 149"/>
                <a:gd name="T1" fmla="*/ 3 h 142"/>
                <a:gd name="T2" fmla="*/ 74 w 149"/>
                <a:gd name="T3" fmla="*/ 0 h 142"/>
                <a:gd name="T4" fmla="*/ 79 w 149"/>
                <a:gd name="T5" fmla="*/ 3 h 142"/>
                <a:gd name="T6" fmla="*/ 98 w 149"/>
                <a:gd name="T7" fmla="*/ 41 h 142"/>
                <a:gd name="T8" fmla="*/ 102 w 149"/>
                <a:gd name="T9" fmla="*/ 44 h 142"/>
                <a:gd name="T10" fmla="*/ 143 w 149"/>
                <a:gd name="T11" fmla="*/ 50 h 142"/>
                <a:gd name="T12" fmla="*/ 148 w 149"/>
                <a:gd name="T13" fmla="*/ 54 h 142"/>
                <a:gd name="T14" fmla="*/ 147 w 149"/>
                <a:gd name="T15" fmla="*/ 60 h 142"/>
                <a:gd name="T16" fmla="*/ 117 w 149"/>
                <a:gd name="T17" fmla="*/ 89 h 142"/>
                <a:gd name="T18" fmla="*/ 115 w 149"/>
                <a:gd name="T19" fmla="*/ 94 h 142"/>
                <a:gd name="T20" fmla="*/ 122 w 149"/>
                <a:gd name="T21" fmla="*/ 135 h 142"/>
                <a:gd name="T22" fmla="*/ 120 w 149"/>
                <a:gd name="T23" fmla="*/ 141 h 142"/>
                <a:gd name="T24" fmla="*/ 114 w 149"/>
                <a:gd name="T25" fmla="*/ 141 h 142"/>
                <a:gd name="T26" fmla="*/ 77 w 149"/>
                <a:gd name="T27" fmla="*/ 122 h 142"/>
                <a:gd name="T28" fmla="*/ 72 w 149"/>
                <a:gd name="T29" fmla="*/ 122 h 142"/>
                <a:gd name="T30" fmla="*/ 35 w 149"/>
                <a:gd name="T31" fmla="*/ 141 h 142"/>
                <a:gd name="T32" fmla="*/ 29 w 149"/>
                <a:gd name="T33" fmla="*/ 141 h 142"/>
                <a:gd name="T34" fmla="*/ 26 w 149"/>
                <a:gd name="T35" fmla="*/ 135 h 142"/>
                <a:gd name="T36" fmla="*/ 33 w 149"/>
                <a:gd name="T37" fmla="*/ 94 h 142"/>
                <a:gd name="T38" fmla="*/ 32 w 149"/>
                <a:gd name="T39" fmla="*/ 89 h 142"/>
                <a:gd name="T40" fmla="*/ 2 w 149"/>
                <a:gd name="T41" fmla="*/ 60 h 142"/>
                <a:gd name="T42" fmla="*/ 0 w 149"/>
                <a:gd name="T43" fmla="*/ 54 h 142"/>
                <a:gd name="T44" fmla="*/ 5 w 149"/>
                <a:gd name="T45" fmla="*/ 50 h 142"/>
                <a:gd name="T46" fmla="*/ 46 w 149"/>
                <a:gd name="T47" fmla="*/ 44 h 142"/>
                <a:gd name="T48" fmla="*/ 51 w 149"/>
                <a:gd name="T49" fmla="*/ 41 h 142"/>
                <a:gd name="T50" fmla="*/ 69 w 149"/>
                <a:gd name="T51" fmla="*/ 3 h 142"/>
                <a:gd name="T52" fmla="*/ 69 w 149"/>
                <a:gd name="T53" fmla="*/ 3 h 142"/>
                <a:gd name="T54" fmla="*/ 69 w 149"/>
                <a:gd name="T55" fmla="*/ 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142">
                  <a:moveTo>
                    <a:pt x="69" y="3"/>
                  </a:moveTo>
                  <a:cubicBezTo>
                    <a:pt x="70" y="1"/>
                    <a:pt x="72" y="0"/>
                    <a:pt x="74" y="0"/>
                  </a:cubicBezTo>
                  <a:cubicBezTo>
                    <a:pt x="76" y="0"/>
                    <a:pt x="78" y="1"/>
                    <a:pt x="79" y="3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9" y="42"/>
                    <a:pt x="100" y="43"/>
                    <a:pt x="102" y="44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6" y="50"/>
                    <a:pt x="147" y="52"/>
                    <a:pt x="148" y="54"/>
                  </a:cubicBezTo>
                  <a:cubicBezTo>
                    <a:pt x="149" y="56"/>
                    <a:pt x="148" y="58"/>
                    <a:pt x="147" y="60"/>
                  </a:cubicBezTo>
                  <a:cubicBezTo>
                    <a:pt x="117" y="89"/>
                    <a:pt x="117" y="89"/>
                    <a:pt x="117" y="89"/>
                  </a:cubicBezTo>
                  <a:cubicBezTo>
                    <a:pt x="115" y="90"/>
                    <a:pt x="115" y="92"/>
                    <a:pt x="115" y="94"/>
                  </a:cubicBezTo>
                  <a:cubicBezTo>
                    <a:pt x="122" y="135"/>
                    <a:pt x="122" y="135"/>
                    <a:pt x="122" y="135"/>
                  </a:cubicBezTo>
                  <a:cubicBezTo>
                    <a:pt x="122" y="137"/>
                    <a:pt x="122" y="139"/>
                    <a:pt x="120" y="141"/>
                  </a:cubicBezTo>
                  <a:cubicBezTo>
                    <a:pt x="118" y="142"/>
                    <a:pt x="116" y="142"/>
                    <a:pt x="114" y="141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5" y="121"/>
                    <a:pt x="73" y="121"/>
                    <a:pt x="72" y="122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33" y="142"/>
                    <a:pt x="30" y="142"/>
                    <a:pt x="29" y="141"/>
                  </a:cubicBezTo>
                  <a:cubicBezTo>
                    <a:pt x="27" y="139"/>
                    <a:pt x="26" y="137"/>
                    <a:pt x="26" y="13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4" y="92"/>
                    <a:pt x="33" y="90"/>
                    <a:pt x="32" y="8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8"/>
                    <a:pt x="0" y="56"/>
                    <a:pt x="0" y="54"/>
                  </a:cubicBezTo>
                  <a:cubicBezTo>
                    <a:pt x="1" y="52"/>
                    <a:pt x="3" y="50"/>
                    <a:pt x="5" y="5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8" y="43"/>
                    <a:pt x="50" y="42"/>
                    <a:pt x="51" y="41"/>
                  </a:cubicBezTo>
                  <a:lnTo>
                    <a:pt x="69" y="3"/>
                  </a:lnTo>
                  <a:close/>
                  <a:moveTo>
                    <a:pt x="69" y="3"/>
                  </a:moveTo>
                  <a:cubicBezTo>
                    <a:pt x="69" y="3"/>
                    <a:pt x="69" y="3"/>
                    <a:pt x="69" y="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B93C24-60CD-4460-8802-400F91AA57A8}"/>
              </a:ext>
            </a:extLst>
          </p:cNvPr>
          <p:cNvSpPr txBox="1"/>
          <p:nvPr/>
        </p:nvSpPr>
        <p:spPr>
          <a:xfrm>
            <a:off x="3827472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Client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Testimonial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38B47F-ACBA-4E65-A723-12B7F911D72D}"/>
              </a:ext>
            </a:extLst>
          </p:cNvPr>
          <p:cNvSpPr txBox="1"/>
          <p:nvPr/>
        </p:nvSpPr>
        <p:spPr>
          <a:xfrm>
            <a:off x="4678182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5841C1-67B3-4643-AFA5-F60BEAFE9B78}"/>
              </a:ext>
            </a:extLst>
          </p:cNvPr>
          <p:cNvSpPr txBox="1"/>
          <p:nvPr/>
        </p:nvSpPr>
        <p:spPr>
          <a:xfrm>
            <a:off x="1649906" y="2744752"/>
            <a:ext cx="2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2BA97"/>
                </a:solidFill>
                <a:latin typeface="+mj-lt"/>
              </a:rPr>
              <a:t>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1AD034-FDF5-499C-BCBB-8B246FAEAE91}"/>
              </a:ext>
            </a:extLst>
          </p:cNvPr>
          <p:cNvSpPr txBox="1"/>
          <p:nvPr/>
        </p:nvSpPr>
        <p:spPr>
          <a:xfrm>
            <a:off x="5189892" y="2744752"/>
            <a:ext cx="2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2BA97"/>
                </a:solidFill>
                <a:latin typeface="+mj-lt"/>
              </a:rPr>
              <a:t>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8DF1FA-39B4-47F0-924F-F7F386B261F9}"/>
              </a:ext>
            </a:extLst>
          </p:cNvPr>
          <p:cNvSpPr txBox="1"/>
          <p:nvPr/>
        </p:nvSpPr>
        <p:spPr>
          <a:xfrm>
            <a:off x="8775181" y="2744752"/>
            <a:ext cx="28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2BA97"/>
                </a:solidFill>
                <a:latin typeface="+mj-lt"/>
              </a:rPr>
              <a:t>“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B7360E-FCB2-4FC6-B06B-FBCE3C066654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F55367-7D6B-4C89-AB41-5B2A27029EB0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29E9C5-2BA0-4503-AADF-5612D7153754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0BF2D64-A2BA-4653-A10C-F0C8C179FE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1190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B0BD400-B2BA-4C99-AA96-26732AF66C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1190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E0CA3CE-0ABC-44A0-8B7E-D9F0EFB0E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0" r="21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34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56" grpId="0"/>
      <p:bldP spid="57" grpId="0"/>
      <p:bldP spid="58" grpId="0"/>
      <p:bldP spid="59" grpId="0"/>
      <p:bldP spid="61" grpId="0"/>
      <p:bldP spid="62" grpId="0" animBg="1"/>
      <p:bldP spid="63" grpId="0" animBg="1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687E0-17B4-4DA3-998E-7F911160BE8B}"/>
              </a:ext>
            </a:extLst>
          </p:cNvPr>
          <p:cNvSpPr txBox="1"/>
          <p:nvPr/>
        </p:nvSpPr>
        <p:spPr>
          <a:xfrm>
            <a:off x="2368882" y="3080455"/>
            <a:ext cx="313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57BC8-B64E-40C4-B149-CF929A068279}"/>
              </a:ext>
            </a:extLst>
          </p:cNvPr>
          <p:cNvSpPr/>
          <p:nvPr/>
        </p:nvSpPr>
        <p:spPr>
          <a:xfrm>
            <a:off x="6691747" y="2947919"/>
            <a:ext cx="419941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F3811DD0-0C49-4586-9319-FB882C7B5EE3}"/>
              </a:ext>
            </a:extLst>
          </p:cNvPr>
          <p:cNvSpPr/>
          <p:nvPr/>
        </p:nvSpPr>
        <p:spPr>
          <a:xfrm>
            <a:off x="1958928" y="3116527"/>
            <a:ext cx="235632" cy="235632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2BA9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CF7A5-D510-4C1A-9B7A-577D282ABEEC}"/>
              </a:ext>
            </a:extLst>
          </p:cNvPr>
          <p:cNvSpPr txBox="1"/>
          <p:nvPr/>
        </p:nvSpPr>
        <p:spPr>
          <a:xfrm>
            <a:off x="2368882" y="3930261"/>
            <a:ext cx="313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3AA97-0FDE-48C5-A614-93843F552ABF}"/>
              </a:ext>
            </a:extLst>
          </p:cNvPr>
          <p:cNvSpPr/>
          <p:nvPr/>
        </p:nvSpPr>
        <p:spPr>
          <a:xfrm>
            <a:off x="6691747" y="3797725"/>
            <a:ext cx="419941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C260E26-0F2A-460A-995E-511DD0FFDBC0}"/>
              </a:ext>
            </a:extLst>
          </p:cNvPr>
          <p:cNvSpPr/>
          <p:nvPr/>
        </p:nvSpPr>
        <p:spPr>
          <a:xfrm>
            <a:off x="1958928" y="3966333"/>
            <a:ext cx="235632" cy="235632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2BA9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462A2-1FF1-4B9D-A174-D834C6CAB3EB}"/>
              </a:ext>
            </a:extLst>
          </p:cNvPr>
          <p:cNvSpPr txBox="1"/>
          <p:nvPr/>
        </p:nvSpPr>
        <p:spPr>
          <a:xfrm>
            <a:off x="2368882" y="4708461"/>
            <a:ext cx="313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4627-6C72-4ABA-B12A-B99D6198201D}"/>
              </a:ext>
            </a:extLst>
          </p:cNvPr>
          <p:cNvSpPr/>
          <p:nvPr/>
        </p:nvSpPr>
        <p:spPr>
          <a:xfrm>
            <a:off x="6691747" y="4575925"/>
            <a:ext cx="419941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5B2F7DFE-9F5E-4022-B858-0A33BEC49CE0}"/>
              </a:ext>
            </a:extLst>
          </p:cNvPr>
          <p:cNvSpPr/>
          <p:nvPr/>
        </p:nvSpPr>
        <p:spPr>
          <a:xfrm>
            <a:off x="1958928" y="4744533"/>
            <a:ext cx="235632" cy="235632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2BA9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EE889-68E3-4F87-8C11-E21FED0632C6}"/>
              </a:ext>
            </a:extLst>
          </p:cNvPr>
          <p:cNvSpPr txBox="1"/>
          <p:nvPr/>
        </p:nvSpPr>
        <p:spPr>
          <a:xfrm>
            <a:off x="2368882" y="5619197"/>
            <a:ext cx="3131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Do I  if I install the internet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82569-1BAD-4647-9C5C-F9D50C96C97B}"/>
              </a:ext>
            </a:extLst>
          </p:cNvPr>
          <p:cNvSpPr/>
          <p:nvPr/>
        </p:nvSpPr>
        <p:spPr>
          <a:xfrm>
            <a:off x="6691747" y="5486661"/>
            <a:ext cx="4199418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Lorem Ipsum is simply dummy text of the printing and typesetting industry. Lorem Ipsum has been the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3C73CED3-632E-49E0-91C0-BDB7368047A8}"/>
              </a:ext>
            </a:extLst>
          </p:cNvPr>
          <p:cNvSpPr/>
          <p:nvPr/>
        </p:nvSpPr>
        <p:spPr>
          <a:xfrm>
            <a:off x="1958928" y="5655269"/>
            <a:ext cx="235632" cy="235632"/>
          </a:xfrm>
          <a:prstGeom prst="plus">
            <a:avLst>
              <a:gd name="adj" fmla="val 40813"/>
            </a:avLst>
          </a:prstGeom>
          <a:solidFill>
            <a:srgbClr val="42B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2BA9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D4CE4-6257-4777-8500-073F7D0E77B8}"/>
              </a:ext>
            </a:extLst>
          </p:cNvPr>
          <p:cNvSpPr txBox="1"/>
          <p:nvPr/>
        </p:nvSpPr>
        <p:spPr>
          <a:xfrm>
            <a:off x="3827473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42756-2331-4533-8DFB-52C7913EEEA8}"/>
              </a:ext>
            </a:extLst>
          </p:cNvPr>
          <p:cNvSpPr txBox="1"/>
          <p:nvPr/>
        </p:nvSpPr>
        <p:spPr>
          <a:xfrm>
            <a:off x="4678183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B97016-1476-40CA-A7E6-3AEBD7DF2FF7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5A3A48-7BE8-453C-A5E9-8673B4C1DE53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F55F41-4B38-445B-99B6-4270288393BC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9C2814-D2DB-4BDB-A312-333F7DE920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EE7195-62A9-48A5-8B5E-8E0EA1AC3347}"/>
              </a:ext>
            </a:extLst>
          </p:cNvPr>
          <p:cNvSpPr/>
          <p:nvPr/>
        </p:nvSpPr>
        <p:spPr>
          <a:xfrm>
            <a:off x="2452255" y="3429000"/>
            <a:ext cx="7287490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328">
            <a:extLst>
              <a:ext uri="{FF2B5EF4-FFF2-40B4-BE49-F238E27FC236}">
                <a16:creationId xmlns:a16="http://schemas.microsoft.com/office/drawing/2014/main" id="{B14620D5-F4D7-4F77-99F8-BE66FEF3DF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65643" y="5151363"/>
            <a:ext cx="238750" cy="300709"/>
            <a:chOff x="5113" y="193"/>
            <a:chExt cx="578" cy="728"/>
          </a:xfrm>
          <a:solidFill>
            <a:schemeClr val="bg1"/>
          </a:solidFill>
        </p:grpSpPr>
        <p:sp>
          <p:nvSpPr>
            <p:cNvPr id="14" name="Freeform 1330">
              <a:extLst>
                <a:ext uri="{FF2B5EF4-FFF2-40B4-BE49-F238E27FC236}">
                  <a16:creationId xmlns:a16="http://schemas.microsoft.com/office/drawing/2014/main" id="{7EA251B1-C9F6-483A-9F14-A5EA10CC2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" y="193"/>
              <a:ext cx="578" cy="728"/>
            </a:xfrm>
            <a:custGeom>
              <a:avLst/>
              <a:gdLst>
                <a:gd name="T0" fmla="*/ 1224 w 2891"/>
                <a:gd name="T1" fmla="*/ 610 h 3639"/>
                <a:gd name="T2" fmla="*/ 962 w 2891"/>
                <a:gd name="T3" fmla="*/ 726 h 3639"/>
                <a:gd name="T4" fmla="*/ 754 w 2891"/>
                <a:gd name="T5" fmla="*/ 918 h 3639"/>
                <a:gd name="T6" fmla="*/ 617 w 2891"/>
                <a:gd name="T7" fmla="*/ 1166 h 3639"/>
                <a:gd name="T8" fmla="*/ 567 w 2891"/>
                <a:gd name="T9" fmla="*/ 1457 h 3639"/>
                <a:gd name="T10" fmla="*/ 613 w 2891"/>
                <a:gd name="T11" fmla="*/ 1736 h 3639"/>
                <a:gd name="T12" fmla="*/ 740 w 2891"/>
                <a:gd name="T13" fmla="*/ 1978 h 3639"/>
                <a:gd name="T14" fmla="*/ 833 w 2891"/>
                <a:gd name="T15" fmla="*/ 1974 h 3639"/>
                <a:gd name="T16" fmla="*/ 962 w 2891"/>
                <a:gd name="T17" fmla="*/ 1927 h 3639"/>
                <a:gd name="T18" fmla="*/ 1093 w 2891"/>
                <a:gd name="T19" fmla="*/ 1871 h 3639"/>
                <a:gd name="T20" fmla="*/ 1177 w 2891"/>
                <a:gd name="T21" fmla="*/ 1822 h 3639"/>
                <a:gd name="T22" fmla="*/ 1310 w 2891"/>
                <a:gd name="T23" fmla="*/ 2156 h 3639"/>
                <a:gd name="T24" fmla="*/ 1406 w 2891"/>
                <a:gd name="T25" fmla="*/ 2111 h 3639"/>
                <a:gd name="T26" fmla="*/ 1353 w 2891"/>
                <a:gd name="T27" fmla="*/ 2011 h 3639"/>
                <a:gd name="T28" fmla="*/ 1357 w 2891"/>
                <a:gd name="T29" fmla="*/ 1952 h 3639"/>
                <a:gd name="T30" fmla="*/ 1392 w 2891"/>
                <a:gd name="T31" fmla="*/ 1924 h 3639"/>
                <a:gd name="T32" fmla="*/ 1430 w 2891"/>
                <a:gd name="T33" fmla="*/ 1915 h 3639"/>
                <a:gd name="T34" fmla="*/ 1448 w 2891"/>
                <a:gd name="T35" fmla="*/ 1915 h 3639"/>
                <a:gd name="T36" fmla="*/ 1478 w 2891"/>
                <a:gd name="T37" fmla="*/ 1919 h 3639"/>
                <a:gd name="T38" fmla="*/ 1518 w 2891"/>
                <a:gd name="T39" fmla="*/ 1935 h 3639"/>
                <a:gd name="T40" fmla="*/ 1540 w 2891"/>
                <a:gd name="T41" fmla="*/ 1977 h 3639"/>
                <a:gd name="T42" fmla="*/ 1519 w 2891"/>
                <a:gd name="T43" fmla="*/ 2055 h 3639"/>
                <a:gd name="T44" fmla="*/ 1560 w 2891"/>
                <a:gd name="T45" fmla="*/ 2220 h 3639"/>
                <a:gd name="T46" fmla="*/ 1693 w 2891"/>
                <a:gd name="T47" fmla="*/ 1810 h 3639"/>
                <a:gd name="T48" fmla="*/ 1748 w 2891"/>
                <a:gd name="T49" fmla="*/ 1843 h 3639"/>
                <a:gd name="T50" fmla="*/ 1858 w 2891"/>
                <a:gd name="T51" fmla="*/ 1900 h 3639"/>
                <a:gd name="T52" fmla="*/ 2006 w 2891"/>
                <a:gd name="T53" fmla="*/ 1952 h 3639"/>
                <a:gd name="T54" fmla="*/ 2093 w 2891"/>
                <a:gd name="T55" fmla="*/ 2009 h 3639"/>
                <a:gd name="T56" fmla="*/ 2222 w 2891"/>
                <a:gd name="T57" fmla="*/ 1862 h 3639"/>
                <a:gd name="T58" fmla="*/ 2310 w 2891"/>
                <a:gd name="T59" fmla="*/ 1601 h 3639"/>
                <a:gd name="T60" fmla="*/ 2310 w 2891"/>
                <a:gd name="T61" fmla="*/ 1308 h 3639"/>
                <a:gd name="T62" fmla="*/ 2215 w 2891"/>
                <a:gd name="T63" fmla="*/ 1036 h 3639"/>
                <a:gd name="T64" fmla="*/ 2040 w 2891"/>
                <a:gd name="T65" fmla="*/ 814 h 3639"/>
                <a:gd name="T66" fmla="*/ 1803 w 2891"/>
                <a:gd name="T67" fmla="*/ 658 h 3639"/>
                <a:gd name="T68" fmla="*/ 1521 w 2891"/>
                <a:gd name="T69" fmla="*/ 586 h 3639"/>
                <a:gd name="T70" fmla="*/ 1693 w 2891"/>
                <a:gd name="T71" fmla="*/ 20 h 3639"/>
                <a:gd name="T72" fmla="*/ 2062 w 2891"/>
                <a:gd name="T73" fmla="*/ 136 h 3639"/>
                <a:gd name="T74" fmla="*/ 2380 w 2891"/>
                <a:gd name="T75" fmla="*/ 341 h 3639"/>
                <a:gd name="T76" fmla="*/ 2634 w 2891"/>
                <a:gd name="T77" fmla="*/ 619 h 3639"/>
                <a:gd name="T78" fmla="*/ 2807 w 2891"/>
                <a:gd name="T79" fmla="*/ 957 h 3639"/>
                <a:gd name="T80" fmla="*/ 2887 w 2891"/>
                <a:gd name="T81" fmla="*/ 1339 h 3639"/>
                <a:gd name="T82" fmla="*/ 2865 w 2891"/>
                <a:gd name="T83" fmla="*/ 1714 h 3639"/>
                <a:gd name="T84" fmla="*/ 2856 w 2891"/>
                <a:gd name="T85" fmla="*/ 1758 h 3639"/>
                <a:gd name="T86" fmla="*/ 2758 w 2891"/>
                <a:gd name="T87" fmla="*/ 2044 h 3639"/>
                <a:gd name="T88" fmla="*/ 2635 w 2891"/>
                <a:gd name="T89" fmla="*/ 2296 h 3639"/>
                <a:gd name="T90" fmla="*/ 2445 w 2891"/>
                <a:gd name="T91" fmla="*/ 2603 h 3639"/>
                <a:gd name="T92" fmla="*/ 2172 w 2891"/>
                <a:gd name="T93" fmla="*/ 2953 h 3639"/>
                <a:gd name="T94" fmla="*/ 1807 w 2891"/>
                <a:gd name="T95" fmla="*/ 3334 h 3639"/>
                <a:gd name="T96" fmla="*/ 1451 w 2891"/>
                <a:gd name="T97" fmla="*/ 3639 h 3639"/>
                <a:gd name="T98" fmla="*/ 1193 w 2891"/>
                <a:gd name="T99" fmla="*/ 3433 h 3639"/>
                <a:gd name="T100" fmla="*/ 800 w 2891"/>
                <a:gd name="T101" fmla="*/ 3045 h 3639"/>
                <a:gd name="T102" fmla="*/ 507 w 2891"/>
                <a:gd name="T103" fmla="*/ 2687 h 3639"/>
                <a:gd name="T104" fmla="*/ 298 w 2891"/>
                <a:gd name="T105" fmla="*/ 2368 h 3639"/>
                <a:gd name="T106" fmla="*/ 158 w 2891"/>
                <a:gd name="T107" fmla="*/ 2101 h 3639"/>
                <a:gd name="T108" fmla="*/ 54 w 2891"/>
                <a:gd name="T109" fmla="*/ 1831 h 3639"/>
                <a:gd name="T110" fmla="*/ 27 w 2891"/>
                <a:gd name="T111" fmla="*/ 1716 h 3639"/>
                <a:gd name="T112" fmla="*/ 0 w 2891"/>
                <a:gd name="T113" fmla="*/ 1468 h 3639"/>
                <a:gd name="T114" fmla="*/ 38 w 2891"/>
                <a:gd name="T115" fmla="*/ 1108 h 3639"/>
                <a:gd name="T116" fmla="*/ 172 w 2891"/>
                <a:gd name="T117" fmla="*/ 755 h 3639"/>
                <a:gd name="T118" fmla="*/ 389 w 2891"/>
                <a:gd name="T119" fmla="*/ 455 h 3639"/>
                <a:gd name="T120" fmla="*/ 674 w 2891"/>
                <a:gd name="T121" fmla="*/ 220 h 3639"/>
                <a:gd name="T122" fmla="*/ 1014 w 2891"/>
                <a:gd name="T123" fmla="*/ 64 h 3639"/>
                <a:gd name="T124" fmla="*/ 1393 w 2891"/>
                <a:gd name="T125" fmla="*/ 0 h 3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91" h="3639">
                  <a:moveTo>
                    <a:pt x="1445" y="582"/>
                  </a:moveTo>
                  <a:lnTo>
                    <a:pt x="1370" y="586"/>
                  </a:lnTo>
                  <a:lnTo>
                    <a:pt x="1295" y="595"/>
                  </a:lnTo>
                  <a:lnTo>
                    <a:pt x="1224" y="610"/>
                  </a:lnTo>
                  <a:lnTo>
                    <a:pt x="1154" y="631"/>
                  </a:lnTo>
                  <a:lnTo>
                    <a:pt x="1087" y="658"/>
                  </a:lnTo>
                  <a:lnTo>
                    <a:pt x="1023" y="690"/>
                  </a:lnTo>
                  <a:lnTo>
                    <a:pt x="962" y="726"/>
                  </a:lnTo>
                  <a:lnTo>
                    <a:pt x="904" y="769"/>
                  </a:lnTo>
                  <a:lnTo>
                    <a:pt x="850" y="814"/>
                  </a:lnTo>
                  <a:lnTo>
                    <a:pt x="800" y="864"/>
                  </a:lnTo>
                  <a:lnTo>
                    <a:pt x="754" y="918"/>
                  </a:lnTo>
                  <a:lnTo>
                    <a:pt x="713" y="976"/>
                  </a:lnTo>
                  <a:lnTo>
                    <a:pt x="676" y="1036"/>
                  </a:lnTo>
                  <a:lnTo>
                    <a:pt x="644" y="1100"/>
                  </a:lnTo>
                  <a:lnTo>
                    <a:pt x="617" y="1166"/>
                  </a:lnTo>
                  <a:lnTo>
                    <a:pt x="596" y="1236"/>
                  </a:lnTo>
                  <a:lnTo>
                    <a:pt x="580" y="1308"/>
                  </a:lnTo>
                  <a:lnTo>
                    <a:pt x="570" y="1381"/>
                  </a:lnTo>
                  <a:lnTo>
                    <a:pt x="567" y="1457"/>
                  </a:lnTo>
                  <a:lnTo>
                    <a:pt x="570" y="1530"/>
                  </a:lnTo>
                  <a:lnTo>
                    <a:pt x="579" y="1601"/>
                  </a:lnTo>
                  <a:lnTo>
                    <a:pt x="594" y="1669"/>
                  </a:lnTo>
                  <a:lnTo>
                    <a:pt x="613" y="1736"/>
                  </a:lnTo>
                  <a:lnTo>
                    <a:pt x="638" y="1801"/>
                  </a:lnTo>
                  <a:lnTo>
                    <a:pt x="667" y="1862"/>
                  </a:lnTo>
                  <a:lnTo>
                    <a:pt x="702" y="1922"/>
                  </a:lnTo>
                  <a:lnTo>
                    <a:pt x="740" y="1978"/>
                  </a:lnTo>
                  <a:lnTo>
                    <a:pt x="783" y="2030"/>
                  </a:lnTo>
                  <a:lnTo>
                    <a:pt x="796" y="2009"/>
                  </a:lnTo>
                  <a:lnTo>
                    <a:pt x="813" y="1991"/>
                  </a:lnTo>
                  <a:lnTo>
                    <a:pt x="833" y="1974"/>
                  </a:lnTo>
                  <a:lnTo>
                    <a:pt x="856" y="1961"/>
                  </a:lnTo>
                  <a:lnTo>
                    <a:pt x="884" y="1952"/>
                  </a:lnTo>
                  <a:lnTo>
                    <a:pt x="924" y="1941"/>
                  </a:lnTo>
                  <a:lnTo>
                    <a:pt x="962" y="1927"/>
                  </a:lnTo>
                  <a:lnTo>
                    <a:pt x="997" y="1914"/>
                  </a:lnTo>
                  <a:lnTo>
                    <a:pt x="1032" y="1900"/>
                  </a:lnTo>
                  <a:lnTo>
                    <a:pt x="1064" y="1885"/>
                  </a:lnTo>
                  <a:lnTo>
                    <a:pt x="1093" y="1871"/>
                  </a:lnTo>
                  <a:lnTo>
                    <a:pt x="1120" y="1857"/>
                  </a:lnTo>
                  <a:lnTo>
                    <a:pt x="1143" y="1843"/>
                  </a:lnTo>
                  <a:lnTo>
                    <a:pt x="1162" y="1832"/>
                  </a:lnTo>
                  <a:lnTo>
                    <a:pt x="1177" y="1822"/>
                  </a:lnTo>
                  <a:lnTo>
                    <a:pt x="1190" y="1814"/>
                  </a:lnTo>
                  <a:lnTo>
                    <a:pt x="1196" y="1810"/>
                  </a:lnTo>
                  <a:lnTo>
                    <a:pt x="1200" y="1808"/>
                  </a:lnTo>
                  <a:lnTo>
                    <a:pt x="1310" y="2156"/>
                  </a:lnTo>
                  <a:lnTo>
                    <a:pt x="1330" y="2221"/>
                  </a:lnTo>
                  <a:lnTo>
                    <a:pt x="1330" y="2220"/>
                  </a:lnTo>
                  <a:lnTo>
                    <a:pt x="1349" y="2275"/>
                  </a:lnTo>
                  <a:lnTo>
                    <a:pt x="1406" y="2111"/>
                  </a:lnTo>
                  <a:lnTo>
                    <a:pt x="1386" y="2081"/>
                  </a:lnTo>
                  <a:lnTo>
                    <a:pt x="1371" y="2055"/>
                  </a:lnTo>
                  <a:lnTo>
                    <a:pt x="1360" y="2032"/>
                  </a:lnTo>
                  <a:lnTo>
                    <a:pt x="1353" y="2011"/>
                  </a:lnTo>
                  <a:lnTo>
                    <a:pt x="1350" y="1993"/>
                  </a:lnTo>
                  <a:lnTo>
                    <a:pt x="1350" y="1977"/>
                  </a:lnTo>
                  <a:lnTo>
                    <a:pt x="1353" y="1964"/>
                  </a:lnTo>
                  <a:lnTo>
                    <a:pt x="1357" y="1952"/>
                  </a:lnTo>
                  <a:lnTo>
                    <a:pt x="1364" y="1943"/>
                  </a:lnTo>
                  <a:lnTo>
                    <a:pt x="1373" y="1935"/>
                  </a:lnTo>
                  <a:lnTo>
                    <a:pt x="1382" y="1929"/>
                  </a:lnTo>
                  <a:lnTo>
                    <a:pt x="1392" y="1924"/>
                  </a:lnTo>
                  <a:lnTo>
                    <a:pt x="1402" y="1921"/>
                  </a:lnTo>
                  <a:lnTo>
                    <a:pt x="1412" y="1919"/>
                  </a:lnTo>
                  <a:lnTo>
                    <a:pt x="1422" y="1916"/>
                  </a:lnTo>
                  <a:lnTo>
                    <a:pt x="1430" y="1915"/>
                  </a:lnTo>
                  <a:lnTo>
                    <a:pt x="1437" y="1915"/>
                  </a:lnTo>
                  <a:lnTo>
                    <a:pt x="1442" y="1915"/>
                  </a:lnTo>
                  <a:lnTo>
                    <a:pt x="1445" y="1915"/>
                  </a:lnTo>
                  <a:lnTo>
                    <a:pt x="1448" y="1915"/>
                  </a:lnTo>
                  <a:lnTo>
                    <a:pt x="1453" y="1915"/>
                  </a:lnTo>
                  <a:lnTo>
                    <a:pt x="1460" y="1915"/>
                  </a:lnTo>
                  <a:lnTo>
                    <a:pt x="1469" y="1916"/>
                  </a:lnTo>
                  <a:lnTo>
                    <a:pt x="1478" y="1919"/>
                  </a:lnTo>
                  <a:lnTo>
                    <a:pt x="1488" y="1921"/>
                  </a:lnTo>
                  <a:lnTo>
                    <a:pt x="1498" y="1924"/>
                  </a:lnTo>
                  <a:lnTo>
                    <a:pt x="1508" y="1929"/>
                  </a:lnTo>
                  <a:lnTo>
                    <a:pt x="1518" y="1935"/>
                  </a:lnTo>
                  <a:lnTo>
                    <a:pt x="1525" y="1943"/>
                  </a:lnTo>
                  <a:lnTo>
                    <a:pt x="1532" y="1952"/>
                  </a:lnTo>
                  <a:lnTo>
                    <a:pt x="1538" y="1964"/>
                  </a:lnTo>
                  <a:lnTo>
                    <a:pt x="1540" y="1977"/>
                  </a:lnTo>
                  <a:lnTo>
                    <a:pt x="1540" y="1993"/>
                  </a:lnTo>
                  <a:lnTo>
                    <a:pt x="1536" y="2011"/>
                  </a:lnTo>
                  <a:lnTo>
                    <a:pt x="1530" y="2032"/>
                  </a:lnTo>
                  <a:lnTo>
                    <a:pt x="1519" y="2055"/>
                  </a:lnTo>
                  <a:lnTo>
                    <a:pt x="1504" y="2081"/>
                  </a:lnTo>
                  <a:lnTo>
                    <a:pt x="1483" y="2111"/>
                  </a:lnTo>
                  <a:lnTo>
                    <a:pt x="1542" y="2275"/>
                  </a:lnTo>
                  <a:lnTo>
                    <a:pt x="1560" y="2220"/>
                  </a:lnTo>
                  <a:lnTo>
                    <a:pt x="1560" y="2221"/>
                  </a:lnTo>
                  <a:lnTo>
                    <a:pt x="1581" y="2156"/>
                  </a:lnTo>
                  <a:lnTo>
                    <a:pt x="1691" y="1808"/>
                  </a:lnTo>
                  <a:lnTo>
                    <a:pt x="1693" y="1810"/>
                  </a:lnTo>
                  <a:lnTo>
                    <a:pt x="1700" y="1814"/>
                  </a:lnTo>
                  <a:lnTo>
                    <a:pt x="1712" y="1822"/>
                  </a:lnTo>
                  <a:lnTo>
                    <a:pt x="1728" y="1832"/>
                  </a:lnTo>
                  <a:lnTo>
                    <a:pt x="1748" y="1843"/>
                  </a:lnTo>
                  <a:lnTo>
                    <a:pt x="1770" y="1857"/>
                  </a:lnTo>
                  <a:lnTo>
                    <a:pt x="1797" y="1871"/>
                  </a:lnTo>
                  <a:lnTo>
                    <a:pt x="1825" y="1885"/>
                  </a:lnTo>
                  <a:lnTo>
                    <a:pt x="1858" y="1900"/>
                  </a:lnTo>
                  <a:lnTo>
                    <a:pt x="1892" y="1914"/>
                  </a:lnTo>
                  <a:lnTo>
                    <a:pt x="1929" y="1927"/>
                  </a:lnTo>
                  <a:lnTo>
                    <a:pt x="1967" y="1941"/>
                  </a:lnTo>
                  <a:lnTo>
                    <a:pt x="2006" y="1952"/>
                  </a:lnTo>
                  <a:lnTo>
                    <a:pt x="2033" y="1962"/>
                  </a:lnTo>
                  <a:lnTo>
                    <a:pt x="2058" y="1975"/>
                  </a:lnTo>
                  <a:lnTo>
                    <a:pt x="2078" y="1991"/>
                  </a:lnTo>
                  <a:lnTo>
                    <a:pt x="2093" y="2009"/>
                  </a:lnTo>
                  <a:lnTo>
                    <a:pt x="2107" y="2030"/>
                  </a:lnTo>
                  <a:lnTo>
                    <a:pt x="2150" y="1978"/>
                  </a:lnTo>
                  <a:lnTo>
                    <a:pt x="2188" y="1922"/>
                  </a:lnTo>
                  <a:lnTo>
                    <a:pt x="2222" y="1862"/>
                  </a:lnTo>
                  <a:lnTo>
                    <a:pt x="2252" y="1801"/>
                  </a:lnTo>
                  <a:lnTo>
                    <a:pt x="2277" y="1736"/>
                  </a:lnTo>
                  <a:lnTo>
                    <a:pt x="2297" y="1669"/>
                  </a:lnTo>
                  <a:lnTo>
                    <a:pt x="2310" y="1601"/>
                  </a:lnTo>
                  <a:lnTo>
                    <a:pt x="2319" y="1530"/>
                  </a:lnTo>
                  <a:lnTo>
                    <a:pt x="2322" y="1457"/>
                  </a:lnTo>
                  <a:lnTo>
                    <a:pt x="2319" y="1381"/>
                  </a:lnTo>
                  <a:lnTo>
                    <a:pt x="2310" y="1308"/>
                  </a:lnTo>
                  <a:lnTo>
                    <a:pt x="2295" y="1236"/>
                  </a:lnTo>
                  <a:lnTo>
                    <a:pt x="2272" y="1166"/>
                  </a:lnTo>
                  <a:lnTo>
                    <a:pt x="2246" y="1100"/>
                  </a:lnTo>
                  <a:lnTo>
                    <a:pt x="2215" y="1036"/>
                  </a:lnTo>
                  <a:lnTo>
                    <a:pt x="2178" y="976"/>
                  </a:lnTo>
                  <a:lnTo>
                    <a:pt x="2136" y="918"/>
                  </a:lnTo>
                  <a:lnTo>
                    <a:pt x="2090" y="864"/>
                  </a:lnTo>
                  <a:lnTo>
                    <a:pt x="2040" y="814"/>
                  </a:lnTo>
                  <a:lnTo>
                    <a:pt x="1986" y="769"/>
                  </a:lnTo>
                  <a:lnTo>
                    <a:pt x="1928" y="726"/>
                  </a:lnTo>
                  <a:lnTo>
                    <a:pt x="1867" y="690"/>
                  </a:lnTo>
                  <a:lnTo>
                    <a:pt x="1803" y="658"/>
                  </a:lnTo>
                  <a:lnTo>
                    <a:pt x="1735" y="631"/>
                  </a:lnTo>
                  <a:lnTo>
                    <a:pt x="1667" y="610"/>
                  </a:lnTo>
                  <a:lnTo>
                    <a:pt x="1594" y="595"/>
                  </a:lnTo>
                  <a:lnTo>
                    <a:pt x="1521" y="586"/>
                  </a:lnTo>
                  <a:lnTo>
                    <a:pt x="1445" y="582"/>
                  </a:lnTo>
                  <a:close/>
                  <a:moveTo>
                    <a:pt x="1495" y="0"/>
                  </a:moveTo>
                  <a:lnTo>
                    <a:pt x="1595" y="6"/>
                  </a:lnTo>
                  <a:lnTo>
                    <a:pt x="1693" y="20"/>
                  </a:lnTo>
                  <a:lnTo>
                    <a:pt x="1790" y="41"/>
                  </a:lnTo>
                  <a:lnTo>
                    <a:pt x="1883" y="66"/>
                  </a:lnTo>
                  <a:lnTo>
                    <a:pt x="1974" y="98"/>
                  </a:lnTo>
                  <a:lnTo>
                    <a:pt x="2062" y="136"/>
                  </a:lnTo>
                  <a:lnTo>
                    <a:pt x="2147" y="180"/>
                  </a:lnTo>
                  <a:lnTo>
                    <a:pt x="2228" y="229"/>
                  </a:lnTo>
                  <a:lnTo>
                    <a:pt x="2306" y="282"/>
                  </a:lnTo>
                  <a:lnTo>
                    <a:pt x="2380" y="341"/>
                  </a:lnTo>
                  <a:lnTo>
                    <a:pt x="2450" y="404"/>
                  </a:lnTo>
                  <a:lnTo>
                    <a:pt x="2516" y="472"/>
                  </a:lnTo>
                  <a:lnTo>
                    <a:pt x="2577" y="544"/>
                  </a:lnTo>
                  <a:lnTo>
                    <a:pt x="2634" y="619"/>
                  </a:lnTo>
                  <a:lnTo>
                    <a:pt x="2685" y="699"/>
                  </a:lnTo>
                  <a:lnTo>
                    <a:pt x="2732" y="782"/>
                  </a:lnTo>
                  <a:lnTo>
                    <a:pt x="2773" y="868"/>
                  </a:lnTo>
                  <a:lnTo>
                    <a:pt x="2807" y="957"/>
                  </a:lnTo>
                  <a:lnTo>
                    <a:pt x="2837" y="1049"/>
                  </a:lnTo>
                  <a:lnTo>
                    <a:pt x="2861" y="1143"/>
                  </a:lnTo>
                  <a:lnTo>
                    <a:pt x="2877" y="1241"/>
                  </a:lnTo>
                  <a:lnTo>
                    <a:pt x="2887" y="1339"/>
                  </a:lnTo>
                  <a:lnTo>
                    <a:pt x="2891" y="1440"/>
                  </a:lnTo>
                  <a:lnTo>
                    <a:pt x="2888" y="1533"/>
                  </a:lnTo>
                  <a:lnTo>
                    <a:pt x="2879" y="1624"/>
                  </a:lnTo>
                  <a:lnTo>
                    <a:pt x="2865" y="1714"/>
                  </a:lnTo>
                  <a:lnTo>
                    <a:pt x="2865" y="1716"/>
                  </a:lnTo>
                  <a:lnTo>
                    <a:pt x="2863" y="1725"/>
                  </a:lnTo>
                  <a:lnTo>
                    <a:pt x="2861" y="1738"/>
                  </a:lnTo>
                  <a:lnTo>
                    <a:pt x="2856" y="1758"/>
                  </a:lnTo>
                  <a:lnTo>
                    <a:pt x="2837" y="1831"/>
                  </a:lnTo>
                  <a:lnTo>
                    <a:pt x="2814" y="1904"/>
                  </a:lnTo>
                  <a:lnTo>
                    <a:pt x="2788" y="1975"/>
                  </a:lnTo>
                  <a:lnTo>
                    <a:pt x="2758" y="2044"/>
                  </a:lnTo>
                  <a:lnTo>
                    <a:pt x="2733" y="2101"/>
                  </a:lnTo>
                  <a:lnTo>
                    <a:pt x="2704" y="2162"/>
                  </a:lnTo>
                  <a:lnTo>
                    <a:pt x="2672" y="2228"/>
                  </a:lnTo>
                  <a:lnTo>
                    <a:pt x="2635" y="2296"/>
                  </a:lnTo>
                  <a:lnTo>
                    <a:pt x="2594" y="2368"/>
                  </a:lnTo>
                  <a:lnTo>
                    <a:pt x="2549" y="2444"/>
                  </a:lnTo>
                  <a:lnTo>
                    <a:pt x="2499" y="2522"/>
                  </a:lnTo>
                  <a:lnTo>
                    <a:pt x="2445" y="2603"/>
                  </a:lnTo>
                  <a:lnTo>
                    <a:pt x="2385" y="2687"/>
                  </a:lnTo>
                  <a:lnTo>
                    <a:pt x="2319" y="2774"/>
                  </a:lnTo>
                  <a:lnTo>
                    <a:pt x="2249" y="2862"/>
                  </a:lnTo>
                  <a:lnTo>
                    <a:pt x="2172" y="2953"/>
                  </a:lnTo>
                  <a:lnTo>
                    <a:pt x="2091" y="3045"/>
                  </a:lnTo>
                  <a:lnTo>
                    <a:pt x="2002" y="3141"/>
                  </a:lnTo>
                  <a:lnTo>
                    <a:pt x="1908" y="3236"/>
                  </a:lnTo>
                  <a:lnTo>
                    <a:pt x="1807" y="3334"/>
                  </a:lnTo>
                  <a:lnTo>
                    <a:pt x="1699" y="3433"/>
                  </a:lnTo>
                  <a:lnTo>
                    <a:pt x="1583" y="3533"/>
                  </a:lnTo>
                  <a:lnTo>
                    <a:pt x="1461" y="3635"/>
                  </a:lnTo>
                  <a:lnTo>
                    <a:pt x="1451" y="3639"/>
                  </a:lnTo>
                  <a:lnTo>
                    <a:pt x="1440" y="3639"/>
                  </a:lnTo>
                  <a:lnTo>
                    <a:pt x="1430" y="3635"/>
                  </a:lnTo>
                  <a:lnTo>
                    <a:pt x="1307" y="3533"/>
                  </a:lnTo>
                  <a:lnTo>
                    <a:pt x="1193" y="3433"/>
                  </a:lnTo>
                  <a:lnTo>
                    <a:pt x="1085" y="3334"/>
                  </a:lnTo>
                  <a:lnTo>
                    <a:pt x="984" y="3236"/>
                  </a:lnTo>
                  <a:lnTo>
                    <a:pt x="889" y="3141"/>
                  </a:lnTo>
                  <a:lnTo>
                    <a:pt x="800" y="3045"/>
                  </a:lnTo>
                  <a:lnTo>
                    <a:pt x="718" y="2953"/>
                  </a:lnTo>
                  <a:lnTo>
                    <a:pt x="643" y="2862"/>
                  </a:lnTo>
                  <a:lnTo>
                    <a:pt x="571" y="2774"/>
                  </a:lnTo>
                  <a:lnTo>
                    <a:pt x="507" y="2687"/>
                  </a:lnTo>
                  <a:lnTo>
                    <a:pt x="447" y="2603"/>
                  </a:lnTo>
                  <a:lnTo>
                    <a:pt x="392" y="2522"/>
                  </a:lnTo>
                  <a:lnTo>
                    <a:pt x="342" y="2444"/>
                  </a:lnTo>
                  <a:lnTo>
                    <a:pt x="298" y="2368"/>
                  </a:lnTo>
                  <a:lnTo>
                    <a:pt x="257" y="2296"/>
                  </a:lnTo>
                  <a:lnTo>
                    <a:pt x="220" y="2228"/>
                  </a:lnTo>
                  <a:lnTo>
                    <a:pt x="187" y="2162"/>
                  </a:lnTo>
                  <a:lnTo>
                    <a:pt x="158" y="2101"/>
                  </a:lnTo>
                  <a:lnTo>
                    <a:pt x="133" y="2044"/>
                  </a:lnTo>
                  <a:lnTo>
                    <a:pt x="103" y="1975"/>
                  </a:lnTo>
                  <a:lnTo>
                    <a:pt x="77" y="1904"/>
                  </a:lnTo>
                  <a:lnTo>
                    <a:pt x="54" y="1831"/>
                  </a:lnTo>
                  <a:lnTo>
                    <a:pt x="36" y="1758"/>
                  </a:lnTo>
                  <a:lnTo>
                    <a:pt x="31" y="1738"/>
                  </a:lnTo>
                  <a:lnTo>
                    <a:pt x="28" y="1725"/>
                  </a:lnTo>
                  <a:lnTo>
                    <a:pt x="27" y="1716"/>
                  </a:lnTo>
                  <a:lnTo>
                    <a:pt x="26" y="1714"/>
                  </a:lnTo>
                  <a:lnTo>
                    <a:pt x="12" y="1633"/>
                  </a:lnTo>
                  <a:lnTo>
                    <a:pt x="4" y="1551"/>
                  </a:lnTo>
                  <a:lnTo>
                    <a:pt x="0" y="1468"/>
                  </a:lnTo>
                  <a:lnTo>
                    <a:pt x="1" y="1383"/>
                  </a:lnTo>
                  <a:lnTo>
                    <a:pt x="7" y="1299"/>
                  </a:lnTo>
                  <a:lnTo>
                    <a:pt x="19" y="1202"/>
                  </a:lnTo>
                  <a:lnTo>
                    <a:pt x="38" y="1108"/>
                  </a:lnTo>
                  <a:lnTo>
                    <a:pt x="63" y="1014"/>
                  </a:lnTo>
                  <a:lnTo>
                    <a:pt x="93" y="925"/>
                  </a:lnTo>
                  <a:lnTo>
                    <a:pt x="130" y="838"/>
                  </a:lnTo>
                  <a:lnTo>
                    <a:pt x="172" y="755"/>
                  </a:lnTo>
                  <a:lnTo>
                    <a:pt x="219" y="674"/>
                  </a:lnTo>
                  <a:lnTo>
                    <a:pt x="271" y="597"/>
                  </a:lnTo>
                  <a:lnTo>
                    <a:pt x="328" y="524"/>
                  </a:lnTo>
                  <a:lnTo>
                    <a:pt x="389" y="455"/>
                  </a:lnTo>
                  <a:lnTo>
                    <a:pt x="455" y="390"/>
                  </a:lnTo>
                  <a:lnTo>
                    <a:pt x="524" y="329"/>
                  </a:lnTo>
                  <a:lnTo>
                    <a:pt x="597" y="272"/>
                  </a:lnTo>
                  <a:lnTo>
                    <a:pt x="674" y="220"/>
                  </a:lnTo>
                  <a:lnTo>
                    <a:pt x="755" y="172"/>
                  </a:lnTo>
                  <a:lnTo>
                    <a:pt x="838" y="131"/>
                  </a:lnTo>
                  <a:lnTo>
                    <a:pt x="925" y="95"/>
                  </a:lnTo>
                  <a:lnTo>
                    <a:pt x="1014" y="64"/>
                  </a:lnTo>
                  <a:lnTo>
                    <a:pt x="1105" y="38"/>
                  </a:lnTo>
                  <a:lnTo>
                    <a:pt x="1200" y="20"/>
                  </a:lnTo>
                  <a:lnTo>
                    <a:pt x="1295" y="6"/>
                  </a:lnTo>
                  <a:lnTo>
                    <a:pt x="1393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331">
              <a:extLst>
                <a:ext uri="{FF2B5EF4-FFF2-40B4-BE49-F238E27FC236}">
                  <a16:creationId xmlns:a16="http://schemas.microsoft.com/office/drawing/2014/main" id="{7CC06C62-91E0-4D91-8574-F8B739A40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" y="369"/>
              <a:ext cx="146" cy="194"/>
            </a:xfrm>
            <a:custGeom>
              <a:avLst/>
              <a:gdLst>
                <a:gd name="T0" fmla="*/ 414 w 731"/>
                <a:gd name="T1" fmla="*/ 2 h 971"/>
                <a:gd name="T2" fmla="*/ 473 w 731"/>
                <a:gd name="T3" fmla="*/ 17 h 971"/>
                <a:gd name="T4" fmla="*/ 520 w 731"/>
                <a:gd name="T5" fmla="*/ 39 h 971"/>
                <a:gd name="T6" fmla="*/ 564 w 731"/>
                <a:gd name="T7" fmla="*/ 69 h 971"/>
                <a:gd name="T8" fmla="*/ 591 w 731"/>
                <a:gd name="T9" fmla="*/ 98 h 971"/>
                <a:gd name="T10" fmla="*/ 604 w 731"/>
                <a:gd name="T11" fmla="*/ 115 h 971"/>
                <a:gd name="T12" fmla="*/ 607 w 731"/>
                <a:gd name="T13" fmla="*/ 118 h 971"/>
                <a:gd name="T14" fmla="*/ 615 w 731"/>
                <a:gd name="T15" fmla="*/ 120 h 971"/>
                <a:gd name="T16" fmla="*/ 631 w 731"/>
                <a:gd name="T17" fmla="*/ 127 h 971"/>
                <a:gd name="T18" fmla="*/ 651 w 731"/>
                <a:gd name="T19" fmla="*/ 139 h 971"/>
                <a:gd name="T20" fmla="*/ 671 w 731"/>
                <a:gd name="T21" fmla="*/ 160 h 971"/>
                <a:gd name="T22" fmla="*/ 690 w 731"/>
                <a:gd name="T23" fmla="*/ 191 h 971"/>
                <a:gd name="T24" fmla="*/ 703 w 731"/>
                <a:gd name="T25" fmla="*/ 235 h 971"/>
                <a:gd name="T26" fmla="*/ 710 w 731"/>
                <a:gd name="T27" fmla="*/ 295 h 971"/>
                <a:gd name="T28" fmla="*/ 707 w 731"/>
                <a:gd name="T29" fmla="*/ 371 h 971"/>
                <a:gd name="T30" fmla="*/ 694 w 731"/>
                <a:gd name="T31" fmla="*/ 440 h 971"/>
                <a:gd name="T32" fmla="*/ 695 w 731"/>
                <a:gd name="T33" fmla="*/ 463 h 971"/>
                <a:gd name="T34" fmla="*/ 711 w 731"/>
                <a:gd name="T35" fmla="*/ 467 h 971"/>
                <a:gd name="T36" fmla="*/ 723 w 731"/>
                <a:gd name="T37" fmla="*/ 478 h 971"/>
                <a:gd name="T38" fmla="*/ 731 w 731"/>
                <a:gd name="T39" fmla="*/ 501 h 971"/>
                <a:gd name="T40" fmla="*/ 730 w 731"/>
                <a:gd name="T41" fmla="*/ 536 h 971"/>
                <a:gd name="T42" fmla="*/ 719 w 731"/>
                <a:gd name="T43" fmla="*/ 589 h 971"/>
                <a:gd name="T44" fmla="*/ 700 w 731"/>
                <a:gd name="T45" fmla="*/ 645 h 971"/>
                <a:gd name="T46" fmla="*/ 681 w 731"/>
                <a:gd name="T47" fmla="*/ 677 h 971"/>
                <a:gd name="T48" fmla="*/ 665 w 731"/>
                <a:gd name="T49" fmla="*/ 692 h 971"/>
                <a:gd name="T50" fmla="*/ 651 w 731"/>
                <a:gd name="T51" fmla="*/ 724 h 971"/>
                <a:gd name="T52" fmla="*/ 628 w 731"/>
                <a:gd name="T53" fmla="*/ 786 h 971"/>
                <a:gd name="T54" fmla="*/ 591 w 731"/>
                <a:gd name="T55" fmla="*/ 846 h 971"/>
                <a:gd name="T56" fmla="*/ 541 w 731"/>
                <a:gd name="T57" fmla="*/ 900 h 971"/>
                <a:gd name="T58" fmla="*/ 479 w 731"/>
                <a:gd name="T59" fmla="*/ 942 h 971"/>
                <a:gd name="T60" fmla="*/ 413 w 731"/>
                <a:gd name="T61" fmla="*/ 966 h 971"/>
                <a:gd name="T62" fmla="*/ 350 w 731"/>
                <a:gd name="T63" fmla="*/ 971 h 971"/>
                <a:gd name="T64" fmla="*/ 287 w 731"/>
                <a:gd name="T65" fmla="*/ 957 h 971"/>
                <a:gd name="T66" fmla="*/ 220 w 731"/>
                <a:gd name="T67" fmla="*/ 923 h 971"/>
                <a:gd name="T68" fmla="*/ 163 w 731"/>
                <a:gd name="T69" fmla="*/ 874 h 971"/>
                <a:gd name="T70" fmla="*/ 120 w 731"/>
                <a:gd name="T71" fmla="*/ 817 h 971"/>
                <a:gd name="T72" fmla="*/ 90 w 731"/>
                <a:gd name="T73" fmla="*/ 755 h 971"/>
                <a:gd name="T74" fmla="*/ 74 w 731"/>
                <a:gd name="T75" fmla="*/ 694 h 971"/>
                <a:gd name="T76" fmla="*/ 58 w 731"/>
                <a:gd name="T77" fmla="*/ 687 h 971"/>
                <a:gd name="T78" fmla="*/ 41 w 731"/>
                <a:gd name="T79" fmla="*/ 664 h 971"/>
                <a:gd name="T80" fmla="*/ 23 w 731"/>
                <a:gd name="T81" fmla="*/ 620 h 971"/>
                <a:gd name="T82" fmla="*/ 5 w 731"/>
                <a:gd name="T83" fmla="*/ 561 h 971"/>
                <a:gd name="T84" fmla="*/ 0 w 731"/>
                <a:gd name="T85" fmla="*/ 517 h 971"/>
                <a:gd name="T86" fmla="*/ 4 w 731"/>
                <a:gd name="T87" fmla="*/ 488 h 971"/>
                <a:gd name="T88" fmla="*/ 14 w 731"/>
                <a:gd name="T89" fmla="*/ 471 h 971"/>
                <a:gd name="T90" fmla="*/ 27 w 731"/>
                <a:gd name="T91" fmla="*/ 464 h 971"/>
                <a:gd name="T92" fmla="*/ 43 w 731"/>
                <a:gd name="T93" fmla="*/ 463 h 971"/>
                <a:gd name="T94" fmla="*/ 31 w 731"/>
                <a:gd name="T95" fmla="*/ 417 h 971"/>
                <a:gd name="T96" fmla="*/ 22 w 731"/>
                <a:gd name="T97" fmla="*/ 341 h 971"/>
                <a:gd name="T98" fmla="*/ 30 w 731"/>
                <a:gd name="T99" fmla="*/ 271 h 971"/>
                <a:gd name="T100" fmla="*/ 55 w 731"/>
                <a:gd name="T101" fmla="*/ 201 h 971"/>
                <a:gd name="T102" fmla="*/ 94 w 731"/>
                <a:gd name="T103" fmla="*/ 144 h 971"/>
                <a:gd name="T104" fmla="*/ 141 w 731"/>
                <a:gd name="T105" fmla="*/ 96 h 971"/>
                <a:gd name="T106" fmla="*/ 196 w 731"/>
                <a:gd name="T107" fmla="*/ 55 h 971"/>
                <a:gd name="T108" fmla="*/ 245 w 731"/>
                <a:gd name="T109" fmla="*/ 26 h 971"/>
                <a:gd name="T110" fmla="*/ 307 w 731"/>
                <a:gd name="T111" fmla="*/ 6 h 971"/>
                <a:gd name="T112" fmla="*/ 380 w 731"/>
                <a:gd name="T11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1" h="971">
                  <a:moveTo>
                    <a:pt x="380" y="0"/>
                  </a:moveTo>
                  <a:lnTo>
                    <a:pt x="414" y="2"/>
                  </a:lnTo>
                  <a:lnTo>
                    <a:pt x="444" y="8"/>
                  </a:lnTo>
                  <a:lnTo>
                    <a:pt x="473" y="17"/>
                  </a:lnTo>
                  <a:lnTo>
                    <a:pt x="498" y="27"/>
                  </a:lnTo>
                  <a:lnTo>
                    <a:pt x="520" y="39"/>
                  </a:lnTo>
                  <a:lnTo>
                    <a:pt x="544" y="53"/>
                  </a:lnTo>
                  <a:lnTo>
                    <a:pt x="564" y="69"/>
                  </a:lnTo>
                  <a:lnTo>
                    <a:pt x="580" y="84"/>
                  </a:lnTo>
                  <a:lnTo>
                    <a:pt x="591" y="98"/>
                  </a:lnTo>
                  <a:lnTo>
                    <a:pt x="600" y="108"/>
                  </a:lnTo>
                  <a:lnTo>
                    <a:pt x="604" y="115"/>
                  </a:lnTo>
                  <a:lnTo>
                    <a:pt x="605" y="118"/>
                  </a:lnTo>
                  <a:lnTo>
                    <a:pt x="607" y="118"/>
                  </a:lnTo>
                  <a:lnTo>
                    <a:pt x="610" y="119"/>
                  </a:lnTo>
                  <a:lnTo>
                    <a:pt x="615" y="120"/>
                  </a:lnTo>
                  <a:lnTo>
                    <a:pt x="623" y="122"/>
                  </a:lnTo>
                  <a:lnTo>
                    <a:pt x="631" y="127"/>
                  </a:lnTo>
                  <a:lnTo>
                    <a:pt x="641" y="131"/>
                  </a:lnTo>
                  <a:lnTo>
                    <a:pt x="651" y="139"/>
                  </a:lnTo>
                  <a:lnTo>
                    <a:pt x="661" y="148"/>
                  </a:lnTo>
                  <a:lnTo>
                    <a:pt x="671" y="160"/>
                  </a:lnTo>
                  <a:lnTo>
                    <a:pt x="681" y="173"/>
                  </a:lnTo>
                  <a:lnTo>
                    <a:pt x="690" y="191"/>
                  </a:lnTo>
                  <a:lnTo>
                    <a:pt x="697" y="211"/>
                  </a:lnTo>
                  <a:lnTo>
                    <a:pt x="703" y="235"/>
                  </a:lnTo>
                  <a:lnTo>
                    <a:pt x="708" y="263"/>
                  </a:lnTo>
                  <a:lnTo>
                    <a:pt x="710" y="295"/>
                  </a:lnTo>
                  <a:lnTo>
                    <a:pt x="710" y="330"/>
                  </a:lnTo>
                  <a:lnTo>
                    <a:pt x="707" y="371"/>
                  </a:lnTo>
                  <a:lnTo>
                    <a:pt x="700" y="417"/>
                  </a:lnTo>
                  <a:lnTo>
                    <a:pt x="694" y="440"/>
                  </a:lnTo>
                  <a:lnTo>
                    <a:pt x="688" y="463"/>
                  </a:lnTo>
                  <a:lnTo>
                    <a:pt x="695" y="463"/>
                  </a:lnTo>
                  <a:lnTo>
                    <a:pt x="703" y="464"/>
                  </a:lnTo>
                  <a:lnTo>
                    <a:pt x="711" y="467"/>
                  </a:lnTo>
                  <a:lnTo>
                    <a:pt x="718" y="471"/>
                  </a:lnTo>
                  <a:lnTo>
                    <a:pt x="723" y="478"/>
                  </a:lnTo>
                  <a:lnTo>
                    <a:pt x="728" y="488"/>
                  </a:lnTo>
                  <a:lnTo>
                    <a:pt x="731" y="501"/>
                  </a:lnTo>
                  <a:lnTo>
                    <a:pt x="731" y="517"/>
                  </a:lnTo>
                  <a:lnTo>
                    <a:pt x="730" y="536"/>
                  </a:lnTo>
                  <a:lnTo>
                    <a:pt x="725" y="561"/>
                  </a:lnTo>
                  <a:lnTo>
                    <a:pt x="719" y="589"/>
                  </a:lnTo>
                  <a:lnTo>
                    <a:pt x="709" y="620"/>
                  </a:lnTo>
                  <a:lnTo>
                    <a:pt x="700" y="645"/>
                  </a:lnTo>
                  <a:lnTo>
                    <a:pt x="690" y="664"/>
                  </a:lnTo>
                  <a:lnTo>
                    <a:pt x="681" y="677"/>
                  </a:lnTo>
                  <a:lnTo>
                    <a:pt x="673" y="687"/>
                  </a:lnTo>
                  <a:lnTo>
                    <a:pt x="665" y="692"/>
                  </a:lnTo>
                  <a:lnTo>
                    <a:pt x="658" y="694"/>
                  </a:lnTo>
                  <a:lnTo>
                    <a:pt x="651" y="724"/>
                  </a:lnTo>
                  <a:lnTo>
                    <a:pt x="641" y="755"/>
                  </a:lnTo>
                  <a:lnTo>
                    <a:pt x="628" y="786"/>
                  </a:lnTo>
                  <a:lnTo>
                    <a:pt x="611" y="816"/>
                  </a:lnTo>
                  <a:lnTo>
                    <a:pt x="591" y="846"/>
                  </a:lnTo>
                  <a:lnTo>
                    <a:pt x="568" y="874"/>
                  </a:lnTo>
                  <a:lnTo>
                    <a:pt x="541" y="900"/>
                  </a:lnTo>
                  <a:lnTo>
                    <a:pt x="511" y="923"/>
                  </a:lnTo>
                  <a:lnTo>
                    <a:pt x="479" y="942"/>
                  </a:lnTo>
                  <a:lnTo>
                    <a:pt x="444" y="957"/>
                  </a:lnTo>
                  <a:lnTo>
                    <a:pt x="413" y="966"/>
                  </a:lnTo>
                  <a:lnTo>
                    <a:pt x="382" y="971"/>
                  </a:lnTo>
                  <a:lnTo>
                    <a:pt x="350" y="971"/>
                  </a:lnTo>
                  <a:lnTo>
                    <a:pt x="319" y="966"/>
                  </a:lnTo>
                  <a:lnTo>
                    <a:pt x="287" y="957"/>
                  </a:lnTo>
                  <a:lnTo>
                    <a:pt x="252" y="942"/>
                  </a:lnTo>
                  <a:lnTo>
                    <a:pt x="220" y="923"/>
                  </a:lnTo>
                  <a:lnTo>
                    <a:pt x="190" y="900"/>
                  </a:lnTo>
                  <a:lnTo>
                    <a:pt x="163" y="874"/>
                  </a:lnTo>
                  <a:lnTo>
                    <a:pt x="140" y="846"/>
                  </a:lnTo>
                  <a:lnTo>
                    <a:pt x="120" y="817"/>
                  </a:lnTo>
                  <a:lnTo>
                    <a:pt x="103" y="786"/>
                  </a:lnTo>
                  <a:lnTo>
                    <a:pt x="90" y="755"/>
                  </a:lnTo>
                  <a:lnTo>
                    <a:pt x="80" y="724"/>
                  </a:lnTo>
                  <a:lnTo>
                    <a:pt x="74" y="694"/>
                  </a:lnTo>
                  <a:lnTo>
                    <a:pt x="66" y="693"/>
                  </a:lnTo>
                  <a:lnTo>
                    <a:pt x="58" y="687"/>
                  </a:lnTo>
                  <a:lnTo>
                    <a:pt x="50" y="678"/>
                  </a:lnTo>
                  <a:lnTo>
                    <a:pt x="41" y="664"/>
                  </a:lnTo>
                  <a:lnTo>
                    <a:pt x="32" y="645"/>
                  </a:lnTo>
                  <a:lnTo>
                    <a:pt x="23" y="620"/>
                  </a:lnTo>
                  <a:lnTo>
                    <a:pt x="13" y="589"/>
                  </a:lnTo>
                  <a:lnTo>
                    <a:pt x="5" y="561"/>
                  </a:lnTo>
                  <a:lnTo>
                    <a:pt x="2" y="536"/>
                  </a:lnTo>
                  <a:lnTo>
                    <a:pt x="0" y="517"/>
                  </a:lnTo>
                  <a:lnTo>
                    <a:pt x="1" y="501"/>
                  </a:lnTo>
                  <a:lnTo>
                    <a:pt x="4" y="488"/>
                  </a:lnTo>
                  <a:lnTo>
                    <a:pt x="7" y="479"/>
                  </a:lnTo>
                  <a:lnTo>
                    <a:pt x="14" y="471"/>
                  </a:lnTo>
                  <a:lnTo>
                    <a:pt x="21" y="467"/>
                  </a:lnTo>
                  <a:lnTo>
                    <a:pt x="27" y="464"/>
                  </a:lnTo>
                  <a:lnTo>
                    <a:pt x="35" y="463"/>
                  </a:lnTo>
                  <a:lnTo>
                    <a:pt x="43" y="463"/>
                  </a:lnTo>
                  <a:lnTo>
                    <a:pt x="35" y="440"/>
                  </a:lnTo>
                  <a:lnTo>
                    <a:pt x="31" y="417"/>
                  </a:lnTo>
                  <a:lnTo>
                    <a:pt x="24" y="379"/>
                  </a:lnTo>
                  <a:lnTo>
                    <a:pt x="22" y="341"/>
                  </a:lnTo>
                  <a:lnTo>
                    <a:pt x="23" y="306"/>
                  </a:lnTo>
                  <a:lnTo>
                    <a:pt x="30" y="271"/>
                  </a:lnTo>
                  <a:lnTo>
                    <a:pt x="41" y="234"/>
                  </a:lnTo>
                  <a:lnTo>
                    <a:pt x="55" y="201"/>
                  </a:lnTo>
                  <a:lnTo>
                    <a:pt x="74" y="171"/>
                  </a:lnTo>
                  <a:lnTo>
                    <a:pt x="94" y="144"/>
                  </a:lnTo>
                  <a:lnTo>
                    <a:pt x="116" y="120"/>
                  </a:lnTo>
                  <a:lnTo>
                    <a:pt x="141" y="96"/>
                  </a:lnTo>
                  <a:lnTo>
                    <a:pt x="167" y="73"/>
                  </a:lnTo>
                  <a:lnTo>
                    <a:pt x="196" y="55"/>
                  </a:lnTo>
                  <a:lnTo>
                    <a:pt x="220" y="39"/>
                  </a:lnTo>
                  <a:lnTo>
                    <a:pt x="245" y="26"/>
                  </a:lnTo>
                  <a:lnTo>
                    <a:pt x="273" y="15"/>
                  </a:lnTo>
                  <a:lnTo>
                    <a:pt x="307" y="6"/>
                  </a:lnTo>
                  <a:lnTo>
                    <a:pt x="343" y="1"/>
                  </a:lnTo>
                  <a:lnTo>
                    <a:pt x="3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84">
            <a:extLst>
              <a:ext uri="{FF2B5EF4-FFF2-40B4-BE49-F238E27FC236}">
                <a16:creationId xmlns:a16="http://schemas.microsoft.com/office/drawing/2014/main" id="{8AC03A3F-D269-4021-8804-3F44FC6A49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1206" y="5153346"/>
            <a:ext cx="249587" cy="249148"/>
            <a:chOff x="587" y="3409"/>
            <a:chExt cx="569" cy="568"/>
          </a:xfrm>
          <a:solidFill>
            <a:schemeClr val="bg1"/>
          </a:solidFill>
        </p:grpSpPr>
        <p:sp>
          <p:nvSpPr>
            <p:cNvPr id="17" name="Freeform 1586">
              <a:extLst>
                <a:ext uri="{FF2B5EF4-FFF2-40B4-BE49-F238E27FC236}">
                  <a16:creationId xmlns:a16="http://schemas.microsoft.com/office/drawing/2014/main" id="{EEFD419A-C2F8-41F5-BA29-634777469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" y="3463"/>
              <a:ext cx="514" cy="514"/>
            </a:xfrm>
            <a:custGeom>
              <a:avLst/>
              <a:gdLst>
                <a:gd name="T0" fmla="*/ 641 w 3087"/>
                <a:gd name="T1" fmla="*/ 14 h 3085"/>
                <a:gd name="T2" fmla="*/ 747 w 3087"/>
                <a:gd name="T3" fmla="*/ 82 h 3085"/>
                <a:gd name="T4" fmla="*/ 1052 w 3087"/>
                <a:gd name="T5" fmla="*/ 385 h 3085"/>
                <a:gd name="T6" fmla="*/ 1206 w 3087"/>
                <a:gd name="T7" fmla="*/ 558 h 3085"/>
                <a:gd name="T8" fmla="*/ 1238 w 3087"/>
                <a:gd name="T9" fmla="*/ 671 h 3085"/>
                <a:gd name="T10" fmla="*/ 1206 w 3087"/>
                <a:gd name="T11" fmla="*/ 783 h 3085"/>
                <a:gd name="T12" fmla="*/ 1027 w 3087"/>
                <a:gd name="T13" fmla="*/ 980 h 3085"/>
                <a:gd name="T14" fmla="*/ 884 w 3087"/>
                <a:gd name="T15" fmla="*/ 1130 h 3085"/>
                <a:gd name="T16" fmla="*/ 888 w 3087"/>
                <a:gd name="T17" fmla="*/ 1171 h 3085"/>
                <a:gd name="T18" fmla="*/ 989 w 3087"/>
                <a:gd name="T19" fmla="*/ 1361 h 3085"/>
                <a:gd name="T20" fmla="*/ 1115 w 3087"/>
                <a:gd name="T21" fmla="*/ 1534 h 3085"/>
                <a:gd name="T22" fmla="*/ 1330 w 3087"/>
                <a:gd name="T23" fmla="*/ 1773 h 3085"/>
                <a:gd name="T24" fmla="*/ 1571 w 3087"/>
                <a:gd name="T25" fmla="*/ 1985 h 3085"/>
                <a:gd name="T26" fmla="*/ 1788 w 3087"/>
                <a:gd name="T27" fmla="*/ 2133 h 3085"/>
                <a:gd name="T28" fmla="*/ 1913 w 3087"/>
                <a:gd name="T29" fmla="*/ 2196 h 3085"/>
                <a:gd name="T30" fmla="*/ 1957 w 3087"/>
                <a:gd name="T31" fmla="*/ 2202 h 3085"/>
                <a:gd name="T32" fmla="*/ 2108 w 3087"/>
                <a:gd name="T33" fmla="*/ 2056 h 3085"/>
                <a:gd name="T34" fmla="*/ 2298 w 3087"/>
                <a:gd name="T35" fmla="*/ 1881 h 3085"/>
                <a:gd name="T36" fmla="*/ 2398 w 3087"/>
                <a:gd name="T37" fmla="*/ 1848 h 3085"/>
                <a:gd name="T38" fmla="*/ 2500 w 3087"/>
                <a:gd name="T39" fmla="*/ 1865 h 3085"/>
                <a:gd name="T40" fmla="*/ 2597 w 3087"/>
                <a:gd name="T41" fmla="*/ 1930 h 3085"/>
                <a:gd name="T42" fmla="*/ 3031 w 3087"/>
                <a:gd name="T43" fmla="*/ 2367 h 3085"/>
                <a:gd name="T44" fmla="*/ 3081 w 3087"/>
                <a:gd name="T45" fmla="*/ 2467 h 3085"/>
                <a:gd name="T46" fmla="*/ 3081 w 3087"/>
                <a:gd name="T47" fmla="*/ 2571 h 3085"/>
                <a:gd name="T48" fmla="*/ 3030 w 3087"/>
                <a:gd name="T49" fmla="*/ 2671 h 3085"/>
                <a:gd name="T50" fmla="*/ 2885 w 3087"/>
                <a:gd name="T51" fmla="*/ 2818 h 3085"/>
                <a:gd name="T52" fmla="*/ 2735 w 3087"/>
                <a:gd name="T53" fmla="*/ 2973 h 3085"/>
                <a:gd name="T54" fmla="*/ 2615 w 3087"/>
                <a:gd name="T55" fmla="*/ 3049 h 3085"/>
                <a:gd name="T56" fmla="*/ 2479 w 3087"/>
                <a:gd name="T57" fmla="*/ 3083 h 3085"/>
                <a:gd name="T58" fmla="*/ 2299 w 3087"/>
                <a:gd name="T59" fmla="*/ 3076 h 3085"/>
                <a:gd name="T60" fmla="*/ 2062 w 3087"/>
                <a:gd name="T61" fmla="*/ 3025 h 3085"/>
                <a:gd name="T62" fmla="*/ 1834 w 3087"/>
                <a:gd name="T63" fmla="*/ 2938 h 3085"/>
                <a:gd name="T64" fmla="*/ 1529 w 3087"/>
                <a:gd name="T65" fmla="*/ 2780 h 3085"/>
                <a:gd name="T66" fmla="*/ 1205 w 3087"/>
                <a:gd name="T67" fmla="*/ 2565 h 3085"/>
                <a:gd name="T68" fmla="*/ 909 w 3087"/>
                <a:gd name="T69" fmla="*/ 2314 h 3085"/>
                <a:gd name="T70" fmla="*/ 640 w 3087"/>
                <a:gd name="T71" fmla="*/ 2028 h 3085"/>
                <a:gd name="T72" fmla="*/ 424 w 3087"/>
                <a:gd name="T73" fmla="*/ 1745 h 3085"/>
                <a:gd name="T74" fmla="*/ 240 w 3087"/>
                <a:gd name="T75" fmla="*/ 1443 h 3085"/>
                <a:gd name="T76" fmla="*/ 93 w 3087"/>
                <a:gd name="T77" fmla="*/ 1118 h 3085"/>
                <a:gd name="T78" fmla="*/ 28 w 3087"/>
                <a:gd name="T79" fmla="*/ 907 h 3085"/>
                <a:gd name="T80" fmla="*/ 0 w 3087"/>
                <a:gd name="T81" fmla="*/ 687 h 3085"/>
                <a:gd name="T82" fmla="*/ 18 w 3087"/>
                <a:gd name="T83" fmla="*/ 523 h 3085"/>
                <a:gd name="T84" fmla="*/ 73 w 3087"/>
                <a:gd name="T85" fmla="*/ 404 h 3085"/>
                <a:gd name="T86" fmla="*/ 217 w 3087"/>
                <a:gd name="T87" fmla="*/ 251 h 3085"/>
                <a:gd name="T88" fmla="*/ 420 w 3087"/>
                <a:gd name="T89" fmla="*/ 53 h 3085"/>
                <a:gd name="T90" fmla="*/ 529 w 3087"/>
                <a:gd name="T91" fmla="*/ 3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87" h="3085">
                  <a:moveTo>
                    <a:pt x="566" y="0"/>
                  </a:moveTo>
                  <a:lnTo>
                    <a:pt x="604" y="3"/>
                  </a:lnTo>
                  <a:lnTo>
                    <a:pt x="641" y="14"/>
                  </a:lnTo>
                  <a:lnTo>
                    <a:pt x="678" y="29"/>
                  </a:lnTo>
                  <a:lnTo>
                    <a:pt x="713" y="52"/>
                  </a:lnTo>
                  <a:lnTo>
                    <a:pt x="747" y="82"/>
                  </a:lnTo>
                  <a:lnTo>
                    <a:pt x="850" y="184"/>
                  </a:lnTo>
                  <a:lnTo>
                    <a:pt x="952" y="287"/>
                  </a:lnTo>
                  <a:lnTo>
                    <a:pt x="1052" y="385"/>
                  </a:lnTo>
                  <a:lnTo>
                    <a:pt x="1150" y="485"/>
                  </a:lnTo>
                  <a:lnTo>
                    <a:pt x="1183" y="521"/>
                  </a:lnTo>
                  <a:lnTo>
                    <a:pt x="1206" y="558"/>
                  </a:lnTo>
                  <a:lnTo>
                    <a:pt x="1224" y="595"/>
                  </a:lnTo>
                  <a:lnTo>
                    <a:pt x="1235" y="632"/>
                  </a:lnTo>
                  <a:lnTo>
                    <a:pt x="1238" y="671"/>
                  </a:lnTo>
                  <a:lnTo>
                    <a:pt x="1235" y="708"/>
                  </a:lnTo>
                  <a:lnTo>
                    <a:pt x="1224" y="746"/>
                  </a:lnTo>
                  <a:lnTo>
                    <a:pt x="1206" y="783"/>
                  </a:lnTo>
                  <a:lnTo>
                    <a:pt x="1183" y="819"/>
                  </a:lnTo>
                  <a:lnTo>
                    <a:pt x="1151" y="855"/>
                  </a:lnTo>
                  <a:lnTo>
                    <a:pt x="1027" y="980"/>
                  </a:lnTo>
                  <a:lnTo>
                    <a:pt x="901" y="1105"/>
                  </a:lnTo>
                  <a:lnTo>
                    <a:pt x="891" y="1117"/>
                  </a:lnTo>
                  <a:lnTo>
                    <a:pt x="884" y="1130"/>
                  </a:lnTo>
                  <a:lnTo>
                    <a:pt x="881" y="1142"/>
                  </a:lnTo>
                  <a:lnTo>
                    <a:pt x="883" y="1156"/>
                  </a:lnTo>
                  <a:lnTo>
                    <a:pt x="888" y="1171"/>
                  </a:lnTo>
                  <a:lnTo>
                    <a:pt x="919" y="1237"/>
                  </a:lnTo>
                  <a:lnTo>
                    <a:pt x="952" y="1300"/>
                  </a:lnTo>
                  <a:lnTo>
                    <a:pt x="989" y="1361"/>
                  </a:lnTo>
                  <a:lnTo>
                    <a:pt x="1029" y="1420"/>
                  </a:lnTo>
                  <a:lnTo>
                    <a:pt x="1070" y="1478"/>
                  </a:lnTo>
                  <a:lnTo>
                    <a:pt x="1115" y="1534"/>
                  </a:lnTo>
                  <a:lnTo>
                    <a:pt x="1185" y="1617"/>
                  </a:lnTo>
                  <a:lnTo>
                    <a:pt x="1256" y="1697"/>
                  </a:lnTo>
                  <a:lnTo>
                    <a:pt x="1330" y="1773"/>
                  </a:lnTo>
                  <a:lnTo>
                    <a:pt x="1408" y="1847"/>
                  </a:lnTo>
                  <a:lnTo>
                    <a:pt x="1488" y="1918"/>
                  </a:lnTo>
                  <a:lnTo>
                    <a:pt x="1571" y="1985"/>
                  </a:lnTo>
                  <a:lnTo>
                    <a:pt x="1657" y="2050"/>
                  </a:lnTo>
                  <a:lnTo>
                    <a:pt x="1748" y="2109"/>
                  </a:lnTo>
                  <a:lnTo>
                    <a:pt x="1788" y="2133"/>
                  </a:lnTo>
                  <a:lnTo>
                    <a:pt x="1830" y="2153"/>
                  </a:lnTo>
                  <a:lnTo>
                    <a:pt x="1872" y="2174"/>
                  </a:lnTo>
                  <a:lnTo>
                    <a:pt x="1913" y="2196"/>
                  </a:lnTo>
                  <a:lnTo>
                    <a:pt x="1929" y="2202"/>
                  </a:lnTo>
                  <a:lnTo>
                    <a:pt x="1943" y="2204"/>
                  </a:lnTo>
                  <a:lnTo>
                    <a:pt x="1957" y="2202"/>
                  </a:lnTo>
                  <a:lnTo>
                    <a:pt x="1969" y="2195"/>
                  </a:lnTo>
                  <a:lnTo>
                    <a:pt x="1983" y="2182"/>
                  </a:lnTo>
                  <a:lnTo>
                    <a:pt x="2108" y="2056"/>
                  </a:lnTo>
                  <a:lnTo>
                    <a:pt x="2235" y="1930"/>
                  </a:lnTo>
                  <a:lnTo>
                    <a:pt x="2266" y="1903"/>
                  </a:lnTo>
                  <a:lnTo>
                    <a:pt x="2298" y="1881"/>
                  </a:lnTo>
                  <a:lnTo>
                    <a:pt x="2331" y="1865"/>
                  </a:lnTo>
                  <a:lnTo>
                    <a:pt x="2365" y="1853"/>
                  </a:lnTo>
                  <a:lnTo>
                    <a:pt x="2398" y="1848"/>
                  </a:lnTo>
                  <a:lnTo>
                    <a:pt x="2433" y="1848"/>
                  </a:lnTo>
                  <a:lnTo>
                    <a:pt x="2467" y="1853"/>
                  </a:lnTo>
                  <a:lnTo>
                    <a:pt x="2500" y="1865"/>
                  </a:lnTo>
                  <a:lnTo>
                    <a:pt x="2534" y="1881"/>
                  </a:lnTo>
                  <a:lnTo>
                    <a:pt x="2566" y="1903"/>
                  </a:lnTo>
                  <a:lnTo>
                    <a:pt x="2597" y="1930"/>
                  </a:lnTo>
                  <a:lnTo>
                    <a:pt x="2801" y="2133"/>
                  </a:lnTo>
                  <a:lnTo>
                    <a:pt x="3003" y="2335"/>
                  </a:lnTo>
                  <a:lnTo>
                    <a:pt x="3031" y="2367"/>
                  </a:lnTo>
                  <a:lnTo>
                    <a:pt x="3054" y="2399"/>
                  </a:lnTo>
                  <a:lnTo>
                    <a:pt x="3071" y="2434"/>
                  </a:lnTo>
                  <a:lnTo>
                    <a:pt x="3081" y="2467"/>
                  </a:lnTo>
                  <a:lnTo>
                    <a:pt x="3087" y="2501"/>
                  </a:lnTo>
                  <a:lnTo>
                    <a:pt x="3087" y="2536"/>
                  </a:lnTo>
                  <a:lnTo>
                    <a:pt x="3081" y="2571"/>
                  </a:lnTo>
                  <a:lnTo>
                    <a:pt x="3070" y="2605"/>
                  </a:lnTo>
                  <a:lnTo>
                    <a:pt x="3053" y="2638"/>
                  </a:lnTo>
                  <a:lnTo>
                    <a:pt x="3030" y="2671"/>
                  </a:lnTo>
                  <a:lnTo>
                    <a:pt x="3002" y="2704"/>
                  </a:lnTo>
                  <a:lnTo>
                    <a:pt x="2944" y="2761"/>
                  </a:lnTo>
                  <a:lnTo>
                    <a:pt x="2885" y="2818"/>
                  </a:lnTo>
                  <a:lnTo>
                    <a:pt x="2827" y="2876"/>
                  </a:lnTo>
                  <a:lnTo>
                    <a:pt x="2772" y="2935"/>
                  </a:lnTo>
                  <a:lnTo>
                    <a:pt x="2735" y="2973"/>
                  </a:lnTo>
                  <a:lnTo>
                    <a:pt x="2697" y="3003"/>
                  </a:lnTo>
                  <a:lnTo>
                    <a:pt x="2656" y="3029"/>
                  </a:lnTo>
                  <a:lnTo>
                    <a:pt x="2615" y="3049"/>
                  </a:lnTo>
                  <a:lnTo>
                    <a:pt x="2571" y="3065"/>
                  </a:lnTo>
                  <a:lnTo>
                    <a:pt x="2526" y="3075"/>
                  </a:lnTo>
                  <a:lnTo>
                    <a:pt x="2479" y="3083"/>
                  </a:lnTo>
                  <a:lnTo>
                    <a:pt x="2431" y="3085"/>
                  </a:lnTo>
                  <a:lnTo>
                    <a:pt x="2381" y="3084"/>
                  </a:lnTo>
                  <a:lnTo>
                    <a:pt x="2299" y="3076"/>
                  </a:lnTo>
                  <a:lnTo>
                    <a:pt x="2219" y="3064"/>
                  </a:lnTo>
                  <a:lnTo>
                    <a:pt x="2139" y="3046"/>
                  </a:lnTo>
                  <a:lnTo>
                    <a:pt x="2062" y="3025"/>
                  </a:lnTo>
                  <a:lnTo>
                    <a:pt x="1985" y="3000"/>
                  </a:lnTo>
                  <a:lnTo>
                    <a:pt x="1909" y="2970"/>
                  </a:lnTo>
                  <a:lnTo>
                    <a:pt x="1834" y="2938"/>
                  </a:lnTo>
                  <a:lnTo>
                    <a:pt x="1760" y="2904"/>
                  </a:lnTo>
                  <a:lnTo>
                    <a:pt x="1643" y="2844"/>
                  </a:lnTo>
                  <a:lnTo>
                    <a:pt x="1529" y="2780"/>
                  </a:lnTo>
                  <a:lnTo>
                    <a:pt x="1418" y="2712"/>
                  </a:lnTo>
                  <a:lnTo>
                    <a:pt x="1310" y="2640"/>
                  </a:lnTo>
                  <a:lnTo>
                    <a:pt x="1205" y="2565"/>
                  </a:lnTo>
                  <a:lnTo>
                    <a:pt x="1104" y="2486"/>
                  </a:lnTo>
                  <a:lnTo>
                    <a:pt x="1005" y="2402"/>
                  </a:lnTo>
                  <a:lnTo>
                    <a:pt x="909" y="2314"/>
                  </a:lnTo>
                  <a:lnTo>
                    <a:pt x="817" y="2223"/>
                  </a:lnTo>
                  <a:lnTo>
                    <a:pt x="726" y="2127"/>
                  </a:lnTo>
                  <a:lnTo>
                    <a:pt x="640" y="2028"/>
                  </a:lnTo>
                  <a:lnTo>
                    <a:pt x="565" y="1935"/>
                  </a:lnTo>
                  <a:lnTo>
                    <a:pt x="493" y="1842"/>
                  </a:lnTo>
                  <a:lnTo>
                    <a:pt x="424" y="1745"/>
                  </a:lnTo>
                  <a:lnTo>
                    <a:pt x="358" y="1647"/>
                  </a:lnTo>
                  <a:lnTo>
                    <a:pt x="297" y="1546"/>
                  </a:lnTo>
                  <a:lnTo>
                    <a:pt x="240" y="1443"/>
                  </a:lnTo>
                  <a:lnTo>
                    <a:pt x="187" y="1337"/>
                  </a:lnTo>
                  <a:lnTo>
                    <a:pt x="138" y="1229"/>
                  </a:lnTo>
                  <a:lnTo>
                    <a:pt x="93" y="1118"/>
                  </a:lnTo>
                  <a:lnTo>
                    <a:pt x="69" y="1049"/>
                  </a:lnTo>
                  <a:lnTo>
                    <a:pt x="47" y="978"/>
                  </a:lnTo>
                  <a:lnTo>
                    <a:pt x="28" y="907"/>
                  </a:lnTo>
                  <a:lnTo>
                    <a:pt x="13" y="835"/>
                  </a:lnTo>
                  <a:lnTo>
                    <a:pt x="4" y="761"/>
                  </a:lnTo>
                  <a:lnTo>
                    <a:pt x="0" y="687"/>
                  </a:lnTo>
                  <a:lnTo>
                    <a:pt x="3" y="613"/>
                  </a:lnTo>
                  <a:lnTo>
                    <a:pt x="8" y="567"/>
                  </a:lnTo>
                  <a:lnTo>
                    <a:pt x="18" y="523"/>
                  </a:lnTo>
                  <a:lnTo>
                    <a:pt x="32" y="481"/>
                  </a:lnTo>
                  <a:lnTo>
                    <a:pt x="50" y="441"/>
                  </a:lnTo>
                  <a:lnTo>
                    <a:pt x="73" y="404"/>
                  </a:lnTo>
                  <a:lnTo>
                    <a:pt x="100" y="369"/>
                  </a:lnTo>
                  <a:lnTo>
                    <a:pt x="132" y="335"/>
                  </a:lnTo>
                  <a:lnTo>
                    <a:pt x="217" y="251"/>
                  </a:lnTo>
                  <a:lnTo>
                    <a:pt x="301" y="167"/>
                  </a:lnTo>
                  <a:lnTo>
                    <a:pt x="386" y="82"/>
                  </a:lnTo>
                  <a:lnTo>
                    <a:pt x="420" y="53"/>
                  </a:lnTo>
                  <a:lnTo>
                    <a:pt x="455" y="30"/>
                  </a:lnTo>
                  <a:lnTo>
                    <a:pt x="492" y="14"/>
                  </a:lnTo>
                  <a:lnTo>
                    <a:pt x="529" y="3"/>
                  </a:lnTo>
                  <a:lnTo>
                    <a:pt x="5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587">
              <a:extLst>
                <a:ext uri="{FF2B5EF4-FFF2-40B4-BE49-F238E27FC236}">
                  <a16:creationId xmlns:a16="http://schemas.microsoft.com/office/drawing/2014/main" id="{FDBFF4C2-7AF9-46FE-92F2-04B17D0A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" y="3522"/>
              <a:ext cx="172" cy="169"/>
            </a:xfrm>
            <a:custGeom>
              <a:avLst/>
              <a:gdLst>
                <a:gd name="T0" fmla="*/ 37 w 1033"/>
                <a:gd name="T1" fmla="*/ 0 h 1010"/>
                <a:gd name="T2" fmla="*/ 112 w 1033"/>
                <a:gd name="T3" fmla="*/ 14 h 1010"/>
                <a:gd name="T4" fmla="*/ 187 w 1033"/>
                <a:gd name="T5" fmla="*/ 31 h 1010"/>
                <a:gd name="T6" fmla="*/ 258 w 1033"/>
                <a:gd name="T7" fmla="*/ 53 h 1010"/>
                <a:gd name="T8" fmla="*/ 329 w 1033"/>
                <a:gd name="T9" fmla="*/ 80 h 1010"/>
                <a:gd name="T10" fmla="*/ 398 w 1033"/>
                <a:gd name="T11" fmla="*/ 112 h 1010"/>
                <a:gd name="T12" fmla="*/ 464 w 1033"/>
                <a:gd name="T13" fmla="*/ 148 h 1010"/>
                <a:gd name="T14" fmla="*/ 528 w 1033"/>
                <a:gd name="T15" fmla="*/ 188 h 1010"/>
                <a:gd name="T16" fmla="*/ 590 w 1033"/>
                <a:gd name="T17" fmla="*/ 233 h 1010"/>
                <a:gd name="T18" fmla="*/ 648 w 1033"/>
                <a:gd name="T19" fmla="*/ 281 h 1010"/>
                <a:gd name="T20" fmla="*/ 704 w 1033"/>
                <a:gd name="T21" fmla="*/ 333 h 1010"/>
                <a:gd name="T22" fmla="*/ 760 w 1033"/>
                <a:gd name="T23" fmla="*/ 393 h 1010"/>
                <a:gd name="T24" fmla="*/ 811 w 1033"/>
                <a:gd name="T25" fmla="*/ 455 h 1010"/>
                <a:gd name="T26" fmla="*/ 857 w 1033"/>
                <a:gd name="T27" fmla="*/ 521 h 1010"/>
                <a:gd name="T28" fmla="*/ 899 w 1033"/>
                <a:gd name="T29" fmla="*/ 589 h 1010"/>
                <a:gd name="T30" fmla="*/ 936 w 1033"/>
                <a:gd name="T31" fmla="*/ 659 h 1010"/>
                <a:gd name="T32" fmla="*/ 967 w 1033"/>
                <a:gd name="T33" fmla="*/ 733 h 1010"/>
                <a:gd name="T34" fmla="*/ 994 w 1033"/>
                <a:gd name="T35" fmla="*/ 809 h 1010"/>
                <a:gd name="T36" fmla="*/ 1016 w 1033"/>
                <a:gd name="T37" fmla="*/ 886 h 1010"/>
                <a:gd name="T38" fmla="*/ 1033 w 1033"/>
                <a:gd name="T39" fmla="*/ 966 h 1010"/>
                <a:gd name="T40" fmla="*/ 770 w 1033"/>
                <a:gd name="T41" fmla="*/ 1010 h 1010"/>
                <a:gd name="T42" fmla="*/ 755 w 1033"/>
                <a:gd name="T43" fmla="*/ 941 h 1010"/>
                <a:gd name="T44" fmla="*/ 735 w 1033"/>
                <a:gd name="T45" fmla="*/ 874 h 1010"/>
                <a:gd name="T46" fmla="*/ 712 w 1033"/>
                <a:gd name="T47" fmla="*/ 809 h 1010"/>
                <a:gd name="T48" fmla="*/ 681 w 1033"/>
                <a:gd name="T49" fmla="*/ 747 h 1010"/>
                <a:gd name="T50" fmla="*/ 647 w 1033"/>
                <a:gd name="T51" fmla="*/ 685 h 1010"/>
                <a:gd name="T52" fmla="*/ 609 w 1033"/>
                <a:gd name="T53" fmla="*/ 628 h 1010"/>
                <a:gd name="T54" fmla="*/ 565 w 1033"/>
                <a:gd name="T55" fmla="*/ 573 h 1010"/>
                <a:gd name="T56" fmla="*/ 517 w 1033"/>
                <a:gd name="T57" fmla="*/ 521 h 1010"/>
                <a:gd name="T58" fmla="*/ 468 w 1033"/>
                <a:gd name="T59" fmla="*/ 477 h 1010"/>
                <a:gd name="T60" fmla="*/ 417 w 1033"/>
                <a:gd name="T61" fmla="*/ 435 h 1010"/>
                <a:gd name="T62" fmla="*/ 363 w 1033"/>
                <a:gd name="T63" fmla="*/ 398 h 1010"/>
                <a:gd name="T64" fmla="*/ 308 w 1033"/>
                <a:gd name="T65" fmla="*/ 366 h 1010"/>
                <a:gd name="T66" fmla="*/ 250 w 1033"/>
                <a:gd name="T67" fmla="*/ 337 h 1010"/>
                <a:gd name="T68" fmla="*/ 190 w 1033"/>
                <a:gd name="T69" fmla="*/ 312 h 1010"/>
                <a:gd name="T70" fmla="*/ 129 w 1033"/>
                <a:gd name="T71" fmla="*/ 291 h 1010"/>
                <a:gd name="T72" fmla="*/ 64 w 1033"/>
                <a:gd name="T73" fmla="*/ 275 h 1010"/>
                <a:gd name="T74" fmla="*/ 0 w 1033"/>
                <a:gd name="T75" fmla="*/ 264 h 1010"/>
                <a:gd name="T76" fmla="*/ 37 w 1033"/>
                <a:gd name="T77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3" h="1010">
                  <a:moveTo>
                    <a:pt x="37" y="0"/>
                  </a:moveTo>
                  <a:lnTo>
                    <a:pt x="112" y="14"/>
                  </a:lnTo>
                  <a:lnTo>
                    <a:pt x="187" y="31"/>
                  </a:lnTo>
                  <a:lnTo>
                    <a:pt x="258" y="53"/>
                  </a:lnTo>
                  <a:lnTo>
                    <a:pt x="329" y="80"/>
                  </a:lnTo>
                  <a:lnTo>
                    <a:pt x="398" y="112"/>
                  </a:lnTo>
                  <a:lnTo>
                    <a:pt x="464" y="148"/>
                  </a:lnTo>
                  <a:lnTo>
                    <a:pt x="528" y="188"/>
                  </a:lnTo>
                  <a:lnTo>
                    <a:pt x="590" y="233"/>
                  </a:lnTo>
                  <a:lnTo>
                    <a:pt x="648" y="281"/>
                  </a:lnTo>
                  <a:lnTo>
                    <a:pt x="704" y="333"/>
                  </a:lnTo>
                  <a:lnTo>
                    <a:pt x="760" y="393"/>
                  </a:lnTo>
                  <a:lnTo>
                    <a:pt x="811" y="455"/>
                  </a:lnTo>
                  <a:lnTo>
                    <a:pt x="857" y="521"/>
                  </a:lnTo>
                  <a:lnTo>
                    <a:pt x="899" y="589"/>
                  </a:lnTo>
                  <a:lnTo>
                    <a:pt x="936" y="659"/>
                  </a:lnTo>
                  <a:lnTo>
                    <a:pt x="967" y="733"/>
                  </a:lnTo>
                  <a:lnTo>
                    <a:pt x="994" y="809"/>
                  </a:lnTo>
                  <a:lnTo>
                    <a:pt x="1016" y="886"/>
                  </a:lnTo>
                  <a:lnTo>
                    <a:pt x="1033" y="966"/>
                  </a:lnTo>
                  <a:lnTo>
                    <a:pt x="770" y="1010"/>
                  </a:lnTo>
                  <a:lnTo>
                    <a:pt x="755" y="941"/>
                  </a:lnTo>
                  <a:lnTo>
                    <a:pt x="735" y="874"/>
                  </a:lnTo>
                  <a:lnTo>
                    <a:pt x="712" y="809"/>
                  </a:lnTo>
                  <a:lnTo>
                    <a:pt x="681" y="747"/>
                  </a:lnTo>
                  <a:lnTo>
                    <a:pt x="647" y="685"/>
                  </a:lnTo>
                  <a:lnTo>
                    <a:pt x="609" y="628"/>
                  </a:lnTo>
                  <a:lnTo>
                    <a:pt x="565" y="573"/>
                  </a:lnTo>
                  <a:lnTo>
                    <a:pt x="517" y="521"/>
                  </a:lnTo>
                  <a:lnTo>
                    <a:pt x="468" y="477"/>
                  </a:lnTo>
                  <a:lnTo>
                    <a:pt x="417" y="435"/>
                  </a:lnTo>
                  <a:lnTo>
                    <a:pt x="363" y="398"/>
                  </a:lnTo>
                  <a:lnTo>
                    <a:pt x="308" y="366"/>
                  </a:lnTo>
                  <a:lnTo>
                    <a:pt x="250" y="337"/>
                  </a:lnTo>
                  <a:lnTo>
                    <a:pt x="190" y="312"/>
                  </a:lnTo>
                  <a:lnTo>
                    <a:pt x="129" y="291"/>
                  </a:lnTo>
                  <a:lnTo>
                    <a:pt x="64" y="275"/>
                  </a:lnTo>
                  <a:lnTo>
                    <a:pt x="0" y="26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588">
              <a:extLst>
                <a:ext uri="{FF2B5EF4-FFF2-40B4-BE49-F238E27FC236}">
                  <a16:creationId xmlns:a16="http://schemas.microsoft.com/office/drawing/2014/main" id="{752DF3F6-7C75-4CAF-BCDB-744C7A75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" y="3409"/>
              <a:ext cx="281" cy="274"/>
            </a:xfrm>
            <a:custGeom>
              <a:avLst/>
              <a:gdLst>
                <a:gd name="T0" fmla="*/ 36 w 1690"/>
                <a:gd name="T1" fmla="*/ 0 h 1646"/>
                <a:gd name="T2" fmla="*/ 141 w 1690"/>
                <a:gd name="T3" fmla="*/ 18 h 1646"/>
                <a:gd name="T4" fmla="*/ 244 w 1690"/>
                <a:gd name="T5" fmla="*/ 41 h 1646"/>
                <a:gd name="T6" fmla="*/ 345 w 1690"/>
                <a:gd name="T7" fmla="*/ 69 h 1646"/>
                <a:gd name="T8" fmla="*/ 445 w 1690"/>
                <a:gd name="T9" fmla="*/ 102 h 1646"/>
                <a:gd name="T10" fmla="*/ 541 w 1690"/>
                <a:gd name="T11" fmla="*/ 140 h 1646"/>
                <a:gd name="T12" fmla="*/ 636 w 1690"/>
                <a:gd name="T13" fmla="*/ 185 h 1646"/>
                <a:gd name="T14" fmla="*/ 728 w 1690"/>
                <a:gd name="T15" fmla="*/ 234 h 1646"/>
                <a:gd name="T16" fmla="*/ 817 w 1690"/>
                <a:gd name="T17" fmla="*/ 288 h 1646"/>
                <a:gd name="T18" fmla="*/ 904 w 1690"/>
                <a:gd name="T19" fmla="*/ 347 h 1646"/>
                <a:gd name="T20" fmla="*/ 987 w 1690"/>
                <a:gd name="T21" fmla="*/ 410 h 1646"/>
                <a:gd name="T22" fmla="*/ 1068 w 1690"/>
                <a:gd name="T23" fmla="*/ 479 h 1646"/>
                <a:gd name="T24" fmla="*/ 1145 w 1690"/>
                <a:gd name="T25" fmla="*/ 553 h 1646"/>
                <a:gd name="T26" fmla="*/ 1215 w 1690"/>
                <a:gd name="T27" fmla="*/ 626 h 1646"/>
                <a:gd name="T28" fmla="*/ 1280 w 1690"/>
                <a:gd name="T29" fmla="*/ 702 h 1646"/>
                <a:gd name="T30" fmla="*/ 1342 w 1690"/>
                <a:gd name="T31" fmla="*/ 781 h 1646"/>
                <a:gd name="T32" fmla="*/ 1399 w 1690"/>
                <a:gd name="T33" fmla="*/ 863 h 1646"/>
                <a:gd name="T34" fmla="*/ 1451 w 1690"/>
                <a:gd name="T35" fmla="*/ 948 h 1646"/>
                <a:gd name="T36" fmla="*/ 1500 w 1690"/>
                <a:gd name="T37" fmla="*/ 1035 h 1646"/>
                <a:gd name="T38" fmla="*/ 1543 w 1690"/>
                <a:gd name="T39" fmla="*/ 1125 h 1646"/>
                <a:gd name="T40" fmla="*/ 1582 w 1690"/>
                <a:gd name="T41" fmla="*/ 1216 h 1646"/>
                <a:gd name="T42" fmla="*/ 1616 w 1690"/>
                <a:gd name="T43" fmla="*/ 1309 h 1646"/>
                <a:gd name="T44" fmla="*/ 1645 w 1690"/>
                <a:gd name="T45" fmla="*/ 1405 h 1646"/>
                <a:gd name="T46" fmla="*/ 1670 w 1690"/>
                <a:gd name="T47" fmla="*/ 1502 h 1646"/>
                <a:gd name="T48" fmla="*/ 1690 w 1690"/>
                <a:gd name="T49" fmla="*/ 1601 h 1646"/>
                <a:gd name="T50" fmla="*/ 1428 w 1690"/>
                <a:gd name="T51" fmla="*/ 1646 h 1646"/>
                <a:gd name="T52" fmla="*/ 1409 w 1690"/>
                <a:gd name="T53" fmla="*/ 1552 h 1646"/>
                <a:gd name="T54" fmla="*/ 1385 w 1690"/>
                <a:gd name="T55" fmla="*/ 1461 h 1646"/>
                <a:gd name="T56" fmla="*/ 1356 w 1690"/>
                <a:gd name="T57" fmla="*/ 1372 h 1646"/>
                <a:gd name="T58" fmla="*/ 1323 w 1690"/>
                <a:gd name="T59" fmla="*/ 1284 h 1646"/>
                <a:gd name="T60" fmla="*/ 1285 w 1690"/>
                <a:gd name="T61" fmla="*/ 1198 h 1646"/>
                <a:gd name="T62" fmla="*/ 1241 w 1690"/>
                <a:gd name="T63" fmla="*/ 1115 h 1646"/>
                <a:gd name="T64" fmla="*/ 1193 w 1690"/>
                <a:gd name="T65" fmla="*/ 1035 h 1646"/>
                <a:gd name="T66" fmla="*/ 1141 w 1690"/>
                <a:gd name="T67" fmla="*/ 957 h 1646"/>
                <a:gd name="T68" fmla="*/ 1084 w 1690"/>
                <a:gd name="T69" fmla="*/ 882 h 1646"/>
                <a:gd name="T70" fmla="*/ 1024 w 1690"/>
                <a:gd name="T71" fmla="*/ 810 h 1646"/>
                <a:gd name="T72" fmla="*/ 957 w 1690"/>
                <a:gd name="T73" fmla="*/ 740 h 1646"/>
                <a:gd name="T74" fmla="*/ 884 w 1690"/>
                <a:gd name="T75" fmla="*/ 672 h 1646"/>
                <a:gd name="T76" fmla="*/ 809 w 1690"/>
                <a:gd name="T77" fmla="*/ 608 h 1646"/>
                <a:gd name="T78" fmla="*/ 729 w 1690"/>
                <a:gd name="T79" fmla="*/ 549 h 1646"/>
                <a:gd name="T80" fmla="*/ 646 w 1690"/>
                <a:gd name="T81" fmla="*/ 494 h 1646"/>
                <a:gd name="T82" fmla="*/ 561 w 1690"/>
                <a:gd name="T83" fmla="*/ 446 h 1646"/>
                <a:gd name="T84" fmla="*/ 473 w 1690"/>
                <a:gd name="T85" fmla="*/ 402 h 1646"/>
                <a:gd name="T86" fmla="*/ 382 w 1690"/>
                <a:gd name="T87" fmla="*/ 364 h 1646"/>
                <a:gd name="T88" fmla="*/ 290 w 1690"/>
                <a:gd name="T89" fmla="*/ 330 h 1646"/>
                <a:gd name="T90" fmla="*/ 195 w 1690"/>
                <a:gd name="T91" fmla="*/ 302 h 1646"/>
                <a:gd name="T92" fmla="*/ 99 w 1690"/>
                <a:gd name="T93" fmla="*/ 281 h 1646"/>
                <a:gd name="T94" fmla="*/ 0 w 1690"/>
                <a:gd name="T95" fmla="*/ 263 h 1646"/>
                <a:gd name="T96" fmla="*/ 36 w 1690"/>
                <a:gd name="T97" fmla="*/ 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90" h="1646">
                  <a:moveTo>
                    <a:pt x="36" y="0"/>
                  </a:moveTo>
                  <a:lnTo>
                    <a:pt x="141" y="18"/>
                  </a:lnTo>
                  <a:lnTo>
                    <a:pt x="244" y="41"/>
                  </a:lnTo>
                  <a:lnTo>
                    <a:pt x="345" y="69"/>
                  </a:lnTo>
                  <a:lnTo>
                    <a:pt x="445" y="102"/>
                  </a:lnTo>
                  <a:lnTo>
                    <a:pt x="541" y="140"/>
                  </a:lnTo>
                  <a:lnTo>
                    <a:pt x="636" y="185"/>
                  </a:lnTo>
                  <a:lnTo>
                    <a:pt x="728" y="234"/>
                  </a:lnTo>
                  <a:lnTo>
                    <a:pt x="817" y="288"/>
                  </a:lnTo>
                  <a:lnTo>
                    <a:pt x="904" y="347"/>
                  </a:lnTo>
                  <a:lnTo>
                    <a:pt x="987" y="410"/>
                  </a:lnTo>
                  <a:lnTo>
                    <a:pt x="1068" y="479"/>
                  </a:lnTo>
                  <a:lnTo>
                    <a:pt x="1145" y="553"/>
                  </a:lnTo>
                  <a:lnTo>
                    <a:pt x="1215" y="626"/>
                  </a:lnTo>
                  <a:lnTo>
                    <a:pt x="1280" y="702"/>
                  </a:lnTo>
                  <a:lnTo>
                    <a:pt x="1342" y="781"/>
                  </a:lnTo>
                  <a:lnTo>
                    <a:pt x="1399" y="863"/>
                  </a:lnTo>
                  <a:lnTo>
                    <a:pt x="1451" y="948"/>
                  </a:lnTo>
                  <a:lnTo>
                    <a:pt x="1500" y="1035"/>
                  </a:lnTo>
                  <a:lnTo>
                    <a:pt x="1543" y="1125"/>
                  </a:lnTo>
                  <a:lnTo>
                    <a:pt x="1582" y="1216"/>
                  </a:lnTo>
                  <a:lnTo>
                    <a:pt x="1616" y="1309"/>
                  </a:lnTo>
                  <a:lnTo>
                    <a:pt x="1645" y="1405"/>
                  </a:lnTo>
                  <a:lnTo>
                    <a:pt x="1670" y="1502"/>
                  </a:lnTo>
                  <a:lnTo>
                    <a:pt x="1690" y="1601"/>
                  </a:lnTo>
                  <a:lnTo>
                    <a:pt x="1428" y="1646"/>
                  </a:lnTo>
                  <a:lnTo>
                    <a:pt x="1409" y="1552"/>
                  </a:lnTo>
                  <a:lnTo>
                    <a:pt x="1385" y="1461"/>
                  </a:lnTo>
                  <a:lnTo>
                    <a:pt x="1356" y="1372"/>
                  </a:lnTo>
                  <a:lnTo>
                    <a:pt x="1323" y="1284"/>
                  </a:lnTo>
                  <a:lnTo>
                    <a:pt x="1285" y="1198"/>
                  </a:lnTo>
                  <a:lnTo>
                    <a:pt x="1241" y="1115"/>
                  </a:lnTo>
                  <a:lnTo>
                    <a:pt x="1193" y="1035"/>
                  </a:lnTo>
                  <a:lnTo>
                    <a:pt x="1141" y="957"/>
                  </a:lnTo>
                  <a:lnTo>
                    <a:pt x="1084" y="882"/>
                  </a:lnTo>
                  <a:lnTo>
                    <a:pt x="1024" y="810"/>
                  </a:lnTo>
                  <a:lnTo>
                    <a:pt x="957" y="740"/>
                  </a:lnTo>
                  <a:lnTo>
                    <a:pt x="884" y="672"/>
                  </a:lnTo>
                  <a:lnTo>
                    <a:pt x="809" y="608"/>
                  </a:lnTo>
                  <a:lnTo>
                    <a:pt x="729" y="549"/>
                  </a:lnTo>
                  <a:lnTo>
                    <a:pt x="646" y="494"/>
                  </a:lnTo>
                  <a:lnTo>
                    <a:pt x="561" y="446"/>
                  </a:lnTo>
                  <a:lnTo>
                    <a:pt x="473" y="402"/>
                  </a:lnTo>
                  <a:lnTo>
                    <a:pt x="382" y="364"/>
                  </a:lnTo>
                  <a:lnTo>
                    <a:pt x="290" y="330"/>
                  </a:lnTo>
                  <a:lnTo>
                    <a:pt x="195" y="302"/>
                  </a:lnTo>
                  <a:lnTo>
                    <a:pt x="99" y="281"/>
                  </a:lnTo>
                  <a:lnTo>
                    <a:pt x="0" y="26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568">
            <a:extLst>
              <a:ext uri="{FF2B5EF4-FFF2-40B4-BE49-F238E27FC236}">
                <a16:creationId xmlns:a16="http://schemas.microsoft.com/office/drawing/2014/main" id="{C9B18599-C12D-48C2-B44B-9CD6FFE4E7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65615" y="5082859"/>
            <a:ext cx="331334" cy="314235"/>
            <a:chOff x="544" y="2135"/>
            <a:chExt cx="2054" cy="1948"/>
          </a:xfrm>
          <a:solidFill>
            <a:schemeClr val="bg1"/>
          </a:solidFill>
        </p:grpSpPr>
        <p:sp>
          <p:nvSpPr>
            <p:cNvPr id="21" name="Freeform 570">
              <a:extLst>
                <a:ext uri="{FF2B5EF4-FFF2-40B4-BE49-F238E27FC236}">
                  <a16:creationId xmlns:a16="http://schemas.microsoft.com/office/drawing/2014/main" id="{33D64901-7E11-420C-9362-B048A69D0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" y="2470"/>
              <a:ext cx="1864" cy="1613"/>
            </a:xfrm>
            <a:custGeom>
              <a:avLst/>
              <a:gdLst>
                <a:gd name="T0" fmla="*/ 1340 w 3727"/>
                <a:gd name="T1" fmla="*/ 2819 h 3227"/>
                <a:gd name="T2" fmla="*/ 1277 w 3727"/>
                <a:gd name="T3" fmla="*/ 2843 h 3227"/>
                <a:gd name="T4" fmla="*/ 1227 w 3727"/>
                <a:gd name="T5" fmla="*/ 2885 h 3227"/>
                <a:gd name="T6" fmla="*/ 1193 w 3727"/>
                <a:gd name="T7" fmla="*/ 2943 h 3227"/>
                <a:gd name="T8" fmla="*/ 1181 w 3727"/>
                <a:gd name="T9" fmla="*/ 3010 h 3227"/>
                <a:gd name="T10" fmla="*/ 2545 w 3727"/>
                <a:gd name="T11" fmla="*/ 3021 h 3227"/>
                <a:gd name="T12" fmla="*/ 2542 w 3727"/>
                <a:gd name="T13" fmla="*/ 2975 h 3227"/>
                <a:gd name="T14" fmla="*/ 2519 w 3727"/>
                <a:gd name="T15" fmla="*/ 2913 h 3227"/>
                <a:gd name="T16" fmla="*/ 2476 w 3727"/>
                <a:gd name="T17" fmla="*/ 2861 h 3227"/>
                <a:gd name="T18" fmla="*/ 2419 w 3727"/>
                <a:gd name="T19" fmla="*/ 2829 h 3227"/>
                <a:gd name="T20" fmla="*/ 2352 w 3727"/>
                <a:gd name="T21" fmla="*/ 2817 h 3227"/>
                <a:gd name="T22" fmla="*/ 320 w 3727"/>
                <a:gd name="T23" fmla="*/ 0 h 3227"/>
                <a:gd name="T24" fmla="*/ 1931 w 3727"/>
                <a:gd name="T25" fmla="*/ 275 h 3227"/>
                <a:gd name="T26" fmla="*/ 302 w 3727"/>
                <a:gd name="T27" fmla="*/ 278 h 3227"/>
                <a:gd name="T28" fmla="*/ 278 w 3727"/>
                <a:gd name="T29" fmla="*/ 303 h 3227"/>
                <a:gd name="T30" fmla="*/ 275 w 3727"/>
                <a:gd name="T31" fmla="*/ 2126 h 3227"/>
                <a:gd name="T32" fmla="*/ 288 w 3727"/>
                <a:gd name="T33" fmla="*/ 2157 h 3227"/>
                <a:gd name="T34" fmla="*/ 320 w 3727"/>
                <a:gd name="T35" fmla="*/ 2171 h 3227"/>
                <a:gd name="T36" fmla="*/ 3425 w 3727"/>
                <a:gd name="T37" fmla="*/ 2167 h 3227"/>
                <a:gd name="T38" fmla="*/ 3448 w 3727"/>
                <a:gd name="T39" fmla="*/ 2143 h 3227"/>
                <a:gd name="T40" fmla="*/ 3452 w 3727"/>
                <a:gd name="T41" fmla="*/ 1318 h 3227"/>
                <a:gd name="T42" fmla="*/ 3727 w 3727"/>
                <a:gd name="T43" fmla="*/ 2126 h 3227"/>
                <a:gd name="T44" fmla="*/ 3714 w 3727"/>
                <a:gd name="T45" fmla="*/ 2218 h 3227"/>
                <a:gd name="T46" fmla="*/ 3675 w 3727"/>
                <a:gd name="T47" fmla="*/ 2299 h 3227"/>
                <a:gd name="T48" fmla="*/ 3616 w 3727"/>
                <a:gd name="T49" fmla="*/ 2367 h 3227"/>
                <a:gd name="T50" fmla="*/ 3542 w 3727"/>
                <a:gd name="T51" fmla="*/ 2416 h 3227"/>
                <a:gd name="T52" fmla="*/ 3454 w 3727"/>
                <a:gd name="T53" fmla="*/ 2443 h 3227"/>
                <a:gd name="T54" fmla="*/ 2394 w 3727"/>
                <a:gd name="T55" fmla="*/ 2445 h 3227"/>
                <a:gd name="T56" fmla="*/ 2448 w 3727"/>
                <a:gd name="T57" fmla="*/ 2623 h 3227"/>
                <a:gd name="T58" fmla="*/ 2546 w 3727"/>
                <a:gd name="T59" fmla="*/ 2662 h 3227"/>
                <a:gd name="T60" fmla="*/ 2630 w 3727"/>
                <a:gd name="T61" fmla="*/ 2724 h 3227"/>
                <a:gd name="T62" fmla="*/ 2694 w 3727"/>
                <a:gd name="T63" fmla="*/ 2805 h 3227"/>
                <a:gd name="T64" fmla="*/ 2737 w 3727"/>
                <a:gd name="T65" fmla="*/ 2901 h 3227"/>
                <a:gd name="T66" fmla="*/ 2752 w 3727"/>
                <a:gd name="T67" fmla="*/ 3010 h 3227"/>
                <a:gd name="T68" fmla="*/ 2748 w 3727"/>
                <a:gd name="T69" fmla="*/ 3152 h 3227"/>
                <a:gd name="T70" fmla="*/ 2722 w 3727"/>
                <a:gd name="T71" fmla="*/ 3197 h 3227"/>
                <a:gd name="T72" fmla="*/ 2676 w 3727"/>
                <a:gd name="T73" fmla="*/ 3224 h 3227"/>
                <a:gd name="T74" fmla="*/ 1079 w 3727"/>
                <a:gd name="T75" fmla="*/ 3227 h 3227"/>
                <a:gd name="T76" fmla="*/ 1026 w 3727"/>
                <a:gd name="T77" fmla="*/ 3213 h 3227"/>
                <a:gd name="T78" fmla="*/ 989 w 3727"/>
                <a:gd name="T79" fmla="*/ 3177 h 3227"/>
                <a:gd name="T80" fmla="*/ 975 w 3727"/>
                <a:gd name="T81" fmla="*/ 3125 h 3227"/>
                <a:gd name="T82" fmla="*/ 979 w 3727"/>
                <a:gd name="T83" fmla="*/ 2955 h 3227"/>
                <a:gd name="T84" fmla="*/ 1008 w 3727"/>
                <a:gd name="T85" fmla="*/ 2852 h 3227"/>
                <a:gd name="T86" fmla="*/ 1062 w 3727"/>
                <a:gd name="T87" fmla="*/ 2763 h 3227"/>
                <a:gd name="T88" fmla="*/ 1137 w 3727"/>
                <a:gd name="T89" fmla="*/ 2691 h 3227"/>
                <a:gd name="T90" fmla="*/ 1228 w 3727"/>
                <a:gd name="T91" fmla="*/ 2640 h 3227"/>
                <a:gd name="T92" fmla="*/ 1333 w 3727"/>
                <a:gd name="T93" fmla="*/ 2615 h 3227"/>
                <a:gd name="T94" fmla="*/ 320 w 3727"/>
                <a:gd name="T95" fmla="*/ 2445 h 3227"/>
                <a:gd name="T96" fmla="*/ 228 w 3727"/>
                <a:gd name="T97" fmla="*/ 2433 h 3227"/>
                <a:gd name="T98" fmla="*/ 146 w 3727"/>
                <a:gd name="T99" fmla="*/ 2394 h 3227"/>
                <a:gd name="T100" fmla="*/ 78 w 3727"/>
                <a:gd name="T101" fmla="*/ 2335 h 3227"/>
                <a:gd name="T102" fmla="*/ 30 w 3727"/>
                <a:gd name="T103" fmla="*/ 2261 h 3227"/>
                <a:gd name="T104" fmla="*/ 3 w 3727"/>
                <a:gd name="T105" fmla="*/ 2173 h 3227"/>
                <a:gd name="T106" fmla="*/ 0 w 3727"/>
                <a:gd name="T107" fmla="*/ 321 h 3227"/>
                <a:gd name="T108" fmla="*/ 13 w 3727"/>
                <a:gd name="T109" fmla="*/ 228 h 3227"/>
                <a:gd name="T110" fmla="*/ 51 w 3727"/>
                <a:gd name="T111" fmla="*/ 146 h 3227"/>
                <a:gd name="T112" fmla="*/ 109 w 3727"/>
                <a:gd name="T113" fmla="*/ 79 h 3227"/>
                <a:gd name="T114" fmla="*/ 185 w 3727"/>
                <a:gd name="T115" fmla="*/ 30 h 3227"/>
                <a:gd name="T116" fmla="*/ 273 w 3727"/>
                <a:gd name="T117" fmla="*/ 4 h 3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27" h="3227">
                  <a:moveTo>
                    <a:pt x="1375" y="2817"/>
                  </a:moveTo>
                  <a:lnTo>
                    <a:pt x="1340" y="2819"/>
                  </a:lnTo>
                  <a:lnTo>
                    <a:pt x="1307" y="2829"/>
                  </a:lnTo>
                  <a:lnTo>
                    <a:pt x="1277" y="2843"/>
                  </a:lnTo>
                  <a:lnTo>
                    <a:pt x="1251" y="2861"/>
                  </a:lnTo>
                  <a:lnTo>
                    <a:pt x="1227" y="2885"/>
                  </a:lnTo>
                  <a:lnTo>
                    <a:pt x="1208" y="2913"/>
                  </a:lnTo>
                  <a:lnTo>
                    <a:pt x="1193" y="2943"/>
                  </a:lnTo>
                  <a:lnTo>
                    <a:pt x="1185" y="2975"/>
                  </a:lnTo>
                  <a:lnTo>
                    <a:pt x="1181" y="3010"/>
                  </a:lnTo>
                  <a:lnTo>
                    <a:pt x="1181" y="3021"/>
                  </a:lnTo>
                  <a:lnTo>
                    <a:pt x="2545" y="3021"/>
                  </a:lnTo>
                  <a:lnTo>
                    <a:pt x="2545" y="3010"/>
                  </a:lnTo>
                  <a:lnTo>
                    <a:pt x="2542" y="2975"/>
                  </a:lnTo>
                  <a:lnTo>
                    <a:pt x="2534" y="2943"/>
                  </a:lnTo>
                  <a:lnTo>
                    <a:pt x="2519" y="2913"/>
                  </a:lnTo>
                  <a:lnTo>
                    <a:pt x="2500" y="2885"/>
                  </a:lnTo>
                  <a:lnTo>
                    <a:pt x="2476" y="2861"/>
                  </a:lnTo>
                  <a:lnTo>
                    <a:pt x="2450" y="2843"/>
                  </a:lnTo>
                  <a:lnTo>
                    <a:pt x="2419" y="2829"/>
                  </a:lnTo>
                  <a:lnTo>
                    <a:pt x="2387" y="2819"/>
                  </a:lnTo>
                  <a:lnTo>
                    <a:pt x="2352" y="2817"/>
                  </a:lnTo>
                  <a:lnTo>
                    <a:pt x="1375" y="2817"/>
                  </a:lnTo>
                  <a:close/>
                  <a:moveTo>
                    <a:pt x="320" y="0"/>
                  </a:moveTo>
                  <a:lnTo>
                    <a:pt x="1931" y="0"/>
                  </a:lnTo>
                  <a:lnTo>
                    <a:pt x="1931" y="275"/>
                  </a:lnTo>
                  <a:lnTo>
                    <a:pt x="320" y="275"/>
                  </a:lnTo>
                  <a:lnTo>
                    <a:pt x="302" y="278"/>
                  </a:lnTo>
                  <a:lnTo>
                    <a:pt x="288" y="288"/>
                  </a:lnTo>
                  <a:lnTo>
                    <a:pt x="278" y="303"/>
                  </a:lnTo>
                  <a:lnTo>
                    <a:pt x="275" y="321"/>
                  </a:lnTo>
                  <a:lnTo>
                    <a:pt x="275" y="2126"/>
                  </a:lnTo>
                  <a:lnTo>
                    <a:pt x="278" y="2143"/>
                  </a:lnTo>
                  <a:lnTo>
                    <a:pt x="288" y="2157"/>
                  </a:lnTo>
                  <a:lnTo>
                    <a:pt x="302" y="2167"/>
                  </a:lnTo>
                  <a:lnTo>
                    <a:pt x="320" y="2171"/>
                  </a:lnTo>
                  <a:lnTo>
                    <a:pt x="3407" y="2171"/>
                  </a:lnTo>
                  <a:lnTo>
                    <a:pt x="3425" y="2167"/>
                  </a:lnTo>
                  <a:lnTo>
                    <a:pt x="3439" y="2157"/>
                  </a:lnTo>
                  <a:lnTo>
                    <a:pt x="3448" y="2143"/>
                  </a:lnTo>
                  <a:lnTo>
                    <a:pt x="3452" y="2126"/>
                  </a:lnTo>
                  <a:lnTo>
                    <a:pt x="3452" y="1318"/>
                  </a:lnTo>
                  <a:lnTo>
                    <a:pt x="3727" y="1318"/>
                  </a:lnTo>
                  <a:lnTo>
                    <a:pt x="3727" y="2126"/>
                  </a:lnTo>
                  <a:lnTo>
                    <a:pt x="3724" y="2173"/>
                  </a:lnTo>
                  <a:lnTo>
                    <a:pt x="3714" y="2218"/>
                  </a:lnTo>
                  <a:lnTo>
                    <a:pt x="3697" y="2261"/>
                  </a:lnTo>
                  <a:lnTo>
                    <a:pt x="3675" y="2299"/>
                  </a:lnTo>
                  <a:lnTo>
                    <a:pt x="3649" y="2335"/>
                  </a:lnTo>
                  <a:lnTo>
                    <a:pt x="3616" y="2367"/>
                  </a:lnTo>
                  <a:lnTo>
                    <a:pt x="3582" y="2394"/>
                  </a:lnTo>
                  <a:lnTo>
                    <a:pt x="3542" y="2416"/>
                  </a:lnTo>
                  <a:lnTo>
                    <a:pt x="3499" y="2433"/>
                  </a:lnTo>
                  <a:lnTo>
                    <a:pt x="3454" y="2443"/>
                  </a:lnTo>
                  <a:lnTo>
                    <a:pt x="3407" y="2445"/>
                  </a:lnTo>
                  <a:lnTo>
                    <a:pt x="2394" y="2445"/>
                  </a:lnTo>
                  <a:lnTo>
                    <a:pt x="2394" y="2615"/>
                  </a:lnTo>
                  <a:lnTo>
                    <a:pt x="2448" y="2623"/>
                  </a:lnTo>
                  <a:lnTo>
                    <a:pt x="2498" y="2640"/>
                  </a:lnTo>
                  <a:lnTo>
                    <a:pt x="2546" y="2662"/>
                  </a:lnTo>
                  <a:lnTo>
                    <a:pt x="2590" y="2691"/>
                  </a:lnTo>
                  <a:lnTo>
                    <a:pt x="2630" y="2724"/>
                  </a:lnTo>
                  <a:lnTo>
                    <a:pt x="2665" y="2763"/>
                  </a:lnTo>
                  <a:lnTo>
                    <a:pt x="2694" y="2805"/>
                  </a:lnTo>
                  <a:lnTo>
                    <a:pt x="2718" y="2852"/>
                  </a:lnTo>
                  <a:lnTo>
                    <a:pt x="2737" y="2901"/>
                  </a:lnTo>
                  <a:lnTo>
                    <a:pt x="2748" y="2955"/>
                  </a:lnTo>
                  <a:lnTo>
                    <a:pt x="2752" y="3010"/>
                  </a:lnTo>
                  <a:lnTo>
                    <a:pt x="2752" y="3125"/>
                  </a:lnTo>
                  <a:lnTo>
                    <a:pt x="2748" y="3152"/>
                  </a:lnTo>
                  <a:lnTo>
                    <a:pt x="2737" y="3177"/>
                  </a:lnTo>
                  <a:lnTo>
                    <a:pt x="2722" y="3197"/>
                  </a:lnTo>
                  <a:lnTo>
                    <a:pt x="2701" y="3213"/>
                  </a:lnTo>
                  <a:lnTo>
                    <a:pt x="2676" y="3224"/>
                  </a:lnTo>
                  <a:lnTo>
                    <a:pt x="2648" y="3227"/>
                  </a:lnTo>
                  <a:lnTo>
                    <a:pt x="1079" y="3227"/>
                  </a:lnTo>
                  <a:lnTo>
                    <a:pt x="1051" y="3224"/>
                  </a:lnTo>
                  <a:lnTo>
                    <a:pt x="1026" y="3213"/>
                  </a:lnTo>
                  <a:lnTo>
                    <a:pt x="1005" y="3197"/>
                  </a:lnTo>
                  <a:lnTo>
                    <a:pt x="989" y="3177"/>
                  </a:lnTo>
                  <a:lnTo>
                    <a:pt x="979" y="3152"/>
                  </a:lnTo>
                  <a:lnTo>
                    <a:pt x="975" y="3125"/>
                  </a:lnTo>
                  <a:lnTo>
                    <a:pt x="975" y="3010"/>
                  </a:lnTo>
                  <a:lnTo>
                    <a:pt x="979" y="2955"/>
                  </a:lnTo>
                  <a:lnTo>
                    <a:pt x="990" y="2901"/>
                  </a:lnTo>
                  <a:lnTo>
                    <a:pt x="1008" y="2852"/>
                  </a:lnTo>
                  <a:lnTo>
                    <a:pt x="1033" y="2805"/>
                  </a:lnTo>
                  <a:lnTo>
                    <a:pt x="1062" y="2763"/>
                  </a:lnTo>
                  <a:lnTo>
                    <a:pt x="1097" y="2724"/>
                  </a:lnTo>
                  <a:lnTo>
                    <a:pt x="1137" y="2691"/>
                  </a:lnTo>
                  <a:lnTo>
                    <a:pt x="1181" y="2662"/>
                  </a:lnTo>
                  <a:lnTo>
                    <a:pt x="1228" y="2640"/>
                  </a:lnTo>
                  <a:lnTo>
                    <a:pt x="1279" y="2623"/>
                  </a:lnTo>
                  <a:lnTo>
                    <a:pt x="1333" y="2615"/>
                  </a:lnTo>
                  <a:lnTo>
                    <a:pt x="1333" y="2445"/>
                  </a:lnTo>
                  <a:lnTo>
                    <a:pt x="320" y="2445"/>
                  </a:lnTo>
                  <a:lnTo>
                    <a:pt x="273" y="2443"/>
                  </a:lnTo>
                  <a:lnTo>
                    <a:pt x="228" y="2433"/>
                  </a:lnTo>
                  <a:lnTo>
                    <a:pt x="185" y="2416"/>
                  </a:lnTo>
                  <a:lnTo>
                    <a:pt x="146" y="2394"/>
                  </a:lnTo>
                  <a:lnTo>
                    <a:pt x="109" y="2367"/>
                  </a:lnTo>
                  <a:lnTo>
                    <a:pt x="78" y="2335"/>
                  </a:lnTo>
                  <a:lnTo>
                    <a:pt x="51" y="2299"/>
                  </a:lnTo>
                  <a:lnTo>
                    <a:pt x="30" y="2261"/>
                  </a:lnTo>
                  <a:lnTo>
                    <a:pt x="13" y="2218"/>
                  </a:lnTo>
                  <a:lnTo>
                    <a:pt x="3" y="2173"/>
                  </a:lnTo>
                  <a:lnTo>
                    <a:pt x="0" y="2126"/>
                  </a:lnTo>
                  <a:lnTo>
                    <a:pt x="0" y="321"/>
                  </a:lnTo>
                  <a:lnTo>
                    <a:pt x="3" y="273"/>
                  </a:lnTo>
                  <a:lnTo>
                    <a:pt x="13" y="228"/>
                  </a:lnTo>
                  <a:lnTo>
                    <a:pt x="30" y="185"/>
                  </a:lnTo>
                  <a:lnTo>
                    <a:pt x="51" y="146"/>
                  </a:lnTo>
                  <a:lnTo>
                    <a:pt x="78" y="110"/>
                  </a:lnTo>
                  <a:lnTo>
                    <a:pt x="109" y="79"/>
                  </a:lnTo>
                  <a:lnTo>
                    <a:pt x="146" y="51"/>
                  </a:lnTo>
                  <a:lnTo>
                    <a:pt x="185" y="30"/>
                  </a:lnTo>
                  <a:lnTo>
                    <a:pt x="228" y="14"/>
                  </a:lnTo>
                  <a:lnTo>
                    <a:pt x="273" y="4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71">
              <a:extLst>
                <a:ext uri="{FF2B5EF4-FFF2-40B4-BE49-F238E27FC236}">
                  <a16:creationId xmlns:a16="http://schemas.microsoft.com/office/drawing/2014/main" id="{EC6470AE-9C11-4FED-8FCA-9FB2D19A4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" y="2135"/>
              <a:ext cx="857" cy="321"/>
            </a:xfrm>
            <a:custGeom>
              <a:avLst/>
              <a:gdLst>
                <a:gd name="T0" fmla="*/ 125 w 1713"/>
                <a:gd name="T1" fmla="*/ 0 h 642"/>
                <a:gd name="T2" fmla="*/ 1612 w 1713"/>
                <a:gd name="T3" fmla="*/ 0 h 642"/>
                <a:gd name="T4" fmla="*/ 1635 w 1713"/>
                <a:gd name="T5" fmla="*/ 2 h 642"/>
                <a:gd name="T6" fmla="*/ 1656 w 1713"/>
                <a:gd name="T7" fmla="*/ 8 h 642"/>
                <a:gd name="T8" fmla="*/ 1674 w 1713"/>
                <a:gd name="T9" fmla="*/ 21 h 642"/>
                <a:gd name="T10" fmla="*/ 1689 w 1713"/>
                <a:gd name="T11" fmla="*/ 36 h 642"/>
                <a:gd name="T12" fmla="*/ 1702 w 1713"/>
                <a:gd name="T13" fmla="*/ 55 h 642"/>
                <a:gd name="T14" fmla="*/ 1709 w 1713"/>
                <a:gd name="T15" fmla="*/ 76 h 642"/>
                <a:gd name="T16" fmla="*/ 1713 w 1713"/>
                <a:gd name="T17" fmla="*/ 97 h 642"/>
                <a:gd name="T18" fmla="*/ 1711 w 1713"/>
                <a:gd name="T19" fmla="*/ 119 h 642"/>
                <a:gd name="T20" fmla="*/ 1610 w 1713"/>
                <a:gd name="T21" fmla="*/ 642 h 642"/>
                <a:gd name="T22" fmla="*/ 1582 w 1713"/>
                <a:gd name="T23" fmla="*/ 608 h 642"/>
                <a:gd name="T24" fmla="*/ 1551 w 1713"/>
                <a:gd name="T25" fmla="*/ 579 h 642"/>
                <a:gd name="T26" fmla="*/ 1516 w 1713"/>
                <a:gd name="T27" fmla="*/ 555 h 642"/>
                <a:gd name="T28" fmla="*/ 1479 w 1713"/>
                <a:gd name="T29" fmla="*/ 533 h 642"/>
                <a:gd name="T30" fmla="*/ 1438 w 1713"/>
                <a:gd name="T31" fmla="*/ 518 h 642"/>
                <a:gd name="T32" fmla="*/ 1395 w 1713"/>
                <a:gd name="T33" fmla="*/ 510 h 642"/>
                <a:gd name="T34" fmla="*/ 1349 w 1713"/>
                <a:gd name="T35" fmla="*/ 506 h 642"/>
                <a:gd name="T36" fmla="*/ 648 w 1713"/>
                <a:gd name="T37" fmla="*/ 506 h 642"/>
                <a:gd name="T38" fmla="*/ 637 w 1713"/>
                <a:gd name="T39" fmla="*/ 462 h 642"/>
                <a:gd name="T40" fmla="*/ 620 w 1713"/>
                <a:gd name="T41" fmla="*/ 420 h 642"/>
                <a:gd name="T42" fmla="*/ 599 w 1713"/>
                <a:gd name="T43" fmla="*/ 381 h 642"/>
                <a:gd name="T44" fmla="*/ 572 w 1713"/>
                <a:gd name="T45" fmla="*/ 346 h 642"/>
                <a:gd name="T46" fmla="*/ 541 w 1713"/>
                <a:gd name="T47" fmla="*/ 315 h 642"/>
                <a:gd name="T48" fmla="*/ 505 w 1713"/>
                <a:gd name="T49" fmla="*/ 289 h 642"/>
                <a:gd name="T50" fmla="*/ 466 w 1713"/>
                <a:gd name="T51" fmla="*/ 267 h 642"/>
                <a:gd name="T52" fmla="*/ 424 w 1713"/>
                <a:gd name="T53" fmla="*/ 252 h 642"/>
                <a:gd name="T54" fmla="*/ 379 w 1713"/>
                <a:gd name="T55" fmla="*/ 242 h 642"/>
                <a:gd name="T56" fmla="*/ 333 w 1713"/>
                <a:gd name="T57" fmla="*/ 238 h 642"/>
                <a:gd name="T58" fmla="*/ 0 w 1713"/>
                <a:gd name="T59" fmla="*/ 238 h 642"/>
                <a:gd name="T60" fmla="*/ 26 w 1713"/>
                <a:gd name="T61" fmla="*/ 83 h 642"/>
                <a:gd name="T62" fmla="*/ 32 w 1713"/>
                <a:gd name="T63" fmla="*/ 60 h 642"/>
                <a:gd name="T64" fmla="*/ 45 w 1713"/>
                <a:gd name="T65" fmla="*/ 40 h 642"/>
                <a:gd name="T66" fmla="*/ 60 w 1713"/>
                <a:gd name="T67" fmla="*/ 23 h 642"/>
                <a:gd name="T68" fmla="*/ 80 w 1713"/>
                <a:gd name="T69" fmla="*/ 11 h 642"/>
                <a:gd name="T70" fmla="*/ 101 w 1713"/>
                <a:gd name="T71" fmla="*/ 2 h 642"/>
                <a:gd name="T72" fmla="*/ 125 w 1713"/>
                <a:gd name="T7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3" h="642">
                  <a:moveTo>
                    <a:pt x="125" y="0"/>
                  </a:moveTo>
                  <a:lnTo>
                    <a:pt x="1612" y="0"/>
                  </a:lnTo>
                  <a:lnTo>
                    <a:pt x="1635" y="2"/>
                  </a:lnTo>
                  <a:lnTo>
                    <a:pt x="1656" y="8"/>
                  </a:lnTo>
                  <a:lnTo>
                    <a:pt x="1674" y="21"/>
                  </a:lnTo>
                  <a:lnTo>
                    <a:pt x="1689" y="36"/>
                  </a:lnTo>
                  <a:lnTo>
                    <a:pt x="1702" y="55"/>
                  </a:lnTo>
                  <a:lnTo>
                    <a:pt x="1709" y="76"/>
                  </a:lnTo>
                  <a:lnTo>
                    <a:pt x="1713" y="97"/>
                  </a:lnTo>
                  <a:lnTo>
                    <a:pt x="1711" y="119"/>
                  </a:lnTo>
                  <a:lnTo>
                    <a:pt x="1610" y="642"/>
                  </a:lnTo>
                  <a:lnTo>
                    <a:pt x="1582" y="608"/>
                  </a:lnTo>
                  <a:lnTo>
                    <a:pt x="1551" y="579"/>
                  </a:lnTo>
                  <a:lnTo>
                    <a:pt x="1516" y="555"/>
                  </a:lnTo>
                  <a:lnTo>
                    <a:pt x="1479" y="533"/>
                  </a:lnTo>
                  <a:lnTo>
                    <a:pt x="1438" y="518"/>
                  </a:lnTo>
                  <a:lnTo>
                    <a:pt x="1395" y="510"/>
                  </a:lnTo>
                  <a:lnTo>
                    <a:pt x="1349" y="506"/>
                  </a:lnTo>
                  <a:lnTo>
                    <a:pt x="648" y="506"/>
                  </a:lnTo>
                  <a:lnTo>
                    <a:pt x="637" y="462"/>
                  </a:lnTo>
                  <a:lnTo>
                    <a:pt x="620" y="420"/>
                  </a:lnTo>
                  <a:lnTo>
                    <a:pt x="599" y="381"/>
                  </a:lnTo>
                  <a:lnTo>
                    <a:pt x="572" y="346"/>
                  </a:lnTo>
                  <a:lnTo>
                    <a:pt x="541" y="315"/>
                  </a:lnTo>
                  <a:lnTo>
                    <a:pt x="505" y="289"/>
                  </a:lnTo>
                  <a:lnTo>
                    <a:pt x="466" y="267"/>
                  </a:lnTo>
                  <a:lnTo>
                    <a:pt x="424" y="252"/>
                  </a:lnTo>
                  <a:lnTo>
                    <a:pt x="379" y="242"/>
                  </a:lnTo>
                  <a:lnTo>
                    <a:pt x="333" y="238"/>
                  </a:lnTo>
                  <a:lnTo>
                    <a:pt x="0" y="238"/>
                  </a:lnTo>
                  <a:lnTo>
                    <a:pt x="26" y="83"/>
                  </a:lnTo>
                  <a:lnTo>
                    <a:pt x="32" y="60"/>
                  </a:lnTo>
                  <a:lnTo>
                    <a:pt x="45" y="40"/>
                  </a:lnTo>
                  <a:lnTo>
                    <a:pt x="60" y="23"/>
                  </a:lnTo>
                  <a:lnTo>
                    <a:pt x="80" y="11"/>
                  </a:lnTo>
                  <a:lnTo>
                    <a:pt x="101" y="2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72">
              <a:extLst>
                <a:ext uri="{FF2B5EF4-FFF2-40B4-BE49-F238E27FC236}">
                  <a16:creationId xmlns:a16="http://schemas.microsoft.com/office/drawing/2014/main" id="{878470D9-6542-49B0-B5D2-E133B614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357"/>
              <a:ext cx="859" cy="669"/>
            </a:xfrm>
            <a:custGeom>
              <a:avLst/>
              <a:gdLst>
                <a:gd name="T0" fmla="*/ 114 w 1720"/>
                <a:gd name="T1" fmla="*/ 0 h 1337"/>
                <a:gd name="T2" fmla="*/ 590 w 1720"/>
                <a:gd name="T3" fmla="*/ 0 h 1337"/>
                <a:gd name="T4" fmla="*/ 616 w 1720"/>
                <a:gd name="T5" fmla="*/ 3 h 1337"/>
                <a:gd name="T6" fmla="*/ 639 w 1720"/>
                <a:gd name="T7" fmla="*/ 11 h 1337"/>
                <a:gd name="T8" fmla="*/ 661 w 1720"/>
                <a:gd name="T9" fmla="*/ 25 h 1337"/>
                <a:gd name="T10" fmla="*/ 678 w 1720"/>
                <a:gd name="T11" fmla="*/ 42 h 1337"/>
                <a:gd name="T12" fmla="*/ 691 w 1720"/>
                <a:gd name="T13" fmla="*/ 63 h 1337"/>
                <a:gd name="T14" fmla="*/ 699 w 1720"/>
                <a:gd name="T15" fmla="*/ 87 h 1337"/>
                <a:gd name="T16" fmla="*/ 702 w 1720"/>
                <a:gd name="T17" fmla="*/ 113 h 1337"/>
                <a:gd name="T18" fmla="*/ 702 w 1720"/>
                <a:gd name="T19" fmla="*/ 253 h 1337"/>
                <a:gd name="T20" fmla="*/ 703 w 1720"/>
                <a:gd name="T21" fmla="*/ 258 h 1337"/>
                <a:gd name="T22" fmla="*/ 705 w 1720"/>
                <a:gd name="T23" fmla="*/ 263 h 1337"/>
                <a:gd name="T24" fmla="*/ 709 w 1720"/>
                <a:gd name="T25" fmla="*/ 265 h 1337"/>
                <a:gd name="T26" fmla="*/ 713 w 1720"/>
                <a:gd name="T27" fmla="*/ 268 h 1337"/>
                <a:gd name="T28" fmla="*/ 718 w 1720"/>
                <a:gd name="T29" fmla="*/ 269 h 1337"/>
                <a:gd name="T30" fmla="*/ 1606 w 1720"/>
                <a:gd name="T31" fmla="*/ 269 h 1337"/>
                <a:gd name="T32" fmla="*/ 1632 w 1720"/>
                <a:gd name="T33" fmla="*/ 271 h 1337"/>
                <a:gd name="T34" fmla="*/ 1656 w 1720"/>
                <a:gd name="T35" fmla="*/ 280 h 1337"/>
                <a:gd name="T36" fmla="*/ 1677 w 1720"/>
                <a:gd name="T37" fmla="*/ 294 h 1337"/>
                <a:gd name="T38" fmla="*/ 1695 w 1720"/>
                <a:gd name="T39" fmla="*/ 311 h 1337"/>
                <a:gd name="T40" fmla="*/ 1708 w 1720"/>
                <a:gd name="T41" fmla="*/ 332 h 1337"/>
                <a:gd name="T42" fmla="*/ 1717 w 1720"/>
                <a:gd name="T43" fmla="*/ 356 h 1337"/>
                <a:gd name="T44" fmla="*/ 1720 w 1720"/>
                <a:gd name="T45" fmla="*/ 381 h 1337"/>
                <a:gd name="T46" fmla="*/ 1720 w 1720"/>
                <a:gd name="T47" fmla="*/ 1224 h 1337"/>
                <a:gd name="T48" fmla="*/ 1717 w 1720"/>
                <a:gd name="T49" fmla="*/ 1250 h 1337"/>
                <a:gd name="T50" fmla="*/ 1708 w 1720"/>
                <a:gd name="T51" fmla="*/ 1274 h 1337"/>
                <a:gd name="T52" fmla="*/ 1695 w 1720"/>
                <a:gd name="T53" fmla="*/ 1295 h 1337"/>
                <a:gd name="T54" fmla="*/ 1677 w 1720"/>
                <a:gd name="T55" fmla="*/ 1312 h 1337"/>
                <a:gd name="T56" fmla="*/ 1656 w 1720"/>
                <a:gd name="T57" fmla="*/ 1325 h 1337"/>
                <a:gd name="T58" fmla="*/ 1632 w 1720"/>
                <a:gd name="T59" fmla="*/ 1334 h 1337"/>
                <a:gd name="T60" fmla="*/ 1606 w 1720"/>
                <a:gd name="T61" fmla="*/ 1337 h 1337"/>
                <a:gd name="T62" fmla="*/ 114 w 1720"/>
                <a:gd name="T63" fmla="*/ 1337 h 1337"/>
                <a:gd name="T64" fmla="*/ 88 w 1720"/>
                <a:gd name="T65" fmla="*/ 1334 h 1337"/>
                <a:gd name="T66" fmla="*/ 64 w 1720"/>
                <a:gd name="T67" fmla="*/ 1325 h 1337"/>
                <a:gd name="T68" fmla="*/ 43 w 1720"/>
                <a:gd name="T69" fmla="*/ 1312 h 1337"/>
                <a:gd name="T70" fmla="*/ 25 w 1720"/>
                <a:gd name="T71" fmla="*/ 1295 h 1337"/>
                <a:gd name="T72" fmla="*/ 12 w 1720"/>
                <a:gd name="T73" fmla="*/ 1274 h 1337"/>
                <a:gd name="T74" fmla="*/ 3 w 1720"/>
                <a:gd name="T75" fmla="*/ 1250 h 1337"/>
                <a:gd name="T76" fmla="*/ 0 w 1720"/>
                <a:gd name="T77" fmla="*/ 1224 h 1337"/>
                <a:gd name="T78" fmla="*/ 0 w 1720"/>
                <a:gd name="T79" fmla="*/ 113 h 1337"/>
                <a:gd name="T80" fmla="*/ 3 w 1720"/>
                <a:gd name="T81" fmla="*/ 87 h 1337"/>
                <a:gd name="T82" fmla="*/ 12 w 1720"/>
                <a:gd name="T83" fmla="*/ 63 h 1337"/>
                <a:gd name="T84" fmla="*/ 25 w 1720"/>
                <a:gd name="T85" fmla="*/ 42 h 1337"/>
                <a:gd name="T86" fmla="*/ 43 w 1720"/>
                <a:gd name="T87" fmla="*/ 25 h 1337"/>
                <a:gd name="T88" fmla="*/ 64 w 1720"/>
                <a:gd name="T89" fmla="*/ 11 h 1337"/>
                <a:gd name="T90" fmla="*/ 88 w 1720"/>
                <a:gd name="T91" fmla="*/ 3 h 1337"/>
                <a:gd name="T92" fmla="*/ 114 w 1720"/>
                <a:gd name="T93" fmla="*/ 0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0" h="1337">
                  <a:moveTo>
                    <a:pt x="114" y="0"/>
                  </a:moveTo>
                  <a:lnTo>
                    <a:pt x="590" y="0"/>
                  </a:lnTo>
                  <a:lnTo>
                    <a:pt x="616" y="3"/>
                  </a:lnTo>
                  <a:lnTo>
                    <a:pt x="639" y="11"/>
                  </a:lnTo>
                  <a:lnTo>
                    <a:pt x="661" y="25"/>
                  </a:lnTo>
                  <a:lnTo>
                    <a:pt x="678" y="42"/>
                  </a:lnTo>
                  <a:lnTo>
                    <a:pt x="691" y="63"/>
                  </a:lnTo>
                  <a:lnTo>
                    <a:pt x="699" y="87"/>
                  </a:lnTo>
                  <a:lnTo>
                    <a:pt x="702" y="113"/>
                  </a:lnTo>
                  <a:lnTo>
                    <a:pt x="702" y="253"/>
                  </a:lnTo>
                  <a:lnTo>
                    <a:pt x="703" y="258"/>
                  </a:lnTo>
                  <a:lnTo>
                    <a:pt x="705" y="263"/>
                  </a:lnTo>
                  <a:lnTo>
                    <a:pt x="709" y="265"/>
                  </a:lnTo>
                  <a:lnTo>
                    <a:pt x="713" y="268"/>
                  </a:lnTo>
                  <a:lnTo>
                    <a:pt x="718" y="269"/>
                  </a:lnTo>
                  <a:lnTo>
                    <a:pt x="1606" y="269"/>
                  </a:lnTo>
                  <a:lnTo>
                    <a:pt x="1632" y="271"/>
                  </a:lnTo>
                  <a:lnTo>
                    <a:pt x="1656" y="280"/>
                  </a:lnTo>
                  <a:lnTo>
                    <a:pt x="1677" y="294"/>
                  </a:lnTo>
                  <a:lnTo>
                    <a:pt x="1695" y="311"/>
                  </a:lnTo>
                  <a:lnTo>
                    <a:pt x="1708" y="332"/>
                  </a:lnTo>
                  <a:lnTo>
                    <a:pt x="1717" y="356"/>
                  </a:lnTo>
                  <a:lnTo>
                    <a:pt x="1720" y="381"/>
                  </a:lnTo>
                  <a:lnTo>
                    <a:pt x="1720" y="1224"/>
                  </a:lnTo>
                  <a:lnTo>
                    <a:pt x="1717" y="1250"/>
                  </a:lnTo>
                  <a:lnTo>
                    <a:pt x="1708" y="1274"/>
                  </a:lnTo>
                  <a:lnTo>
                    <a:pt x="1695" y="1295"/>
                  </a:lnTo>
                  <a:lnTo>
                    <a:pt x="1677" y="1312"/>
                  </a:lnTo>
                  <a:lnTo>
                    <a:pt x="1656" y="1325"/>
                  </a:lnTo>
                  <a:lnTo>
                    <a:pt x="1632" y="1334"/>
                  </a:lnTo>
                  <a:lnTo>
                    <a:pt x="1606" y="1337"/>
                  </a:lnTo>
                  <a:lnTo>
                    <a:pt x="114" y="1337"/>
                  </a:lnTo>
                  <a:lnTo>
                    <a:pt x="88" y="1334"/>
                  </a:lnTo>
                  <a:lnTo>
                    <a:pt x="64" y="1325"/>
                  </a:lnTo>
                  <a:lnTo>
                    <a:pt x="43" y="1312"/>
                  </a:lnTo>
                  <a:lnTo>
                    <a:pt x="25" y="1295"/>
                  </a:lnTo>
                  <a:lnTo>
                    <a:pt x="12" y="1274"/>
                  </a:lnTo>
                  <a:lnTo>
                    <a:pt x="3" y="1250"/>
                  </a:lnTo>
                  <a:lnTo>
                    <a:pt x="0" y="1224"/>
                  </a:lnTo>
                  <a:lnTo>
                    <a:pt x="0" y="113"/>
                  </a:lnTo>
                  <a:lnTo>
                    <a:pt x="3" y="87"/>
                  </a:lnTo>
                  <a:lnTo>
                    <a:pt x="12" y="63"/>
                  </a:lnTo>
                  <a:lnTo>
                    <a:pt x="25" y="42"/>
                  </a:lnTo>
                  <a:lnTo>
                    <a:pt x="43" y="25"/>
                  </a:lnTo>
                  <a:lnTo>
                    <a:pt x="64" y="11"/>
                  </a:lnTo>
                  <a:lnTo>
                    <a:pt x="88" y="3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CED5B34-F90F-4995-9F0C-9E80BEC921DC}"/>
              </a:ext>
            </a:extLst>
          </p:cNvPr>
          <p:cNvSpPr/>
          <p:nvPr/>
        </p:nvSpPr>
        <p:spPr>
          <a:xfrm>
            <a:off x="5472925" y="5593102"/>
            <a:ext cx="1319402" cy="57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100" dirty="0">
                <a:solidFill>
                  <a:schemeClr val="bg1"/>
                </a:solidFill>
              </a:rPr>
              <a:t>+ 651 7288 918</a:t>
            </a:r>
          </a:p>
          <a:p>
            <a:pPr algn="ctr">
              <a:lnSpc>
                <a:spcPct val="150000"/>
              </a:lnSpc>
            </a:pPr>
            <a:r>
              <a:rPr lang="id-ID" sz="1100" dirty="0">
                <a:solidFill>
                  <a:schemeClr val="bg1"/>
                </a:solidFill>
              </a:rPr>
              <a:t>+ 771 9207 0928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10BE3C-E5F5-47AE-8423-EB77AD487B37}"/>
              </a:ext>
            </a:extLst>
          </p:cNvPr>
          <p:cNvSpPr/>
          <p:nvPr/>
        </p:nvSpPr>
        <p:spPr>
          <a:xfrm>
            <a:off x="3329819" y="5593102"/>
            <a:ext cx="1910396" cy="57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100" dirty="0">
                <a:solidFill>
                  <a:schemeClr val="bg1"/>
                </a:solidFill>
              </a:rPr>
              <a:t>S</a:t>
            </a:r>
            <a:r>
              <a:rPr lang="en-US" sz="1100" dirty="0">
                <a:solidFill>
                  <a:schemeClr val="bg1"/>
                </a:solidFill>
              </a:rPr>
              <a:t>imply dummy text of the printing and typesetting .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5E8CEE-B039-4A86-AAA5-A5B9CA3AF3B9}"/>
              </a:ext>
            </a:extLst>
          </p:cNvPr>
          <p:cNvSpPr/>
          <p:nvPr/>
        </p:nvSpPr>
        <p:spPr>
          <a:xfrm>
            <a:off x="7058423" y="5604644"/>
            <a:ext cx="160056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internet</a:t>
            </a:r>
            <a:r>
              <a:rPr lang="id-ID" sz="1100" dirty="0">
                <a:solidFill>
                  <a:schemeClr val="bg1"/>
                </a:solidFill>
              </a:rPr>
              <a:t>@gmail.com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internet</a:t>
            </a:r>
            <a:r>
              <a:rPr lang="id-ID" sz="1100" dirty="0">
                <a:solidFill>
                  <a:schemeClr val="bg1"/>
                </a:solidFill>
              </a:rPr>
              <a:t>@yahoo.com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7BF27E-3425-4700-922E-704D7BEC5A10}"/>
              </a:ext>
            </a:extLst>
          </p:cNvPr>
          <p:cNvSpPr txBox="1"/>
          <p:nvPr/>
        </p:nvSpPr>
        <p:spPr>
          <a:xfrm>
            <a:off x="4678183" y="4435674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D552E-6257-45A0-90E1-2A26E80C534C}"/>
              </a:ext>
            </a:extLst>
          </p:cNvPr>
          <p:cNvSpPr txBox="1"/>
          <p:nvPr/>
        </p:nvSpPr>
        <p:spPr>
          <a:xfrm>
            <a:off x="3827473" y="3882584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Location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rgbClr val="42BA97"/>
                </a:solidFill>
                <a:latin typeface="+mj-lt"/>
              </a:rPr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3394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9" grpId="0"/>
      <p:bldP spid="50" grpId="0"/>
      <p:bldP spid="51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6540BFE9-0716-4182-AED9-A574FAA8FF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9" r="21949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5FEAEB-02F3-41F1-AEAA-5FD56B3022C7}"/>
              </a:ext>
            </a:extLst>
          </p:cNvPr>
          <p:cNvSpPr/>
          <p:nvPr/>
        </p:nvSpPr>
        <p:spPr>
          <a:xfrm>
            <a:off x="1427018" y="4605395"/>
            <a:ext cx="4668982" cy="1334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PageMaker including versions of Lorem Ipsum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7F60-BAED-46B9-B7BA-27CF06376426}"/>
              </a:ext>
            </a:extLst>
          </p:cNvPr>
          <p:cNvSpPr txBox="1"/>
          <p:nvPr/>
        </p:nvSpPr>
        <p:spPr>
          <a:xfrm>
            <a:off x="1427018" y="1467943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WELCOME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8BDE-E5BE-4770-A9BA-FA858D1F05C1}"/>
              </a:ext>
            </a:extLst>
          </p:cNvPr>
          <p:cNvSpPr txBox="1"/>
          <p:nvPr/>
        </p:nvSpPr>
        <p:spPr>
          <a:xfrm>
            <a:off x="1427018" y="4145854"/>
            <a:ext cx="268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How We Grow Up Fast?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1A47C7-0445-4DF8-B18B-D1EF4AF50F55}"/>
              </a:ext>
            </a:extLst>
          </p:cNvPr>
          <p:cNvGrpSpPr/>
          <p:nvPr/>
        </p:nvGrpSpPr>
        <p:grpSpPr>
          <a:xfrm>
            <a:off x="10606644" y="479138"/>
            <a:ext cx="952115" cy="209764"/>
            <a:chOff x="10095243" y="915183"/>
            <a:chExt cx="1509184" cy="332493"/>
          </a:xfrm>
          <a:solidFill>
            <a:schemeClr val="bg1"/>
          </a:solidFill>
        </p:grpSpPr>
        <p:sp>
          <p:nvSpPr>
            <p:cNvPr id="9" name="Freeform 78">
              <a:extLst>
                <a:ext uri="{FF2B5EF4-FFF2-40B4-BE49-F238E27FC236}">
                  <a16:creationId xmlns:a16="http://schemas.microsoft.com/office/drawing/2014/main" id="{7F12A814-35F3-48BE-9DE3-AC533938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084" y="915183"/>
              <a:ext cx="336343" cy="332493"/>
            </a:xfrm>
            <a:custGeom>
              <a:avLst/>
              <a:gdLst>
                <a:gd name="T0" fmla="*/ 307041 w 479"/>
                <a:gd name="T1" fmla="*/ 246073 h 471"/>
                <a:gd name="T2" fmla="*/ 307041 w 479"/>
                <a:gd name="T3" fmla="*/ 246073 h 471"/>
                <a:gd name="T4" fmla="*/ 267936 w 479"/>
                <a:gd name="T5" fmla="*/ 206759 h 471"/>
                <a:gd name="T6" fmla="*/ 256350 w 479"/>
                <a:gd name="T7" fmla="*/ 206759 h 471"/>
                <a:gd name="T8" fmla="*/ 243315 w 479"/>
                <a:gd name="T9" fmla="*/ 232968 h 471"/>
                <a:gd name="T10" fmla="*/ 243315 w 479"/>
                <a:gd name="T11" fmla="*/ 272282 h 471"/>
                <a:gd name="T12" fmla="*/ 280971 w 479"/>
                <a:gd name="T13" fmla="*/ 310139 h 471"/>
                <a:gd name="T14" fmla="*/ 294006 w 479"/>
                <a:gd name="T15" fmla="*/ 310139 h 471"/>
                <a:gd name="T16" fmla="*/ 307041 w 479"/>
                <a:gd name="T17" fmla="*/ 246073 h 471"/>
                <a:gd name="T18" fmla="*/ 344697 w 479"/>
                <a:gd name="T19" fmla="*/ 0 h 471"/>
                <a:gd name="T20" fmla="*/ 344697 w 479"/>
                <a:gd name="T21" fmla="*/ 0 h 471"/>
                <a:gd name="T22" fmla="*/ 0 w 479"/>
                <a:gd name="T23" fmla="*/ 336348 h 471"/>
                <a:gd name="T24" fmla="*/ 344697 w 479"/>
                <a:gd name="T25" fmla="*/ 684344 h 471"/>
                <a:gd name="T26" fmla="*/ 692290 w 479"/>
                <a:gd name="T27" fmla="*/ 336348 h 471"/>
                <a:gd name="T28" fmla="*/ 344697 w 479"/>
                <a:gd name="T29" fmla="*/ 0 h 471"/>
                <a:gd name="T30" fmla="*/ 320075 w 479"/>
                <a:gd name="T31" fmla="*/ 492145 h 471"/>
                <a:gd name="T32" fmla="*/ 320075 w 479"/>
                <a:gd name="T33" fmla="*/ 492145 h 471"/>
                <a:gd name="T34" fmla="*/ 267936 w 479"/>
                <a:gd name="T35" fmla="*/ 503794 h 471"/>
                <a:gd name="T36" fmla="*/ 267936 w 479"/>
                <a:gd name="T37" fmla="*/ 503794 h 471"/>
                <a:gd name="T38" fmla="*/ 267936 w 479"/>
                <a:gd name="T39" fmla="*/ 503794 h 471"/>
                <a:gd name="T40" fmla="*/ 179590 w 479"/>
                <a:gd name="T41" fmla="*/ 438271 h 471"/>
                <a:gd name="T42" fmla="*/ 280971 w 479"/>
                <a:gd name="T43" fmla="*/ 361101 h 471"/>
                <a:gd name="T44" fmla="*/ 280971 w 479"/>
                <a:gd name="T45" fmla="*/ 361101 h 471"/>
                <a:gd name="T46" fmla="*/ 267936 w 479"/>
                <a:gd name="T47" fmla="*/ 336348 h 471"/>
                <a:gd name="T48" fmla="*/ 267936 w 479"/>
                <a:gd name="T49" fmla="*/ 336348 h 471"/>
                <a:gd name="T50" fmla="*/ 230280 w 479"/>
                <a:gd name="T51" fmla="*/ 323243 h 471"/>
                <a:gd name="T52" fmla="*/ 204211 w 479"/>
                <a:gd name="T53" fmla="*/ 259177 h 471"/>
                <a:gd name="T54" fmla="*/ 280971 w 479"/>
                <a:gd name="T55" fmla="*/ 182006 h 471"/>
                <a:gd name="T56" fmla="*/ 370766 w 479"/>
                <a:gd name="T57" fmla="*/ 182006 h 471"/>
                <a:gd name="T58" fmla="*/ 370766 w 479"/>
                <a:gd name="T59" fmla="*/ 182006 h 471"/>
                <a:gd name="T60" fmla="*/ 344697 w 479"/>
                <a:gd name="T61" fmla="*/ 195111 h 471"/>
                <a:gd name="T62" fmla="*/ 320075 w 479"/>
                <a:gd name="T63" fmla="*/ 195111 h 471"/>
                <a:gd name="T64" fmla="*/ 344697 w 479"/>
                <a:gd name="T65" fmla="*/ 259177 h 471"/>
                <a:gd name="T66" fmla="*/ 333110 w 479"/>
                <a:gd name="T67" fmla="*/ 310139 h 471"/>
                <a:gd name="T68" fmla="*/ 307041 w 479"/>
                <a:gd name="T69" fmla="*/ 336348 h 471"/>
                <a:gd name="T70" fmla="*/ 333110 w 479"/>
                <a:gd name="T71" fmla="*/ 349452 h 471"/>
                <a:gd name="T72" fmla="*/ 370766 w 479"/>
                <a:gd name="T73" fmla="*/ 413518 h 471"/>
                <a:gd name="T74" fmla="*/ 320075 w 479"/>
                <a:gd name="T75" fmla="*/ 492145 h 471"/>
                <a:gd name="T76" fmla="*/ 512700 w 479"/>
                <a:gd name="T77" fmla="*/ 336348 h 471"/>
                <a:gd name="T78" fmla="*/ 512700 w 479"/>
                <a:gd name="T79" fmla="*/ 336348 h 471"/>
                <a:gd name="T80" fmla="*/ 448974 w 479"/>
                <a:gd name="T81" fmla="*/ 336348 h 471"/>
                <a:gd name="T82" fmla="*/ 448974 w 479"/>
                <a:gd name="T83" fmla="*/ 400414 h 471"/>
                <a:gd name="T84" fmla="*/ 421457 w 479"/>
                <a:gd name="T85" fmla="*/ 400414 h 471"/>
                <a:gd name="T86" fmla="*/ 421457 w 479"/>
                <a:gd name="T87" fmla="*/ 336348 h 471"/>
                <a:gd name="T88" fmla="*/ 370766 w 479"/>
                <a:gd name="T89" fmla="*/ 336348 h 471"/>
                <a:gd name="T90" fmla="*/ 370766 w 479"/>
                <a:gd name="T91" fmla="*/ 310139 h 471"/>
                <a:gd name="T92" fmla="*/ 421457 w 479"/>
                <a:gd name="T93" fmla="*/ 310139 h 471"/>
                <a:gd name="T94" fmla="*/ 421457 w 479"/>
                <a:gd name="T95" fmla="*/ 246073 h 471"/>
                <a:gd name="T96" fmla="*/ 448974 w 479"/>
                <a:gd name="T97" fmla="*/ 246073 h 471"/>
                <a:gd name="T98" fmla="*/ 448974 w 479"/>
                <a:gd name="T99" fmla="*/ 310139 h 471"/>
                <a:gd name="T100" fmla="*/ 512700 w 479"/>
                <a:gd name="T101" fmla="*/ 310139 h 471"/>
                <a:gd name="T102" fmla="*/ 512700 w 479"/>
                <a:gd name="T103" fmla="*/ 336348 h 471"/>
                <a:gd name="T104" fmla="*/ 280971 w 479"/>
                <a:gd name="T105" fmla="*/ 387310 h 471"/>
                <a:gd name="T106" fmla="*/ 280971 w 479"/>
                <a:gd name="T107" fmla="*/ 387310 h 471"/>
                <a:gd name="T108" fmla="*/ 280971 w 479"/>
                <a:gd name="T109" fmla="*/ 387310 h 471"/>
                <a:gd name="T110" fmla="*/ 230280 w 479"/>
                <a:gd name="T111" fmla="*/ 400414 h 471"/>
                <a:gd name="T112" fmla="*/ 217246 w 479"/>
                <a:gd name="T113" fmla="*/ 438271 h 471"/>
                <a:gd name="T114" fmla="*/ 280971 w 479"/>
                <a:gd name="T115" fmla="*/ 477585 h 471"/>
                <a:gd name="T116" fmla="*/ 333110 w 479"/>
                <a:gd name="T117" fmla="*/ 426623 h 471"/>
                <a:gd name="T118" fmla="*/ 280971 w 479"/>
                <a:gd name="T119" fmla="*/ 387310 h 47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9" h="471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bg1"/>
                </a:solidFill>
              </a:endParaRPr>
            </a:p>
          </p:txBody>
        </p:sp>
        <p:sp>
          <p:nvSpPr>
            <p:cNvPr id="10" name="Freeform 79">
              <a:extLst>
                <a:ext uri="{FF2B5EF4-FFF2-40B4-BE49-F238E27FC236}">
                  <a16:creationId xmlns:a16="http://schemas.microsoft.com/office/drawing/2014/main" id="{AFA78C46-1243-4B2A-9A5A-0A00676F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2816" y="915183"/>
              <a:ext cx="336343" cy="332493"/>
            </a:xfrm>
            <a:custGeom>
              <a:avLst/>
              <a:gdLst>
                <a:gd name="T0" fmla="*/ 347593 w 479"/>
                <a:gd name="T1" fmla="*/ 0 h 471"/>
                <a:gd name="T2" fmla="*/ 347593 w 479"/>
                <a:gd name="T3" fmla="*/ 0 h 471"/>
                <a:gd name="T4" fmla="*/ 0 w 479"/>
                <a:gd name="T5" fmla="*/ 336348 h 471"/>
                <a:gd name="T6" fmla="*/ 347593 w 479"/>
                <a:gd name="T7" fmla="*/ 684344 h 471"/>
                <a:gd name="T8" fmla="*/ 692290 w 479"/>
                <a:gd name="T9" fmla="*/ 336348 h 471"/>
                <a:gd name="T10" fmla="*/ 347593 w 479"/>
                <a:gd name="T11" fmla="*/ 0 h 471"/>
                <a:gd name="T12" fmla="*/ 424353 w 479"/>
                <a:gd name="T13" fmla="*/ 232968 h 471"/>
                <a:gd name="T14" fmla="*/ 424353 w 479"/>
                <a:gd name="T15" fmla="*/ 232968 h 471"/>
                <a:gd name="T16" fmla="*/ 372214 w 479"/>
                <a:gd name="T17" fmla="*/ 232968 h 471"/>
                <a:gd name="T18" fmla="*/ 360628 w 479"/>
                <a:gd name="T19" fmla="*/ 259177 h 471"/>
                <a:gd name="T20" fmla="*/ 360628 w 479"/>
                <a:gd name="T21" fmla="*/ 283930 h 471"/>
                <a:gd name="T22" fmla="*/ 424353 w 479"/>
                <a:gd name="T23" fmla="*/ 283930 h 471"/>
                <a:gd name="T24" fmla="*/ 424353 w 479"/>
                <a:gd name="T25" fmla="*/ 349452 h 471"/>
                <a:gd name="T26" fmla="*/ 360628 w 479"/>
                <a:gd name="T27" fmla="*/ 349452 h 471"/>
                <a:gd name="T28" fmla="*/ 360628 w 479"/>
                <a:gd name="T29" fmla="*/ 503794 h 471"/>
                <a:gd name="T30" fmla="*/ 308489 w 479"/>
                <a:gd name="T31" fmla="*/ 503794 h 471"/>
                <a:gd name="T32" fmla="*/ 308489 w 479"/>
                <a:gd name="T33" fmla="*/ 349452 h 471"/>
                <a:gd name="T34" fmla="*/ 244764 w 479"/>
                <a:gd name="T35" fmla="*/ 349452 h 471"/>
                <a:gd name="T36" fmla="*/ 244764 w 479"/>
                <a:gd name="T37" fmla="*/ 283930 h 471"/>
                <a:gd name="T38" fmla="*/ 308489 w 479"/>
                <a:gd name="T39" fmla="*/ 283930 h 471"/>
                <a:gd name="T40" fmla="*/ 308489 w 479"/>
                <a:gd name="T41" fmla="*/ 259177 h 471"/>
                <a:gd name="T42" fmla="*/ 372214 w 479"/>
                <a:gd name="T43" fmla="*/ 182006 h 471"/>
                <a:gd name="T44" fmla="*/ 424353 w 479"/>
                <a:gd name="T45" fmla="*/ 182006 h 471"/>
                <a:gd name="T46" fmla="*/ 424353 w 479"/>
                <a:gd name="T47" fmla="*/ 232968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bg1"/>
                </a:solidFill>
              </a:endParaRPr>
            </a:p>
          </p:txBody>
        </p:sp>
        <p:sp>
          <p:nvSpPr>
            <p:cNvPr id="11" name="Freeform 86">
              <a:extLst>
                <a:ext uri="{FF2B5EF4-FFF2-40B4-BE49-F238E27FC236}">
                  <a16:creationId xmlns:a16="http://schemas.microsoft.com/office/drawing/2014/main" id="{D6AB97AD-DB83-4699-8A51-50DF9C9E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5243" y="915183"/>
              <a:ext cx="338648" cy="332492"/>
            </a:xfrm>
            <a:custGeom>
              <a:avLst/>
              <a:gdLst>
                <a:gd name="T0" fmla="*/ 347795 w 480"/>
                <a:gd name="T1" fmla="*/ 0 h 471"/>
                <a:gd name="T2" fmla="*/ 347795 w 480"/>
                <a:gd name="T3" fmla="*/ 0 h 471"/>
                <a:gd name="T4" fmla="*/ 0 w 480"/>
                <a:gd name="T5" fmla="*/ 336348 h 471"/>
                <a:gd name="T6" fmla="*/ 347795 w 480"/>
                <a:gd name="T7" fmla="*/ 684344 h 471"/>
                <a:gd name="T8" fmla="*/ 697045 w 480"/>
                <a:gd name="T9" fmla="*/ 336348 h 471"/>
                <a:gd name="T10" fmla="*/ 347795 w 480"/>
                <a:gd name="T11" fmla="*/ 0 h 471"/>
                <a:gd name="T12" fmla="*/ 490405 w 480"/>
                <a:gd name="T13" fmla="*/ 283930 h 471"/>
                <a:gd name="T14" fmla="*/ 490405 w 480"/>
                <a:gd name="T15" fmla="*/ 283930 h 471"/>
                <a:gd name="T16" fmla="*/ 490405 w 480"/>
                <a:gd name="T17" fmla="*/ 283930 h 471"/>
                <a:gd name="T18" fmla="*/ 296863 w 480"/>
                <a:gd name="T19" fmla="*/ 477585 h 471"/>
                <a:gd name="T20" fmla="*/ 193543 w 480"/>
                <a:gd name="T21" fmla="*/ 451376 h 471"/>
                <a:gd name="T22" fmla="*/ 206640 w 480"/>
                <a:gd name="T23" fmla="*/ 451376 h 471"/>
                <a:gd name="T24" fmla="*/ 296863 w 480"/>
                <a:gd name="T25" fmla="*/ 426623 h 471"/>
                <a:gd name="T26" fmla="*/ 232833 w 480"/>
                <a:gd name="T27" fmla="*/ 374205 h 471"/>
                <a:gd name="T28" fmla="*/ 245930 w 480"/>
                <a:gd name="T29" fmla="*/ 374205 h 471"/>
                <a:gd name="T30" fmla="*/ 259027 w 480"/>
                <a:gd name="T31" fmla="*/ 374205 h 471"/>
                <a:gd name="T32" fmla="*/ 206640 w 480"/>
                <a:gd name="T33" fmla="*/ 310139 h 471"/>
                <a:gd name="T34" fmla="*/ 206640 w 480"/>
                <a:gd name="T35" fmla="*/ 310139 h 471"/>
                <a:gd name="T36" fmla="*/ 232833 w 480"/>
                <a:gd name="T37" fmla="*/ 310139 h 471"/>
                <a:gd name="T38" fmla="*/ 206640 w 480"/>
                <a:gd name="T39" fmla="*/ 259177 h 471"/>
                <a:gd name="T40" fmla="*/ 219736 w 480"/>
                <a:gd name="T41" fmla="*/ 219864 h 471"/>
                <a:gd name="T42" fmla="*/ 347795 w 480"/>
                <a:gd name="T43" fmla="*/ 297034 h 471"/>
                <a:gd name="T44" fmla="*/ 347795 w 480"/>
                <a:gd name="T45" fmla="*/ 283930 h 471"/>
                <a:gd name="T46" fmla="*/ 424921 w 480"/>
                <a:gd name="T47" fmla="*/ 206759 h 471"/>
                <a:gd name="T48" fmla="*/ 464211 w 480"/>
                <a:gd name="T49" fmla="*/ 232968 h 471"/>
                <a:gd name="T50" fmla="*/ 516599 w 480"/>
                <a:gd name="T51" fmla="*/ 219864 h 471"/>
                <a:gd name="T52" fmla="*/ 490405 w 480"/>
                <a:gd name="T53" fmla="*/ 259177 h 471"/>
                <a:gd name="T54" fmla="*/ 529696 w 480"/>
                <a:gd name="T55" fmla="*/ 246073 h 471"/>
                <a:gd name="T56" fmla="*/ 490405 w 480"/>
                <a:gd name="T57" fmla="*/ 283930 h 4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lIns="121899" tIns="60949" rIns="121899" bIns="60949" anchor="ctr"/>
            <a:lstStyle/>
            <a:p>
              <a:endParaRPr lang="id-ID" sz="240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DBAA00-2FD4-41F4-B635-05C1565E95C8}"/>
              </a:ext>
            </a:extLst>
          </p:cNvPr>
          <p:cNvSpPr txBox="1"/>
          <p:nvPr/>
        </p:nvSpPr>
        <p:spPr>
          <a:xfrm>
            <a:off x="1427018" y="2127371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4350" algn="l"/>
              </a:tabLst>
            </a:pPr>
            <a:r>
              <a:rPr lang="en-US" sz="12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C01BF9-BBF4-4B33-8424-B749101D7199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91BD5D-9545-4A15-A03C-C3C17A5B0499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AECF59-3CB2-4049-8EB6-021B41781B1D}"/>
              </a:ext>
            </a:extLst>
          </p:cNvPr>
          <p:cNvGrpSpPr/>
          <p:nvPr/>
        </p:nvGrpSpPr>
        <p:grpSpPr>
          <a:xfrm>
            <a:off x="8832751" y="4165791"/>
            <a:ext cx="2687782" cy="1534048"/>
            <a:chOff x="8832751" y="4165791"/>
            <a:chExt cx="2687782" cy="15340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AE867F-5669-4FF8-87DB-2C09C9C4686D}"/>
                </a:ext>
              </a:extLst>
            </p:cNvPr>
            <p:cNvSpPr/>
            <p:nvPr/>
          </p:nvSpPr>
          <p:spPr>
            <a:xfrm>
              <a:off x="9409617" y="4165791"/>
              <a:ext cx="1534050" cy="1534048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6F7EC8-E74F-4F50-AEAC-1F6D4E34A70F}"/>
                </a:ext>
              </a:extLst>
            </p:cNvPr>
            <p:cNvSpPr txBox="1"/>
            <p:nvPr/>
          </p:nvSpPr>
          <p:spPr>
            <a:xfrm>
              <a:off x="8832751" y="4703306"/>
              <a:ext cx="26877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Hendry Moyes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FEB665-903B-447C-ADF9-453F65B40C15}"/>
                </a:ext>
              </a:extLst>
            </p:cNvPr>
            <p:cNvSpPr txBox="1"/>
            <p:nvPr/>
          </p:nvSpPr>
          <p:spPr>
            <a:xfrm>
              <a:off x="8832751" y="5011083"/>
              <a:ext cx="2687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Founder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1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B2E12-F19C-4D4D-AEB8-FF6EF06FC976}"/>
              </a:ext>
            </a:extLst>
          </p:cNvPr>
          <p:cNvSpPr txBox="1"/>
          <p:nvPr/>
        </p:nvSpPr>
        <p:spPr>
          <a:xfrm>
            <a:off x="1427018" y="2684117"/>
            <a:ext cx="7183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5400" dirty="0">
                <a:solidFill>
                  <a:srgbClr val="42BA97"/>
                </a:solidFill>
                <a:latin typeface="+mj-lt"/>
              </a:rPr>
              <a:t>For Watching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AA1F8-0428-4D8B-B8B6-351BE2E6742B}"/>
              </a:ext>
            </a:extLst>
          </p:cNvPr>
          <p:cNvSpPr txBox="1"/>
          <p:nvPr/>
        </p:nvSpPr>
        <p:spPr>
          <a:xfrm>
            <a:off x="1427018" y="3607447"/>
            <a:ext cx="386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Making Great things Possible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7BE87D-CCB8-44E9-A7B0-98409F4135C8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F686E6-E96B-422F-B384-99E7A01E3A4D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44C057-7D7E-43DC-B89F-EFF011A903F3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E4E393-D70B-4968-A4A3-789CF43B7641}"/>
              </a:ext>
            </a:extLst>
          </p:cNvPr>
          <p:cNvGrpSpPr/>
          <p:nvPr/>
        </p:nvGrpSpPr>
        <p:grpSpPr>
          <a:xfrm>
            <a:off x="9100619" y="4174567"/>
            <a:ext cx="3723451" cy="2896802"/>
            <a:chOff x="9100619" y="4174567"/>
            <a:chExt cx="3723451" cy="28968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BF7D21-29A7-40D9-BF06-B28829F16D0D}"/>
                </a:ext>
              </a:extLst>
            </p:cNvPr>
            <p:cNvSpPr/>
            <p:nvPr/>
          </p:nvSpPr>
          <p:spPr>
            <a:xfrm>
              <a:off x="9100619" y="5287108"/>
              <a:ext cx="1159620" cy="11596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58EB1A-1597-4020-87DB-3B84D7129ED2}"/>
                </a:ext>
              </a:extLst>
            </p:cNvPr>
            <p:cNvSpPr/>
            <p:nvPr/>
          </p:nvSpPr>
          <p:spPr>
            <a:xfrm>
              <a:off x="10832122" y="4174567"/>
              <a:ext cx="456549" cy="45654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A06E24-AB1B-4D10-9501-2ED2F46AB477}"/>
                </a:ext>
              </a:extLst>
            </p:cNvPr>
            <p:cNvSpPr/>
            <p:nvPr/>
          </p:nvSpPr>
          <p:spPr>
            <a:xfrm>
              <a:off x="10594668" y="4841967"/>
              <a:ext cx="2229402" cy="22294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51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D5F8BD1-4ADF-4C7D-B8C9-4186D6C19E38}"/>
              </a:ext>
            </a:extLst>
          </p:cNvPr>
          <p:cNvGrpSpPr/>
          <p:nvPr/>
        </p:nvGrpSpPr>
        <p:grpSpPr>
          <a:xfrm>
            <a:off x="6243638" y="3563361"/>
            <a:ext cx="190500" cy="333374"/>
            <a:chOff x="6243638" y="2884488"/>
            <a:chExt cx="190500" cy="33337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C093526-092F-44F3-9B10-C3240B6FA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326" y="2884488"/>
              <a:ext cx="111125" cy="25400"/>
            </a:xfrm>
            <a:custGeom>
              <a:avLst/>
              <a:gdLst>
                <a:gd name="T0" fmla="*/ 5 w 53"/>
                <a:gd name="T1" fmla="*/ 12 h 12"/>
                <a:gd name="T2" fmla="*/ 48 w 53"/>
                <a:gd name="T3" fmla="*/ 12 h 12"/>
                <a:gd name="T4" fmla="*/ 49 w 53"/>
                <a:gd name="T5" fmla="*/ 12 h 12"/>
                <a:gd name="T6" fmla="*/ 52 w 53"/>
                <a:gd name="T7" fmla="*/ 9 h 12"/>
                <a:gd name="T8" fmla="*/ 50 w 53"/>
                <a:gd name="T9" fmla="*/ 5 h 12"/>
                <a:gd name="T10" fmla="*/ 3 w 53"/>
                <a:gd name="T11" fmla="*/ 5 h 12"/>
                <a:gd name="T12" fmla="*/ 1 w 53"/>
                <a:gd name="T13" fmla="*/ 9 h 12"/>
                <a:gd name="T14" fmla="*/ 5 w 53"/>
                <a:gd name="T15" fmla="*/ 12 h 12"/>
                <a:gd name="T16" fmla="*/ 5 w 53"/>
                <a:gd name="T17" fmla="*/ 12 h 12"/>
                <a:gd name="T18" fmla="*/ 5 w 53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2">
                  <a:moveTo>
                    <a:pt x="5" y="12"/>
                  </a:moveTo>
                  <a:cubicBezTo>
                    <a:pt x="19" y="7"/>
                    <a:pt x="34" y="7"/>
                    <a:pt x="48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1" y="12"/>
                    <a:pt x="52" y="11"/>
                    <a:pt x="52" y="9"/>
                  </a:cubicBezTo>
                  <a:cubicBezTo>
                    <a:pt x="53" y="8"/>
                    <a:pt x="52" y="6"/>
                    <a:pt x="50" y="5"/>
                  </a:cubicBezTo>
                  <a:cubicBezTo>
                    <a:pt x="35" y="0"/>
                    <a:pt x="18" y="0"/>
                    <a:pt x="3" y="5"/>
                  </a:cubicBezTo>
                  <a:cubicBezTo>
                    <a:pt x="1" y="6"/>
                    <a:pt x="0" y="8"/>
                    <a:pt x="1" y="9"/>
                  </a:cubicBezTo>
                  <a:cubicBezTo>
                    <a:pt x="1" y="11"/>
                    <a:pt x="3" y="12"/>
                    <a:pt x="5" y="12"/>
                  </a:cubicBezTo>
                  <a:close/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317754F-33F9-4044-9AE0-1B01067CF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263" y="2913063"/>
              <a:ext cx="95250" cy="22225"/>
            </a:xfrm>
            <a:custGeom>
              <a:avLst/>
              <a:gdLst>
                <a:gd name="T0" fmla="*/ 42 w 45"/>
                <a:gd name="T1" fmla="*/ 5 h 11"/>
                <a:gd name="T2" fmla="*/ 3 w 45"/>
                <a:gd name="T3" fmla="*/ 5 h 11"/>
                <a:gd name="T4" fmla="*/ 1 w 45"/>
                <a:gd name="T5" fmla="*/ 9 h 11"/>
                <a:gd name="T6" fmla="*/ 5 w 45"/>
                <a:gd name="T7" fmla="*/ 11 h 11"/>
                <a:gd name="T8" fmla="*/ 40 w 45"/>
                <a:gd name="T9" fmla="*/ 11 h 11"/>
                <a:gd name="T10" fmla="*/ 41 w 45"/>
                <a:gd name="T11" fmla="*/ 11 h 11"/>
                <a:gd name="T12" fmla="*/ 44 w 45"/>
                <a:gd name="T13" fmla="*/ 9 h 11"/>
                <a:gd name="T14" fmla="*/ 42 w 45"/>
                <a:gd name="T15" fmla="*/ 5 h 11"/>
                <a:gd name="T16" fmla="*/ 42 w 45"/>
                <a:gd name="T17" fmla="*/ 5 h 11"/>
                <a:gd name="T18" fmla="*/ 42 w 45"/>
                <a:gd name="T1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1">
                  <a:moveTo>
                    <a:pt x="42" y="5"/>
                  </a:moveTo>
                  <a:cubicBezTo>
                    <a:pt x="29" y="0"/>
                    <a:pt x="16" y="0"/>
                    <a:pt x="3" y="5"/>
                  </a:cubicBezTo>
                  <a:cubicBezTo>
                    <a:pt x="1" y="5"/>
                    <a:pt x="0" y="7"/>
                    <a:pt x="1" y="9"/>
                  </a:cubicBezTo>
                  <a:cubicBezTo>
                    <a:pt x="1" y="11"/>
                    <a:pt x="3" y="11"/>
                    <a:pt x="5" y="11"/>
                  </a:cubicBezTo>
                  <a:cubicBezTo>
                    <a:pt x="16" y="7"/>
                    <a:pt x="29" y="7"/>
                    <a:pt x="40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3" y="11"/>
                    <a:pt x="44" y="10"/>
                    <a:pt x="44" y="9"/>
                  </a:cubicBezTo>
                  <a:cubicBezTo>
                    <a:pt x="45" y="7"/>
                    <a:pt x="44" y="5"/>
                    <a:pt x="42" y="5"/>
                  </a:cubicBezTo>
                  <a:close/>
                  <a:moveTo>
                    <a:pt x="42" y="5"/>
                  </a:moveTo>
                  <a:cubicBezTo>
                    <a:pt x="42" y="5"/>
                    <a:pt x="42" y="5"/>
                    <a:pt x="4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B221B3B-8B4E-4209-872D-7B42076D5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3638" y="2955925"/>
              <a:ext cx="190500" cy="261937"/>
            </a:xfrm>
            <a:custGeom>
              <a:avLst/>
              <a:gdLst>
                <a:gd name="T0" fmla="*/ 59 w 91"/>
                <a:gd name="T1" fmla="*/ 0 h 124"/>
                <a:gd name="T2" fmla="*/ 32 w 91"/>
                <a:gd name="T3" fmla="*/ 0 h 124"/>
                <a:gd name="T4" fmla="*/ 0 w 91"/>
                <a:gd name="T5" fmla="*/ 33 h 124"/>
                <a:gd name="T6" fmla="*/ 0 w 91"/>
                <a:gd name="T7" fmla="*/ 79 h 124"/>
                <a:gd name="T8" fmla="*/ 45 w 91"/>
                <a:gd name="T9" fmla="*/ 124 h 124"/>
                <a:gd name="T10" fmla="*/ 91 w 91"/>
                <a:gd name="T11" fmla="*/ 79 h 124"/>
                <a:gd name="T12" fmla="*/ 91 w 91"/>
                <a:gd name="T13" fmla="*/ 33 h 124"/>
                <a:gd name="T14" fmla="*/ 59 w 91"/>
                <a:gd name="T15" fmla="*/ 0 h 124"/>
                <a:gd name="T16" fmla="*/ 52 w 91"/>
                <a:gd name="T17" fmla="*/ 39 h 124"/>
                <a:gd name="T18" fmla="*/ 45 w 91"/>
                <a:gd name="T19" fmla="*/ 46 h 124"/>
                <a:gd name="T20" fmla="*/ 39 w 91"/>
                <a:gd name="T21" fmla="*/ 39 h 124"/>
                <a:gd name="T22" fmla="*/ 39 w 91"/>
                <a:gd name="T23" fmla="*/ 26 h 124"/>
                <a:gd name="T24" fmla="*/ 45 w 91"/>
                <a:gd name="T25" fmla="*/ 20 h 124"/>
                <a:gd name="T26" fmla="*/ 52 w 91"/>
                <a:gd name="T27" fmla="*/ 26 h 124"/>
                <a:gd name="T28" fmla="*/ 52 w 91"/>
                <a:gd name="T29" fmla="*/ 39 h 124"/>
                <a:gd name="T30" fmla="*/ 52 w 91"/>
                <a:gd name="T31" fmla="*/ 39 h 124"/>
                <a:gd name="T32" fmla="*/ 52 w 91"/>
                <a:gd name="T33" fmla="*/ 3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124">
                  <a:moveTo>
                    <a:pt x="59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5"/>
                    <a:pt x="0" y="3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4"/>
                    <a:pt x="20" y="124"/>
                    <a:pt x="45" y="124"/>
                  </a:cubicBezTo>
                  <a:cubicBezTo>
                    <a:pt x="71" y="124"/>
                    <a:pt x="91" y="104"/>
                    <a:pt x="91" y="7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15"/>
                    <a:pt x="77" y="0"/>
                    <a:pt x="59" y="0"/>
                  </a:cubicBezTo>
                  <a:close/>
                  <a:moveTo>
                    <a:pt x="52" y="39"/>
                  </a:moveTo>
                  <a:cubicBezTo>
                    <a:pt x="52" y="43"/>
                    <a:pt x="49" y="46"/>
                    <a:pt x="45" y="46"/>
                  </a:cubicBezTo>
                  <a:cubicBezTo>
                    <a:pt x="42" y="46"/>
                    <a:pt x="39" y="43"/>
                    <a:pt x="39" y="39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3"/>
                    <a:pt x="42" y="20"/>
                    <a:pt x="45" y="20"/>
                  </a:cubicBezTo>
                  <a:cubicBezTo>
                    <a:pt x="49" y="20"/>
                    <a:pt x="52" y="23"/>
                    <a:pt x="52" y="26"/>
                  </a:cubicBezTo>
                  <a:lnTo>
                    <a:pt x="52" y="39"/>
                  </a:lnTo>
                  <a:close/>
                  <a:moveTo>
                    <a:pt x="52" y="39"/>
                  </a:moveTo>
                  <a:cubicBezTo>
                    <a:pt x="52" y="39"/>
                    <a:pt x="52" y="39"/>
                    <a:pt x="52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F91CD29-0992-4E6A-825B-C7A38861D3F8}"/>
              </a:ext>
            </a:extLst>
          </p:cNvPr>
          <p:cNvGrpSpPr/>
          <p:nvPr/>
        </p:nvGrpSpPr>
        <p:grpSpPr>
          <a:xfrm>
            <a:off x="5667376" y="3580823"/>
            <a:ext cx="300038" cy="303212"/>
            <a:chOff x="5667376" y="2901950"/>
            <a:chExt cx="300038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F7C06D7-7088-4322-8353-14C41FD94E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6" y="2901950"/>
              <a:ext cx="300038" cy="303212"/>
            </a:xfrm>
            <a:custGeom>
              <a:avLst/>
              <a:gdLst>
                <a:gd name="T0" fmla="*/ 143 w 143"/>
                <a:gd name="T1" fmla="*/ 52 h 144"/>
                <a:gd name="T2" fmla="*/ 130 w 143"/>
                <a:gd name="T3" fmla="*/ 49 h 144"/>
                <a:gd name="T4" fmla="*/ 140 w 143"/>
                <a:gd name="T5" fmla="*/ 36 h 144"/>
                <a:gd name="T6" fmla="*/ 140 w 143"/>
                <a:gd name="T7" fmla="*/ 30 h 144"/>
                <a:gd name="T8" fmla="*/ 130 w 143"/>
                <a:gd name="T9" fmla="*/ 26 h 144"/>
                <a:gd name="T10" fmla="*/ 114 w 143"/>
                <a:gd name="T11" fmla="*/ 13 h 144"/>
                <a:gd name="T12" fmla="*/ 111 w 143"/>
                <a:gd name="T13" fmla="*/ 0 h 144"/>
                <a:gd name="T14" fmla="*/ 107 w 143"/>
                <a:gd name="T15" fmla="*/ 13 h 144"/>
                <a:gd name="T16" fmla="*/ 94 w 143"/>
                <a:gd name="T17" fmla="*/ 3 h 144"/>
                <a:gd name="T18" fmla="*/ 88 w 143"/>
                <a:gd name="T19" fmla="*/ 3 h 144"/>
                <a:gd name="T20" fmla="*/ 75 w 143"/>
                <a:gd name="T21" fmla="*/ 13 h 144"/>
                <a:gd name="T22" fmla="*/ 71 w 143"/>
                <a:gd name="T23" fmla="*/ 0 h 144"/>
                <a:gd name="T24" fmla="*/ 68 w 143"/>
                <a:gd name="T25" fmla="*/ 13 h 144"/>
                <a:gd name="T26" fmla="*/ 55 w 143"/>
                <a:gd name="T27" fmla="*/ 3 h 144"/>
                <a:gd name="T28" fmla="*/ 49 w 143"/>
                <a:gd name="T29" fmla="*/ 3 h 144"/>
                <a:gd name="T30" fmla="*/ 36 w 143"/>
                <a:gd name="T31" fmla="*/ 13 h 144"/>
                <a:gd name="T32" fmla="*/ 32 w 143"/>
                <a:gd name="T33" fmla="*/ 0 h 144"/>
                <a:gd name="T34" fmla="*/ 29 w 143"/>
                <a:gd name="T35" fmla="*/ 13 h 144"/>
                <a:gd name="T36" fmla="*/ 13 w 143"/>
                <a:gd name="T37" fmla="*/ 26 h 144"/>
                <a:gd name="T38" fmla="*/ 3 w 143"/>
                <a:gd name="T39" fmla="*/ 30 h 144"/>
                <a:gd name="T40" fmla="*/ 3 w 143"/>
                <a:gd name="T41" fmla="*/ 36 h 144"/>
                <a:gd name="T42" fmla="*/ 13 w 143"/>
                <a:gd name="T43" fmla="*/ 49 h 144"/>
                <a:gd name="T44" fmla="*/ 0 w 143"/>
                <a:gd name="T45" fmla="*/ 52 h 144"/>
                <a:gd name="T46" fmla="*/ 13 w 143"/>
                <a:gd name="T47" fmla="*/ 56 h 144"/>
                <a:gd name="T48" fmla="*/ 3 w 143"/>
                <a:gd name="T49" fmla="*/ 69 h 144"/>
                <a:gd name="T50" fmla="*/ 3 w 143"/>
                <a:gd name="T51" fmla="*/ 75 h 144"/>
                <a:gd name="T52" fmla="*/ 13 w 143"/>
                <a:gd name="T53" fmla="*/ 88 h 144"/>
                <a:gd name="T54" fmla="*/ 0 w 143"/>
                <a:gd name="T55" fmla="*/ 92 h 144"/>
                <a:gd name="T56" fmla="*/ 13 w 143"/>
                <a:gd name="T57" fmla="*/ 95 h 144"/>
                <a:gd name="T58" fmla="*/ 3 w 143"/>
                <a:gd name="T59" fmla="*/ 108 h 144"/>
                <a:gd name="T60" fmla="*/ 3 w 143"/>
                <a:gd name="T61" fmla="*/ 114 h 144"/>
                <a:gd name="T62" fmla="*/ 13 w 143"/>
                <a:gd name="T63" fmla="*/ 118 h 144"/>
                <a:gd name="T64" fmla="*/ 29 w 143"/>
                <a:gd name="T65" fmla="*/ 131 h 144"/>
                <a:gd name="T66" fmla="*/ 32 w 143"/>
                <a:gd name="T67" fmla="*/ 144 h 144"/>
                <a:gd name="T68" fmla="*/ 36 w 143"/>
                <a:gd name="T69" fmla="*/ 131 h 144"/>
                <a:gd name="T70" fmla="*/ 49 w 143"/>
                <a:gd name="T71" fmla="*/ 141 h 144"/>
                <a:gd name="T72" fmla="*/ 55 w 143"/>
                <a:gd name="T73" fmla="*/ 141 h 144"/>
                <a:gd name="T74" fmla="*/ 68 w 143"/>
                <a:gd name="T75" fmla="*/ 131 h 144"/>
                <a:gd name="T76" fmla="*/ 71 w 143"/>
                <a:gd name="T77" fmla="*/ 144 h 144"/>
                <a:gd name="T78" fmla="*/ 75 w 143"/>
                <a:gd name="T79" fmla="*/ 131 h 144"/>
                <a:gd name="T80" fmla="*/ 88 w 143"/>
                <a:gd name="T81" fmla="*/ 141 h 144"/>
                <a:gd name="T82" fmla="*/ 94 w 143"/>
                <a:gd name="T83" fmla="*/ 141 h 144"/>
                <a:gd name="T84" fmla="*/ 107 w 143"/>
                <a:gd name="T85" fmla="*/ 131 h 144"/>
                <a:gd name="T86" fmla="*/ 111 w 143"/>
                <a:gd name="T87" fmla="*/ 144 h 144"/>
                <a:gd name="T88" fmla="*/ 114 w 143"/>
                <a:gd name="T89" fmla="*/ 131 h 144"/>
                <a:gd name="T90" fmla="*/ 130 w 143"/>
                <a:gd name="T91" fmla="*/ 118 h 144"/>
                <a:gd name="T92" fmla="*/ 140 w 143"/>
                <a:gd name="T93" fmla="*/ 114 h 144"/>
                <a:gd name="T94" fmla="*/ 140 w 143"/>
                <a:gd name="T95" fmla="*/ 108 h 144"/>
                <a:gd name="T96" fmla="*/ 130 w 143"/>
                <a:gd name="T97" fmla="*/ 95 h 144"/>
                <a:gd name="T98" fmla="*/ 143 w 143"/>
                <a:gd name="T99" fmla="*/ 92 h 144"/>
                <a:gd name="T100" fmla="*/ 130 w 143"/>
                <a:gd name="T101" fmla="*/ 88 h 144"/>
                <a:gd name="T102" fmla="*/ 140 w 143"/>
                <a:gd name="T103" fmla="*/ 75 h 144"/>
                <a:gd name="T104" fmla="*/ 140 w 143"/>
                <a:gd name="T105" fmla="*/ 69 h 144"/>
                <a:gd name="T106" fmla="*/ 130 w 143"/>
                <a:gd name="T107" fmla="*/ 56 h 144"/>
                <a:gd name="T108" fmla="*/ 117 w 143"/>
                <a:gd name="T109" fmla="*/ 114 h 144"/>
                <a:gd name="T110" fmla="*/ 29 w 143"/>
                <a:gd name="T111" fmla="*/ 118 h 144"/>
                <a:gd name="T112" fmla="*/ 26 w 143"/>
                <a:gd name="T113" fmla="*/ 30 h 144"/>
                <a:gd name="T114" fmla="*/ 114 w 143"/>
                <a:gd name="T115" fmla="*/ 26 h 144"/>
                <a:gd name="T116" fmla="*/ 117 w 143"/>
                <a:gd name="T117" fmla="*/ 114 h 144"/>
                <a:gd name="T118" fmla="*/ 117 w 143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0" y="56"/>
                  </a:moveTo>
                  <a:cubicBezTo>
                    <a:pt x="142" y="56"/>
                    <a:pt x="143" y="54"/>
                    <a:pt x="143" y="52"/>
                  </a:cubicBezTo>
                  <a:cubicBezTo>
                    <a:pt x="143" y="51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5"/>
                    <a:pt x="143" y="33"/>
                  </a:cubicBezTo>
                  <a:cubicBezTo>
                    <a:pt x="143" y="31"/>
                    <a:pt x="142" y="30"/>
                    <a:pt x="14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4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2" y="0"/>
                    <a:pt x="111" y="0"/>
                  </a:cubicBezTo>
                  <a:cubicBezTo>
                    <a:pt x="109" y="0"/>
                    <a:pt x="107" y="2"/>
                    <a:pt x="107" y="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89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3" y="0"/>
                    <a:pt x="71" y="0"/>
                  </a:cubicBezTo>
                  <a:cubicBezTo>
                    <a:pt x="70" y="0"/>
                    <a:pt x="68" y="2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0" y="0"/>
                    <a:pt x="29" y="2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2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90"/>
                    <a:pt x="0" y="92"/>
                  </a:cubicBezTo>
                  <a:cubicBezTo>
                    <a:pt x="0" y="93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2"/>
                    <a:pt x="30" y="144"/>
                    <a:pt x="32" y="144"/>
                  </a:cubicBezTo>
                  <a:cubicBezTo>
                    <a:pt x="34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0" y="144"/>
                    <a:pt x="52" y="144"/>
                  </a:cubicBezTo>
                  <a:cubicBezTo>
                    <a:pt x="54" y="144"/>
                    <a:pt x="55" y="142"/>
                    <a:pt x="55" y="141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2"/>
                    <a:pt x="70" y="144"/>
                    <a:pt x="71" y="144"/>
                  </a:cubicBezTo>
                  <a:cubicBezTo>
                    <a:pt x="73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89" y="144"/>
                    <a:pt x="91" y="144"/>
                  </a:cubicBezTo>
                  <a:cubicBezTo>
                    <a:pt x="93" y="144"/>
                    <a:pt x="94" y="142"/>
                    <a:pt x="94" y="14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9" y="144"/>
                    <a:pt x="111" y="144"/>
                  </a:cubicBezTo>
                  <a:cubicBezTo>
                    <a:pt x="112" y="144"/>
                    <a:pt x="114" y="142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24" y="131"/>
                    <a:pt x="130" y="125"/>
                    <a:pt x="130" y="118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3" y="93"/>
                    <a:pt x="143" y="92"/>
                  </a:cubicBezTo>
                  <a:cubicBezTo>
                    <a:pt x="143" y="90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4"/>
                    <a:pt x="143" y="72"/>
                  </a:cubicBezTo>
                  <a:cubicBezTo>
                    <a:pt x="143" y="70"/>
                    <a:pt x="142" y="69"/>
                    <a:pt x="14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56"/>
                    <a:pt x="130" y="56"/>
                    <a:pt x="130" y="56"/>
                  </a:cubicBezTo>
                  <a:lnTo>
                    <a:pt x="140" y="56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7" y="118"/>
                    <a:pt x="26" y="116"/>
                    <a:pt x="26" y="11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8"/>
                    <a:pt x="117" y="30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56478-0BB8-45E5-B06C-B08CADB02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4051" y="2971800"/>
              <a:ext cx="166688" cy="163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F14BF0B-8C15-4E7F-B04E-32C4852EF889}"/>
              </a:ext>
            </a:extLst>
          </p:cNvPr>
          <p:cNvGrpSpPr/>
          <p:nvPr/>
        </p:nvGrpSpPr>
        <p:grpSpPr>
          <a:xfrm>
            <a:off x="4015221" y="3580823"/>
            <a:ext cx="327025" cy="303212"/>
            <a:chOff x="3983038" y="2901950"/>
            <a:chExt cx="327025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56988A0-E330-4592-A085-98DE807F8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081338"/>
              <a:ext cx="23813" cy="22225"/>
            </a:xfrm>
            <a:custGeom>
              <a:avLst/>
              <a:gdLst>
                <a:gd name="T0" fmla="*/ 12 w 12"/>
                <a:gd name="T1" fmla="*/ 7 h 11"/>
                <a:gd name="T2" fmla="*/ 12 w 12"/>
                <a:gd name="T3" fmla="*/ 0 h 11"/>
                <a:gd name="T4" fmla="*/ 0 w 12"/>
                <a:gd name="T5" fmla="*/ 7 h 11"/>
                <a:gd name="T6" fmla="*/ 6 w 12"/>
                <a:gd name="T7" fmla="*/ 11 h 11"/>
                <a:gd name="T8" fmla="*/ 12 w 12"/>
                <a:gd name="T9" fmla="*/ 7 h 11"/>
                <a:gd name="T10" fmla="*/ 12 w 12"/>
                <a:gd name="T11" fmla="*/ 7 h 11"/>
                <a:gd name="T12" fmla="*/ 12 w 12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2" y="7"/>
                  </a:moveTo>
                  <a:cubicBezTo>
                    <a:pt x="12" y="5"/>
                    <a:pt x="12" y="3"/>
                    <a:pt x="12" y="0"/>
                  </a:cubicBezTo>
                  <a:cubicBezTo>
                    <a:pt x="7" y="1"/>
                    <a:pt x="3" y="4"/>
                    <a:pt x="0" y="7"/>
                  </a:cubicBezTo>
                  <a:cubicBezTo>
                    <a:pt x="3" y="9"/>
                    <a:pt x="5" y="10"/>
                    <a:pt x="6" y="11"/>
                  </a:cubicBezTo>
                  <a:cubicBezTo>
                    <a:pt x="8" y="9"/>
                    <a:pt x="10" y="8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66DBAAF-81FE-46F0-89F5-6042757FA6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6538" y="3141663"/>
              <a:ext cx="26988" cy="20637"/>
            </a:xfrm>
            <a:custGeom>
              <a:avLst/>
              <a:gdLst>
                <a:gd name="T0" fmla="*/ 6 w 13"/>
                <a:gd name="T1" fmla="*/ 0 h 10"/>
                <a:gd name="T2" fmla="*/ 0 w 13"/>
                <a:gd name="T3" fmla="*/ 3 h 10"/>
                <a:gd name="T4" fmla="*/ 12 w 13"/>
                <a:gd name="T5" fmla="*/ 10 h 10"/>
                <a:gd name="T6" fmla="*/ 12 w 13"/>
                <a:gd name="T7" fmla="*/ 3 h 10"/>
                <a:gd name="T8" fmla="*/ 6 w 13"/>
                <a:gd name="T9" fmla="*/ 0 h 10"/>
                <a:gd name="T10" fmla="*/ 6 w 13"/>
                <a:gd name="T11" fmla="*/ 0 h 10"/>
                <a:gd name="T12" fmla="*/ 6 w 1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0"/>
                  </a:moveTo>
                  <a:cubicBezTo>
                    <a:pt x="5" y="1"/>
                    <a:pt x="3" y="2"/>
                    <a:pt x="0" y="3"/>
                  </a:cubicBezTo>
                  <a:cubicBezTo>
                    <a:pt x="3" y="7"/>
                    <a:pt x="7" y="9"/>
                    <a:pt x="12" y="10"/>
                  </a:cubicBezTo>
                  <a:cubicBezTo>
                    <a:pt x="13" y="7"/>
                    <a:pt x="12" y="5"/>
                    <a:pt x="12" y="3"/>
                  </a:cubicBezTo>
                  <a:cubicBezTo>
                    <a:pt x="10" y="3"/>
                    <a:pt x="8" y="2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CCF28DB-2D73-45DC-9398-CF3FDF1F0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7013" y="3108325"/>
              <a:ext cx="15875" cy="26987"/>
            </a:xfrm>
            <a:custGeom>
              <a:avLst/>
              <a:gdLst>
                <a:gd name="T0" fmla="*/ 6 w 7"/>
                <a:gd name="T1" fmla="*/ 7 h 13"/>
                <a:gd name="T2" fmla="*/ 7 w 7"/>
                <a:gd name="T3" fmla="*/ 3 h 13"/>
                <a:gd name="T4" fmla="*/ 1 w 7"/>
                <a:gd name="T5" fmla="*/ 0 h 13"/>
                <a:gd name="T6" fmla="*/ 0 w 7"/>
                <a:gd name="T7" fmla="*/ 7 h 13"/>
                <a:gd name="T8" fmla="*/ 1 w 7"/>
                <a:gd name="T9" fmla="*/ 13 h 13"/>
                <a:gd name="T10" fmla="*/ 7 w 7"/>
                <a:gd name="T11" fmla="*/ 10 h 13"/>
                <a:gd name="T12" fmla="*/ 6 w 7"/>
                <a:gd name="T13" fmla="*/ 7 h 13"/>
                <a:gd name="T14" fmla="*/ 6 w 7"/>
                <a:gd name="T15" fmla="*/ 7 h 13"/>
                <a:gd name="T16" fmla="*/ 6 w 7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6" y="7"/>
                  </a:moveTo>
                  <a:cubicBezTo>
                    <a:pt x="6" y="6"/>
                    <a:pt x="6" y="4"/>
                    <a:pt x="7" y="3"/>
                  </a:cubicBezTo>
                  <a:cubicBezTo>
                    <a:pt x="5" y="3"/>
                    <a:pt x="3" y="2"/>
                    <a:pt x="1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9"/>
                    <a:pt x="0" y="11"/>
                    <a:pt x="1" y="13"/>
                  </a:cubicBezTo>
                  <a:cubicBezTo>
                    <a:pt x="4" y="12"/>
                    <a:pt x="6" y="11"/>
                    <a:pt x="7" y="10"/>
                  </a:cubicBezTo>
                  <a:cubicBezTo>
                    <a:pt x="6" y="9"/>
                    <a:pt x="6" y="8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C2C86AD-0AA9-4626-AAAC-108BFB288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5276" y="3108325"/>
              <a:ext cx="14288" cy="26987"/>
            </a:xfrm>
            <a:custGeom>
              <a:avLst/>
              <a:gdLst>
                <a:gd name="T0" fmla="*/ 0 w 7"/>
                <a:gd name="T1" fmla="*/ 3 h 13"/>
                <a:gd name="T2" fmla="*/ 0 w 7"/>
                <a:gd name="T3" fmla="*/ 7 h 13"/>
                <a:gd name="T4" fmla="*/ 0 w 7"/>
                <a:gd name="T5" fmla="*/ 10 h 13"/>
                <a:gd name="T6" fmla="*/ 6 w 7"/>
                <a:gd name="T7" fmla="*/ 13 h 13"/>
                <a:gd name="T8" fmla="*/ 7 w 7"/>
                <a:gd name="T9" fmla="*/ 7 h 13"/>
                <a:gd name="T10" fmla="*/ 6 w 7"/>
                <a:gd name="T11" fmla="*/ 0 h 13"/>
                <a:gd name="T12" fmla="*/ 0 w 7"/>
                <a:gd name="T13" fmla="*/ 3 h 13"/>
                <a:gd name="T14" fmla="*/ 0 w 7"/>
                <a:gd name="T15" fmla="*/ 3 h 13"/>
                <a:gd name="T16" fmla="*/ 0 w 7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0" y="3"/>
                  </a:moveTo>
                  <a:cubicBezTo>
                    <a:pt x="0" y="4"/>
                    <a:pt x="0" y="5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2" y="11"/>
                    <a:pt x="3" y="12"/>
                    <a:pt x="6" y="13"/>
                  </a:cubicBezTo>
                  <a:cubicBezTo>
                    <a:pt x="6" y="11"/>
                    <a:pt x="7" y="9"/>
                    <a:pt x="7" y="7"/>
                  </a:cubicBezTo>
                  <a:cubicBezTo>
                    <a:pt x="7" y="4"/>
                    <a:pt x="6" y="2"/>
                    <a:pt x="6" y="0"/>
                  </a:cubicBezTo>
                  <a:cubicBezTo>
                    <a:pt x="3" y="1"/>
                    <a:pt x="1" y="2"/>
                    <a:pt x="0" y="3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DD71A9F-597E-49DA-85FF-918AAE4AC7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3051" y="3081338"/>
              <a:ext cx="25400" cy="20637"/>
            </a:xfrm>
            <a:custGeom>
              <a:avLst/>
              <a:gdLst>
                <a:gd name="T0" fmla="*/ 7 w 12"/>
                <a:gd name="T1" fmla="*/ 10 h 10"/>
                <a:gd name="T2" fmla="*/ 12 w 12"/>
                <a:gd name="T3" fmla="*/ 7 h 10"/>
                <a:gd name="T4" fmla="*/ 1 w 12"/>
                <a:gd name="T5" fmla="*/ 0 h 10"/>
                <a:gd name="T6" fmla="*/ 1 w 12"/>
                <a:gd name="T7" fmla="*/ 7 h 10"/>
                <a:gd name="T8" fmla="*/ 7 w 12"/>
                <a:gd name="T9" fmla="*/ 10 h 10"/>
                <a:gd name="T10" fmla="*/ 7 w 12"/>
                <a:gd name="T11" fmla="*/ 10 h 10"/>
                <a:gd name="T12" fmla="*/ 7 w 1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7" y="10"/>
                  </a:moveTo>
                  <a:cubicBezTo>
                    <a:pt x="8" y="9"/>
                    <a:pt x="10" y="8"/>
                    <a:pt x="12" y="7"/>
                  </a:cubicBezTo>
                  <a:cubicBezTo>
                    <a:pt x="9" y="4"/>
                    <a:pt x="5" y="1"/>
                    <a:pt x="1" y="0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3" y="8"/>
                    <a:pt x="5" y="9"/>
                    <a:pt x="7" y="10"/>
                  </a:cubicBezTo>
                  <a:close/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6F4CF40-6AD7-48E4-BEBD-73C4E5EBD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038" y="2901950"/>
              <a:ext cx="327025" cy="303212"/>
            </a:xfrm>
            <a:custGeom>
              <a:avLst/>
              <a:gdLst>
                <a:gd name="T0" fmla="*/ 155 w 156"/>
                <a:gd name="T1" fmla="*/ 73 h 144"/>
                <a:gd name="T2" fmla="*/ 155 w 156"/>
                <a:gd name="T3" fmla="*/ 73 h 144"/>
                <a:gd name="T4" fmla="*/ 127 w 156"/>
                <a:gd name="T5" fmla="*/ 10 h 144"/>
                <a:gd name="T6" fmla="*/ 112 w 156"/>
                <a:gd name="T7" fmla="*/ 0 h 144"/>
                <a:gd name="T8" fmla="*/ 44 w 156"/>
                <a:gd name="T9" fmla="*/ 0 h 144"/>
                <a:gd name="T10" fmla="*/ 29 w 156"/>
                <a:gd name="T11" fmla="*/ 10 h 144"/>
                <a:gd name="T12" fmla="*/ 1 w 156"/>
                <a:gd name="T13" fmla="*/ 73 h 144"/>
                <a:gd name="T14" fmla="*/ 1 w 156"/>
                <a:gd name="T15" fmla="*/ 73 h 144"/>
                <a:gd name="T16" fmla="*/ 0 w 156"/>
                <a:gd name="T17" fmla="*/ 79 h 144"/>
                <a:gd name="T18" fmla="*/ 0 w 156"/>
                <a:gd name="T19" fmla="*/ 131 h 144"/>
                <a:gd name="T20" fmla="*/ 13 w 156"/>
                <a:gd name="T21" fmla="*/ 144 h 144"/>
                <a:gd name="T22" fmla="*/ 143 w 156"/>
                <a:gd name="T23" fmla="*/ 144 h 144"/>
                <a:gd name="T24" fmla="*/ 156 w 156"/>
                <a:gd name="T25" fmla="*/ 131 h 144"/>
                <a:gd name="T26" fmla="*/ 156 w 156"/>
                <a:gd name="T27" fmla="*/ 79 h 144"/>
                <a:gd name="T28" fmla="*/ 155 w 156"/>
                <a:gd name="T29" fmla="*/ 73 h 144"/>
                <a:gd name="T30" fmla="*/ 68 w 156"/>
                <a:gd name="T31" fmla="*/ 118 h 144"/>
                <a:gd name="T32" fmla="*/ 67 w 156"/>
                <a:gd name="T33" fmla="*/ 119 h 144"/>
                <a:gd name="T34" fmla="*/ 45 w 156"/>
                <a:gd name="T35" fmla="*/ 131 h 144"/>
                <a:gd name="T36" fmla="*/ 44 w 156"/>
                <a:gd name="T37" fmla="*/ 131 h 144"/>
                <a:gd name="T38" fmla="*/ 44 w 156"/>
                <a:gd name="T39" fmla="*/ 131 h 144"/>
                <a:gd name="T40" fmla="*/ 43 w 156"/>
                <a:gd name="T41" fmla="*/ 131 h 144"/>
                <a:gd name="T42" fmla="*/ 23 w 156"/>
                <a:gd name="T43" fmla="*/ 117 h 144"/>
                <a:gd name="T44" fmla="*/ 22 w 156"/>
                <a:gd name="T45" fmla="*/ 116 h 144"/>
                <a:gd name="T46" fmla="*/ 19 w 156"/>
                <a:gd name="T47" fmla="*/ 105 h 144"/>
                <a:gd name="T48" fmla="*/ 23 w 156"/>
                <a:gd name="T49" fmla="*/ 91 h 144"/>
                <a:gd name="T50" fmla="*/ 23 w 156"/>
                <a:gd name="T51" fmla="*/ 91 h 144"/>
                <a:gd name="T52" fmla="*/ 45 w 156"/>
                <a:gd name="T53" fmla="*/ 79 h 144"/>
                <a:gd name="T54" fmla="*/ 46 w 156"/>
                <a:gd name="T55" fmla="*/ 79 h 144"/>
                <a:gd name="T56" fmla="*/ 47 w 156"/>
                <a:gd name="T57" fmla="*/ 79 h 144"/>
                <a:gd name="T58" fmla="*/ 68 w 156"/>
                <a:gd name="T59" fmla="*/ 92 h 144"/>
                <a:gd name="T60" fmla="*/ 69 w 156"/>
                <a:gd name="T61" fmla="*/ 93 h 144"/>
                <a:gd name="T62" fmla="*/ 71 w 156"/>
                <a:gd name="T63" fmla="*/ 105 h 144"/>
                <a:gd name="T64" fmla="*/ 68 w 156"/>
                <a:gd name="T65" fmla="*/ 118 h 144"/>
                <a:gd name="T66" fmla="*/ 137 w 156"/>
                <a:gd name="T67" fmla="*/ 121 h 144"/>
                <a:gd name="T68" fmla="*/ 134 w 156"/>
                <a:gd name="T69" fmla="*/ 124 h 144"/>
                <a:gd name="T70" fmla="*/ 127 w 156"/>
                <a:gd name="T71" fmla="*/ 124 h 144"/>
                <a:gd name="T72" fmla="*/ 127 w 156"/>
                <a:gd name="T73" fmla="*/ 114 h 144"/>
                <a:gd name="T74" fmla="*/ 124 w 156"/>
                <a:gd name="T75" fmla="*/ 111 h 144"/>
                <a:gd name="T76" fmla="*/ 120 w 156"/>
                <a:gd name="T77" fmla="*/ 114 h 144"/>
                <a:gd name="T78" fmla="*/ 120 w 156"/>
                <a:gd name="T79" fmla="*/ 124 h 144"/>
                <a:gd name="T80" fmla="*/ 114 w 156"/>
                <a:gd name="T81" fmla="*/ 124 h 144"/>
                <a:gd name="T82" fmla="*/ 114 w 156"/>
                <a:gd name="T83" fmla="*/ 114 h 144"/>
                <a:gd name="T84" fmla="*/ 111 w 156"/>
                <a:gd name="T85" fmla="*/ 111 h 144"/>
                <a:gd name="T86" fmla="*/ 107 w 156"/>
                <a:gd name="T87" fmla="*/ 114 h 144"/>
                <a:gd name="T88" fmla="*/ 107 w 156"/>
                <a:gd name="T89" fmla="*/ 124 h 144"/>
                <a:gd name="T90" fmla="*/ 101 w 156"/>
                <a:gd name="T91" fmla="*/ 124 h 144"/>
                <a:gd name="T92" fmla="*/ 98 w 156"/>
                <a:gd name="T93" fmla="*/ 121 h 144"/>
                <a:gd name="T94" fmla="*/ 98 w 156"/>
                <a:gd name="T95" fmla="*/ 111 h 144"/>
                <a:gd name="T96" fmla="*/ 111 w 156"/>
                <a:gd name="T97" fmla="*/ 98 h 144"/>
                <a:gd name="T98" fmla="*/ 124 w 156"/>
                <a:gd name="T99" fmla="*/ 98 h 144"/>
                <a:gd name="T100" fmla="*/ 137 w 156"/>
                <a:gd name="T101" fmla="*/ 111 h 144"/>
                <a:gd name="T102" fmla="*/ 137 w 156"/>
                <a:gd name="T103" fmla="*/ 121 h 144"/>
                <a:gd name="T104" fmla="*/ 19 w 156"/>
                <a:gd name="T105" fmla="*/ 65 h 144"/>
                <a:gd name="T106" fmla="*/ 41 w 156"/>
                <a:gd name="T107" fmla="*/ 15 h 144"/>
                <a:gd name="T108" fmla="*/ 44 w 156"/>
                <a:gd name="T109" fmla="*/ 13 h 144"/>
                <a:gd name="T110" fmla="*/ 112 w 156"/>
                <a:gd name="T111" fmla="*/ 13 h 144"/>
                <a:gd name="T112" fmla="*/ 115 w 156"/>
                <a:gd name="T113" fmla="*/ 15 h 144"/>
                <a:gd name="T114" fmla="*/ 137 w 156"/>
                <a:gd name="T115" fmla="*/ 65 h 144"/>
                <a:gd name="T116" fmla="*/ 19 w 156"/>
                <a:gd name="T117" fmla="*/ 65 h 144"/>
                <a:gd name="T118" fmla="*/ 19 w 156"/>
                <a:gd name="T119" fmla="*/ 65 h 144"/>
                <a:gd name="T120" fmla="*/ 19 w 156"/>
                <a:gd name="T121" fmla="*/ 6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" h="144">
                  <a:moveTo>
                    <a:pt x="155" y="73"/>
                  </a:moveTo>
                  <a:cubicBezTo>
                    <a:pt x="155" y="73"/>
                    <a:pt x="155" y="73"/>
                    <a:pt x="155" y="73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4" y="4"/>
                    <a:pt x="118" y="0"/>
                    <a:pt x="1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8" y="0"/>
                    <a:pt x="32" y="4"/>
                    <a:pt x="29" y="1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5"/>
                    <a:pt x="0" y="77"/>
                    <a:pt x="0" y="79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5" y="144"/>
                    <a:pt x="13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51" y="144"/>
                    <a:pt x="156" y="138"/>
                    <a:pt x="156" y="131"/>
                  </a:cubicBezTo>
                  <a:cubicBezTo>
                    <a:pt x="156" y="79"/>
                    <a:pt x="156" y="79"/>
                    <a:pt x="156" y="79"/>
                  </a:cubicBezTo>
                  <a:cubicBezTo>
                    <a:pt x="156" y="77"/>
                    <a:pt x="156" y="75"/>
                    <a:pt x="155" y="73"/>
                  </a:cubicBezTo>
                  <a:close/>
                  <a:moveTo>
                    <a:pt x="68" y="118"/>
                  </a:moveTo>
                  <a:cubicBezTo>
                    <a:pt x="67" y="118"/>
                    <a:pt x="67" y="119"/>
                    <a:pt x="67" y="119"/>
                  </a:cubicBezTo>
                  <a:cubicBezTo>
                    <a:pt x="63" y="126"/>
                    <a:pt x="55" y="131"/>
                    <a:pt x="45" y="131"/>
                  </a:cubicBezTo>
                  <a:cubicBezTo>
                    <a:pt x="45" y="131"/>
                    <a:pt x="45" y="131"/>
                    <a:pt x="44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4" y="131"/>
                    <a:pt x="44" y="131"/>
                    <a:pt x="43" y="131"/>
                  </a:cubicBezTo>
                  <a:cubicBezTo>
                    <a:pt x="34" y="130"/>
                    <a:pt x="27" y="125"/>
                    <a:pt x="23" y="117"/>
                  </a:cubicBezTo>
                  <a:cubicBezTo>
                    <a:pt x="22" y="117"/>
                    <a:pt x="22" y="117"/>
                    <a:pt x="22" y="116"/>
                  </a:cubicBezTo>
                  <a:cubicBezTo>
                    <a:pt x="20" y="113"/>
                    <a:pt x="19" y="109"/>
                    <a:pt x="19" y="105"/>
                  </a:cubicBezTo>
                  <a:cubicBezTo>
                    <a:pt x="19" y="100"/>
                    <a:pt x="21" y="95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8" y="83"/>
                    <a:pt x="36" y="79"/>
                    <a:pt x="45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7" y="79"/>
                    <a:pt x="47" y="79"/>
                  </a:cubicBezTo>
                  <a:cubicBezTo>
                    <a:pt x="56" y="79"/>
                    <a:pt x="64" y="85"/>
                    <a:pt x="68" y="92"/>
                  </a:cubicBezTo>
                  <a:cubicBezTo>
                    <a:pt x="68" y="92"/>
                    <a:pt x="69" y="93"/>
                    <a:pt x="69" y="93"/>
                  </a:cubicBezTo>
                  <a:cubicBezTo>
                    <a:pt x="70" y="97"/>
                    <a:pt x="71" y="101"/>
                    <a:pt x="71" y="105"/>
                  </a:cubicBezTo>
                  <a:cubicBezTo>
                    <a:pt x="71" y="110"/>
                    <a:pt x="70" y="114"/>
                    <a:pt x="68" y="118"/>
                  </a:cubicBezTo>
                  <a:close/>
                  <a:moveTo>
                    <a:pt x="137" y="121"/>
                  </a:moveTo>
                  <a:cubicBezTo>
                    <a:pt x="137" y="123"/>
                    <a:pt x="135" y="124"/>
                    <a:pt x="134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14"/>
                    <a:pt x="127" y="114"/>
                    <a:pt x="127" y="114"/>
                  </a:cubicBezTo>
                  <a:cubicBezTo>
                    <a:pt x="127" y="113"/>
                    <a:pt x="126" y="111"/>
                    <a:pt x="124" y="111"/>
                  </a:cubicBezTo>
                  <a:cubicBezTo>
                    <a:pt x="122" y="111"/>
                    <a:pt x="120" y="113"/>
                    <a:pt x="120" y="11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4" y="113"/>
                    <a:pt x="112" y="111"/>
                    <a:pt x="111" y="111"/>
                  </a:cubicBezTo>
                  <a:cubicBezTo>
                    <a:pt x="109" y="111"/>
                    <a:pt x="107" y="113"/>
                    <a:pt x="107" y="114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99" y="124"/>
                    <a:pt x="98" y="123"/>
                    <a:pt x="98" y="12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04"/>
                    <a:pt x="103" y="98"/>
                    <a:pt x="111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31" y="98"/>
                    <a:pt x="137" y="104"/>
                    <a:pt x="137" y="111"/>
                  </a:cubicBezTo>
                  <a:lnTo>
                    <a:pt x="137" y="121"/>
                  </a:lnTo>
                  <a:close/>
                  <a:moveTo>
                    <a:pt x="19" y="6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2" y="14"/>
                    <a:pt x="43" y="13"/>
                    <a:pt x="44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37" y="65"/>
                    <a:pt x="137" y="65"/>
                    <a:pt x="137" y="65"/>
                  </a:cubicBezTo>
                  <a:lnTo>
                    <a:pt x="19" y="65"/>
                  </a:lnTo>
                  <a:close/>
                  <a:moveTo>
                    <a:pt x="19" y="65"/>
                  </a:moveTo>
                  <a:cubicBezTo>
                    <a:pt x="19" y="65"/>
                    <a:pt x="19" y="65"/>
                    <a:pt x="19" y="6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B45E230-CF04-4EAF-9C9E-5901BACD5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6226" y="3141663"/>
              <a:ext cx="22225" cy="20637"/>
            </a:xfrm>
            <a:custGeom>
              <a:avLst/>
              <a:gdLst>
                <a:gd name="T0" fmla="*/ 0 w 11"/>
                <a:gd name="T1" fmla="*/ 3 h 10"/>
                <a:gd name="T2" fmla="*/ 0 w 11"/>
                <a:gd name="T3" fmla="*/ 10 h 10"/>
                <a:gd name="T4" fmla="*/ 11 w 11"/>
                <a:gd name="T5" fmla="*/ 3 h 10"/>
                <a:gd name="T6" fmla="*/ 6 w 11"/>
                <a:gd name="T7" fmla="*/ 0 h 10"/>
                <a:gd name="T8" fmla="*/ 0 w 11"/>
                <a:gd name="T9" fmla="*/ 3 h 10"/>
                <a:gd name="T10" fmla="*/ 0 w 11"/>
                <a:gd name="T11" fmla="*/ 3 h 10"/>
                <a:gd name="T12" fmla="*/ 0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cubicBezTo>
                    <a:pt x="0" y="5"/>
                    <a:pt x="0" y="7"/>
                    <a:pt x="0" y="10"/>
                  </a:cubicBezTo>
                  <a:cubicBezTo>
                    <a:pt x="4" y="9"/>
                    <a:pt x="8" y="7"/>
                    <a:pt x="11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1"/>
                    <a:pt x="2" y="3"/>
                    <a:pt x="0" y="3"/>
                  </a:cubicBez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4FA32A5-7771-4AFF-8126-04D99183BABB}"/>
              </a:ext>
            </a:extLst>
          </p:cNvPr>
          <p:cNvGrpSpPr/>
          <p:nvPr/>
        </p:nvGrpSpPr>
        <p:grpSpPr>
          <a:xfrm>
            <a:off x="7437438" y="3568123"/>
            <a:ext cx="220663" cy="328612"/>
            <a:chOff x="7437438" y="2889250"/>
            <a:chExt cx="220663" cy="3286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3CB947A-33C2-4997-909D-AD80AAEEF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988" y="3095625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  <a:gd name="T4" fmla="*/ 0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92DC466-C7EF-42EF-B421-BC4D370D0B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988" y="3095625"/>
              <a:ext cx="7938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  <a:gd name="T4" fmla="*/ 0 w 5"/>
                <a:gd name="T5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FEFB9B3-8CEE-4301-9BF1-0E756CD384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1" y="3095625"/>
              <a:ext cx="6350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  <a:gd name="T4" fmla="*/ 0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EF27AFE-7E9E-42A7-930E-15F7F7EA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1" y="3095625"/>
              <a:ext cx="6350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  <a:gd name="T4" fmla="*/ 0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C5EBDDA-5963-449C-9F2A-7CE40A19FB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889250"/>
              <a:ext cx="220663" cy="328612"/>
            </a:xfrm>
            <a:custGeom>
              <a:avLst/>
              <a:gdLst>
                <a:gd name="T0" fmla="*/ 92 w 105"/>
                <a:gd name="T1" fmla="*/ 0 h 156"/>
                <a:gd name="T2" fmla="*/ 13 w 105"/>
                <a:gd name="T3" fmla="*/ 0 h 156"/>
                <a:gd name="T4" fmla="*/ 0 w 105"/>
                <a:gd name="T5" fmla="*/ 13 h 156"/>
                <a:gd name="T6" fmla="*/ 0 w 105"/>
                <a:gd name="T7" fmla="*/ 153 h 156"/>
                <a:gd name="T8" fmla="*/ 4 w 105"/>
                <a:gd name="T9" fmla="*/ 156 h 156"/>
                <a:gd name="T10" fmla="*/ 102 w 105"/>
                <a:gd name="T11" fmla="*/ 156 h 156"/>
                <a:gd name="T12" fmla="*/ 105 w 105"/>
                <a:gd name="T13" fmla="*/ 153 h 156"/>
                <a:gd name="T14" fmla="*/ 105 w 105"/>
                <a:gd name="T15" fmla="*/ 13 h 156"/>
                <a:gd name="T16" fmla="*/ 92 w 105"/>
                <a:gd name="T17" fmla="*/ 0 h 156"/>
                <a:gd name="T18" fmla="*/ 75 w 105"/>
                <a:gd name="T19" fmla="*/ 137 h 156"/>
                <a:gd name="T20" fmla="*/ 30 w 105"/>
                <a:gd name="T21" fmla="*/ 137 h 156"/>
                <a:gd name="T22" fmla="*/ 26 w 105"/>
                <a:gd name="T23" fmla="*/ 134 h 156"/>
                <a:gd name="T24" fmla="*/ 30 w 105"/>
                <a:gd name="T25" fmla="*/ 130 h 156"/>
                <a:gd name="T26" fmla="*/ 75 w 105"/>
                <a:gd name="T27" fmla="*/ 130 h 156"/>
                <a:gd name="T28" fmla="*/ 79 w 105"/>
                <a:gd name="T29" fmla="*/ 134 h 156"/>
                <a:gd name="T30" fmla="*/ 75 w 105"/>
                <a:gd name="T31" fmla="*/ 137 h 156"/>
                <a:gd name="T32" fmla="*/ 75 w 105"/>
                <a:gd name="T33" fmla="*/ 124 h 156"/>
                <a:gd name="T34" fmla="*/ 30 w 105"/>
                <a:gd name="T35" fmla="*/ 124 h 156"/>
                <a:gd name="T36" fmla="*/ 26 w 105"/>
                <a:gd name="T37" fmla="*/ 120 h 156"/>
                <a:gd name="T38" fmla="*/ 30 w 105"/>
                <a:gd name="T39" fmla="*/ 117 h 156"/>
                <a:gd name="T40" fmla="*/ 75 w 105"/>
                <a:gd name="T41" fmla="*/ 117 h 156"/>
                <a:gd name="T42" fmla="*/ 79 w 105"/>
                <a:gd name="T43" fmla="*/ 120 h 156"/>
                <a:gd name="T44" fmla="*/ 75 w 105"/>
                <a:gd name="T45" fmla="*/ 124 h 156"/>
                <a:gd name="T46" fmla="*/ 33 w 105"/>
                <a:gd name="T47" fmla="*/ 98 h 156"/>
                <a:gd name="T48" fmla="*/ 39 w 105"/>
                <a:gd name="T49" fmla="*/ 91 h 156"/>
                <a:gd name="T50" fmla="*/ 46 w 105"/>
                <a:gd name="T51" fmla="*/ 98 h 156"/>
                <a:gd name="T52" fmla="*/ 39 w 105"/>
                <a:gd name="T53" fmla="*/ 104 h 156"/>
                <a:gd name="T54" fmla="*/ 33 w 105"/>
                <a:gd name="T55" fmla="*/ 98 h 156"/>
                <a:gd name="T56" fmla="*/ 59 w 105"/>
                <a:gd name="T57" fmla="*/ 98 h 156"/>
                <a:gd name="T58" fmla="*/ 66 w 105"/>
                <a:gd name="T59" fmla="*/ 91 h 156"/>
                <a:gd name="T60" fmla="*/ 72 w 105"/>
                <a:gd name="T61" fmla="*/ 98 h 156"/>
                <a:gd name="T62" fmla="*/ 66 w 105"/>
                <a:gd name="T63" fmla="*/ 104 h 156"/>
                <a:gd name="T64" fmla="*/ 59 w 105"/>
                <a:gd name="T65" fmla="*/ 98 h 156"/>
                <a:gd name="T66" fmla="*/ 92 w 105"/>
                <a:gd name="T67" fmla="*/ 42 h 156"/>
                <a:gd name="T68" fmla="*/ 92 w 105"/>
                <a:gd name="T69" fmla="*/ 62 h 156"/>
                <a:gd name="T70" fmla="*/ 88 w 105"/>
                <a:gd name="T71" fmla="*/ 65 h 156"/>
                <a:gd name="T72" fmla="*/ 79 w 105"/>
                <a:gd name="T73" fmla="*/ 65 h 156"/>
                <a:gd name="T74" fmla="*/ 79 w 105"/>
                <a:gd name="T75" fmla="*/ 75 h 156"/>
                <a:gd name="T76" fmla="*/ 75 w 105"/>
                <a:gd name="T77" fmla="*/ 78 h 156"/>
                <a:gd name="T78" fmla="*/ 30 w 105"/>
                <a:gd name="T79" fmla="*/ 78 h 156"/>
                <a:gd name="T80" fmla="*/ 26 w 105"/>
                <a:gd name="T81" fmla="*/ 75 h 156"/>
                <a:gd name="T82" fmla="*/ 26 w 105"/>
                <a:gd name="T83" fmla="*/ 65 h 156"/>
                <a:gd name="T84" fmla="*/ 17 w 105"/>
                <a:gd name="T85" fmla="*/ 65 h 156"/>
                <a:gd name="T86" fmla="*/ 13 w 105"/>
                <a:gd name="T87" fmla="*/ 62 h 156"/>
                <a:gd name="T88" fmla="*/ 13 w 105"/>
                <a:gd name="T89" fmla="*/ 22 h 156"/>
                <a:gd name="T90" fmla="*/ 17 w 105"/>
                <a:gd name="T91" fmla="*/ 19 h 156"/>
                <a:gd name="T92" fmla="*/ 88 w 105"/>
                <a:gd name="T93" fmla="*/ 19 h 156"/>
                <a:gd name="T94" fmla="*/ 92 w 105"/>
                <a:gd name="T95" fmla="*/ 22 h 156"/>
                <a:gd name="T96" fmla="*/ 92 w 105"/>
                <a:gd name="T97" fmla="*/ 42 h 156"/>
                <a:gd name="T98" fmla="*/ 92 w 105"/>
                <a:gd name="T99" fmla="*/ 42 h 156"/>
                <a:gd name="T100" fmla="*/ 92 w 105"/>
                <a:gd name="T101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56">
                  <a:moveTo>
                    <a:pt x="9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5"/>
                    <a:pt x="2" y="156"/>
                    <a:pt x="4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3" y="156"/>
                    <a:pt x="105" y="155"/>
                    <a:pt x="105" y="15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5"/>
                    <a:pt x="99" y="0"/>
                    <a:pt x="92" y="0"/>
                  </a:cubicBezTo>
                  <a:close/>
                  <a:moveTo>
                    <a:pt x="75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28" y="137"/>
                    <a:pt x="26" y="135"/>
                    <a:pt x="26" y="134"/>
                  </a:cubicBezTo>
                  <a:cubicBezTo>
                    <a:pt x="26" y="132"/>
                    <a:pt x="28" y="130"/>
                    <a:pt x="30" y="13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77" y="130"/>
                    <a:pt x="79" y="132"/>
                    <a:pt x="79" y="134"/>
                  </a:cubicBezTo>
                  <a:cubicBezTo>
                    <a:pt x="79" y="135"/>
                    <a:pt x="77" y="137"/>
                    <a:pt x="75" y="137"/>
                  </a:cubicBezTo>
                  <a:close/>
                  <a:moveTo>
                    <a:pt x="75" y="124"/>
                  </a:moveTo>
                  <a:cubicBezTo>
                    <a:pt x="30" y="124"/>
                    <a:pt x="30" y="124"/>
                    <a:pt x="30" y="124"/>
                  </a:cubicBezTo>
                  <a:cubicBezTo>
                    <a:pt x="28" y="124"/>
                    <a:pt x="26" y="122"/>
                    <a:pt x="26" y="120"/>
                  </a:cubicBezTo>
                  <a:cubicBezTo>
                    <a:pt x="26" y="119"/>
                    <a:pt x="28" y="117"/>
                    <a:pt x="30" y="117"/>
                  </a:cubicBezTo>
                  <a:cubicBezTo>
                    <a:pt x="75" y="117"/>
                    <a:pt x="75" y="117"/>
                    <a:pt x="75" y="117"/>
                  </a:cubicBezTo>
                  <a:cubicBezTo>
                    <a:pt x="77" y="117"/>
                    <a:pt x="79" y="119"/>
                    <a:pt x="79" y="120"/>
                  </a:cubicBezTo>
                  <a:cubicBezTo>
                    <a:pt x="79" y="122"/>
                    <a:pt x="77" y="124"/>
                    <a:pt x="75" y="124"/>
                  </a:cubicBezTo>
                  <a:close/>
                  <a:moveTo>
                    <a:pt x="33" y="98"/>
                  </a:moveTo>
                  <a:cubicBezTo>
                    <a:pt x="33" y="94"/>
                    <a:pt x="36" y="91"/>
                    <a:pt x="39" y="91"/>
                  </a:cubicBezTo>
                  <a:cubicBezTo>
                    <a:pt x="43" y="91"/>
                    <a:pt x="46" y="94"/>
                    <a:pt x="46" y="98"/>
                  </a:cubicBezTo>
                  <a:cubicBezTo>
                    <a:pt x="46" y="101"/>
                    <a:pt x="43" y="104"/>
                    <a:pt x="39" y="104"/>
                  </a:cubicBezTo>
                  <a:cubicBezTo>
                    <a:pt x="36" y="104"/>
                    <a:pt x="33" y="101"/>
                    <a:pt x="33" y="98"/>
                  </a:cubicBezTo>
                  <a:close/>
                  <a:moveTo>
                    <a:pt x="59" y="98"/>
                  </a:moveTo>
                  <a:cubicBezTo>
                    <a:pt x="59" y="94"/>
                    <a:pt x="62" y="91"/>
                    <a:pt x="66" y="91"/>
                  </a:cubicBezTo>
                  <a:cubicBezTo>
                    <a:pt x="69" y="91"/>
                    <a:pt x="72" y="94"/>
                    <a:pt x="72" y="98"/>
                  </a:cubicBezTo>
                  <a:cubicBezTo>
                    <a:pt x="72" y="101"/>
                    <a:pt x="69" y="104"/>
                    <a:pt x="66" y="104"/>
                  </a:cubicBezTo>
                  <a:cubicBezTo>
                    <a:pt x="62" y="104"/>
                    <a:pt x="59" y="101"/>
                    <a:pt x="59" y="98"/>
                  </a:cubicBezTo>
                  <a:close/>
                  <a:moveTo>
                    <a:pt x="92" y="42"/>
                  </a:moveTo>
                  <a:cubicBezTo>
                    <a:pt x="92" y="62"/>
                    <a:pt x="92" y="62"/>
                    <a:pt x="92" y="62"/>
                  </a:cubicBezTo>
                  <a:cubicBezTo>
                    <a:pt x="92" y="63"/>
                    <a:pt x="90" y="65"/>
                    <a:pt x="88" y="65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7"/>
                    <a:pt x="77" y="78"/>
                    <a:pt x="75" y="78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28" y="78"/>
                    <a:pt x="26" y="77"/>
                    <a:pt x="26" y="7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5" y="65"/>
                    <a:pt x="13" y="63"/>
                    <a:pt x="13" y="6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5" y="19"/>
                    <a:pt x="1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0" y="19"/>
                    <a:pt x="92" y="21"/>
                    <a:pt x="92" y="22"/>
                  </a:cubicBezTo>
                  <a:lnTo>
                    <a:pt x="92" y="42"/>
                  </a:lnTo>
                  <a:close/>
                  <a:moveTo>
                    <a:pt x="92" y="42"/>
                  </a:moveTo>
                  <a:cubicBezTo>
                    <a:pt x="92" y="42"/>
                    <a:pt x="92" y="42"/>
                    <a:pt x="92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944D30-4F1C-4297-8C6F-07B0E082F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301" y="2943225"/>
              <a:ext cx="13652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344E31-6DEA-4E99-BA91-07D601CE2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301" y="2984500"/>
              <a:ext cx="136525" cy="26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DC0230-7E3F-4942-9BEB-14356A81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3025775"/>
              <a:ext cx="8096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1D26DDB-4CAB-4114-88B4-6C0323AD7FF6}"/>
              </a:ext>
            </a:extLst>
          </p:cNvPr>
          <p:cNvGrpSpPr/>
          <p:nvPr/>
        </p:nvGrpSpPr>
        <p:grpSpPr>
          <a:xfrm>
            <a:off x="3460751" y="3580823"/>
            <a:ext cx="301625" cy="303212"/>
            <a:chOff x="3460751" y="2901950"/>
            <a:chExt cx="301625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6C159DF-7F12-4814-83FA-E2C7E7D0C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0751" y="2901950"/>
              <a:ext cx="301625" cy="303212"/>
            </a:xfrm>
            <a:custGeom>
              <a:avLst/>
              <a:gdLst>
                <a:gd name="T0" fmla="*/ 143 w 143"/>
                <a:gd name="T1" fmla="*/ 52 h 144"/>
                <a:gd name="T2" fmla="*/ 130 w 143"/>
                <a:gd name="T3" fmla="*/ 49 h 144"/>
                <a:gd name="T4" fmla="*/ 140 w 143"/>
                <a:gd name="T5" fmla="*/ 36 h 144"/>
                <a:gd name="T6" fmla="*/ 140 w 143"/>
                <a:gd name="T7" fmla="*/ 30 h 144"/>
                <a:gd name="T8" fmla="*/ 130 w 143"/>
                <a:gd name="T9" fmla="*/ 26 h 144"/>
                <a:gd name="T10" fmla="*/ 114 w 143"/>
                <a:gd name="T11" fmla="*/ 13 h 144"/>
                <a:gd name="T12" fmla="*/ 111 w 143"/>
                <a:gd name="T13" fmla="*/ 0 h 144"/>
                <a:gd name="T14" fmla="*/ 108 w 143"/>
                <a:gd name="T15" fmla="*/ 13 h 144"/>
                <a:gd name="T16" fmla="*/ 94 w 143"/>
                <a:gd name="T17" fmla="*/ 3 h 144"/>
                <a:gd name="T18" fmla="*/ 88 w 143"/>
                <a:gd name="T19" fmla="*/ 3 h 144"/>
                <a:gd name="T20" fmla="*/ 75 w 143"/>
                <a:gd name="T21" fmla="*/ 13 h 144"/>
                <a:gd name="T22" fmla="*/ 72 w 143"/>
                <a:gd name="T23" fmla="*/ 0 h 144"/>
                <a:gd name="T24" fmla="*/ 68 w 143"/>
                <a:gd name="T25" fmla="*/ 13 h 144"/>
                <a:gd name="T26" fmla="*/ 55 w 143"/>
                <a:gd name="T27" fmla="*/ 3 h 144"/>
                <a:gd name="T28" fmla="*/ 49 w 143"/>
                <a:gd name="T29" fmla="*/ 3 h 144"/>
                <a:gd name="T30" fmla="*/ 36 w 143"/>
                <a:gd name="T31" fmla="*/ 13 h 144"/>
                <a:gd name="T32" fmla="*/ 32 w 143"/>
                <a:gd name="T33" fmla="*/ 0 h 144"/>
                <a:gd name="T34" fmla="*/ 29 w 143"/>
                <a:gd name="T35" fmla="*/ 13 h 144"/>
                <a:gd name="T36" fmla="*/ 13 w 143"/>
                <a:gd name="T37" fmla="*/ 26 h 144"/>
                <a:gd name="T38" fmla="*/ 3 w 143"/>
                <a:gd name="T39" fmla="*/ 30 h 144"/>
                <a:gd name="T40" fmla="*/ 3 w 143"/>
                <a:gd name="T41" fmla="*/ 36 h 144"/>
                <a:gd name="T42" fmla="*/ 13 w 143"/>
                <a:gd name="T43" fmla="*/ 49 h 144"/>
                <a:gd name="T44" fmla="*/ 0 w 143"/>
                <a:gd name="T45" fmla="*/ 52 h 144"/>
                <a:gd name="T46" fmla="*/ 13 w 143"/>
                <a:gd name="T47" fmla="*/ 56 h 144"/>
                <a:gd name="T48" fmla="*/ 3 w 143"/>
                <a:gd name="T49" fmla="*/ 69 h 144"/>
                <a:gd name="T50" fmla="*/ 3 w 143"/>
                <a:gd name="T51" fmla="*/ 75 h 144"/>
                <a:gd name="T52" fmla="*/ 13 w 143"/>
                <a:gd name="T53" fmla="*/ 88 h 144"/>
                <a:gd name="T54" fmla="*/ 0 w 143"/>
                <a:gd name="T55" fmla="*/ 92 h 144"/>
                <a:gd name="T56" fmla="*/ 13 w 143"/>
                <a:gd name="T57" fmla="*/ 95 h 144"/>
                <a:gd name="T58" fmla="*/ 3 w 143"/>
                <a:gd name="T59" fmla="*/ 108 h 144"/>
                <a:gd name="T60" fmla="*/ 3 w 143"/>
                <a:gd name="T61" fmla="*/ 114 h 144"/>
                <a:gd name="T62" fmla="*/ 13 w 143"/>
                <a:gd name="T63" fmla="*/ 118 h 144"/>
                <a:gd name="T64" fmla="*/ 29 w 143"/>
                <a:gd name="T65" fmla="*/ 131 h 144"/>
                <a:gd name="T66" fmla="*/ 32 w 143"/>
                <a:gd name="T67" fmla="*/ 144 h 144"/>
                <a:gd name="T68" fmla="*/ 36 w 143"/>
                <a:gd name="T69" fmla="*/ 131 h 144"/>
                <a:gd name="T70" fmla="*/ 49 w 143"/>
                <a:gd name="T71" fmla="*/ 141 h 144"/>
                <a:gd name="T72" fmla="*/ 55 w 143"/>
                <a:gd name="T73" fmla="*/ 141 h 144"/>
                <a:gd name="T74" fmla="*/ 68 w 143"/>
                <a:gd name="T75" fmla="*/ 131 h 144"/>
                <a:gd name="T76" fmla="*/ 72 w 143"/>
                <a:gd name="T77" fmla="*/ 144 h 144"/>
                <a:gd name="T78" fmla="*/ 75 w 143"/>
                <a:gd name="T79" fmla="*/ 131 h 144"/>
                <a:gd name="T80" fmla="*/ 88 w 143"/>
                <a:gd name="T81" fmla="*/ 141 h 144"/>
                <a:gd name="T82" fmla="*/ 94 w 143"/>
                <a:gd name="T83" fmla="*/ 141 h 144"/>
                <a:gd name="T84" fmla="*/ 108 w 143"/>
                <a:gd name="T85" fmla="*/ 131 h 144"/>
                <a:gd name="T86" fmla="*/ 111 w 143"/>
                <a:gd name="T87" fmla="*/ 144 h 144"/>
                <a:gd name="T88" fmla="*/ 114 w 143"/>
                <a:gd name="T89" fmla="*/ 131 h 144"/>
                <a:gd name="T90" fmla="*/ 130 w 143"/>
                <a:gd name="T91" fmla="*/ 118 h 144"/>
                <a:gd name="T92" fmla="*/ 140 w 143"/>
                <a:gd name="T93" fmla="*/ 114 h 144"/>
                <a:gd name="T94" fmla="*/ 140 w 143"/>
                <a:gd name="T95" fmla="*/ 108 h 144"/>
                <a:gd name="T96" fmla="*/ 130 w 143"/>
                <a:gd name="T97" fmla="*/ 95 h 144"/>
                <a:gd name="T98" fmla="*/ 143 w 143"/>
                <a:gd name="T99" fmla="*/ 92 h 144"/>
                <a:gd name="T100" fmla="*/ 130 w 143"/>
                <a:gd name="T101" fmla="*/ 88 h 144"/>
                <a:gd name="T102" fmla="*/ 140 w 143"/>
                <a:gd name="T103" fmla="*/ 75 h 144"/>
                <a:gd name="T104" fmla="*/ 140 w 143"/>
                <a:gd name="T105" fmla="*/ 69 h 144"/>
                <a:gd name="T106" fmla="*/ 130 w 143"/>
                <a:gd name="T107" fmla="*/ 56 h 144"/>
                <a:gd name="T108" fmla="*/ 117 w 143"/>
                <a:gd name="T109" fmla="*/ 114 h 144"/>
                <a:gd name="T110" fmla="*/ 29 w 143"/>
                <a:gd name="T111" fmla="*/ 118 h 144"/>
                <a:gd name="T112" fmla="*/ 26 w 143"/>
                <a:gd name="T113" fmla="*/ 30 h 144"/>
                <a:gd name="T114" fmla="*/ 114 w 143"/>
                <a:gd name="T115" fmla="*/ 26 h 144"/>
                <a:gd name="T116" fmla="*/ 117 w 143"/>
                <a:gd name="T117" fmla="*/ 114 h 144"/>
                <a:gd name="T118" fmla="*/ 117 w 143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0" y="56"/>
                  </a:moveTo>
                  <a:cubicBezTo>
                    <a:pt x="142" y="56"/>
                    <a:pt x="143" y="54"/>
                    <a:pt x="143" y="52"/>
                  </a:cubicBezTo>
                  <a:cubicBezTo>
                    <a:pt x="143" y="51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5"/>
                    <a:pt x="143" y="33"/>
                  </a:cubicBezTo>
                  <a:cubicBezTo>
                    <a:pt x="143" y="31"/>
                    <a:pt x="142" y="30"/>
                    <a:pt x="14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89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3" y="0"/>
                    <a:pt x="72" y="0"/>
                  </a:cubicBezTo>
                  <a:cubicBezTo>
                    <a:pt x="70" y="0"/>
                    <a:pt x="68" y="2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1" y="0"/>
                    <a:pt x="29" y="2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2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90"/>
                    <a:pt x="0" y="92"/>
                  </a:cubicBezTo>
                  <a:cubicBezTo>
                    <a:pt x="0" y="93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2"/>
                    <a:pt x="31" y="144"/>
                    <a:pt x="32" y="144"/>
                  </a:cubicBezTo>
                  <a:cubicBezTo>
                    <a:pt x="34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0" y="144"/>
                    <a:pt x="52" y="144"/>
                  </a:cubicBezTo>
                  <a:cubicBezTo>
                    <a:pt x="54" y="144"/>
                    <a:pt x="55" y="142"/>
                    <a:pt x="55" y="141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2"/>
                    <a:pt x="70" y="144"/>
                    <a:pt x="72" y="144"/>
                  </a:cubicBezTo>
                  <a:cubicBezTo>
                    <a:pt x="73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89" y="144"/>
                    <a:pt x="91" y="144"/>
                  </a:cubicBezTo>
                  <a:cubicBezTo>
                    <a:pt x="93" y="144"/>
                    <a:pt x="94" y="142"/>
                    <a:pt x="94" y="14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2"/>
                    <a:pt x="109" y="144"/>
                    <a:pt x="111" y="144"/>
                  </a:cubicBezTo>
                  <a:cubicBezTo>
                    <a:pt x="113" y="144"/>
                    <a:pt x="114" y="142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25" y="131"/>
                    <a:pt x="130" y="125"/>
                    <a:pt x="130" y="118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3" y="93"/>
                    <a:pt x="143" y="92"/>
                  </a:cubicBezTo>
                  <a:cubicBezTo>
                    <a:pt x="143" y="90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4"/>
                    <a:pt x="143" y="72"/>
                  </a:cubicBezTo>
                  <a:cubicBezTo>
                    <a:pt x="143" y="70"/>
                    <a:pt x="142" y="69"/>
                    <a:pt x="14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56"/>
                    <a:pt x="130" y="56"/>
                    <a:pt x="130" y="56"/>
                  </a:cubicBezTo>
                  <a:lnTo>
                    <a:pt x="140" y="56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7" y="118"/>
                    <a:pt x="26" y="116"/>
                    <a:pt x="26" y="11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8"/>
                    <a:pt x="117" y="30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412BF63-EB14-482A-9545-891682E83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3025775"/>
              <a:ext cx="28575" cy="20637"/>
            </a:xfrm>
            <a:custGeom>
              <a:avLst/>
              <a:gdLst>
                <a:gd name="T0" fmla="*/ 5 w 13"/>
                <a:gd name="T1" fmla="*/ 10 h 10"/>
                <a:gd name="T2" fmla="*/ 8 w 13"/>
                <a:gd name="T3" fmla="*/ 10 h 10"/>
                <a:gd name="T4" fmla="*/ 13 w 13"/>
                <a:gd name="T5" fmla="*/ 5 h 10"/>
                <a:gd name="T6" fmla="*/ 8 w 13"/>
                <a:gd name="T7" fmla="*/ 0 h 10"/>
                <a:gd name="T8" fmla="*/ 5 w 13"/>
                <a:gd name="T9" fmla="*/ 0 h 10"/>
                <a:gd name="T10" fmla="*/ 0 w 13"/>
                <a:gd name="T11" fmla="*/ 5 h 10"/>
                <a:gd name="T12" fmla="*/ 5 w 13"/>
                <a:gd name="T13" fmla="*/ 10 h 10"/>
                <a:gd name="T14" fmla="*/ 5 w 13"/>
                <a:gd name="T15" fmla="*/ 10 h 10"/>
                <a:gd name="T16" fmla="*/ 5 w 1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0EBA784-17F5-4DD1-8CF6-26D0C2A1A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9013" y="2971800"/>
              <a:ext cx="165100" cy="163512"/>
            </a:xfrm>
            <a:custGeom>
              <a:avLst/>
              <a:gdLst>
                <a:gd name="T0" fmla="*/ 0 w 79"/>
                <a:gd name="T1" fmla="*/ 78 h 78"/>
                <a:gd name="T2" fmla="*/ 79 w 79"/>
                <a:gd name="T3" fmla="*/ 78 h 78"/>
                <a:gd name="T4" fmla="*/ 79 w 79"/>
                <a:gd name="T5" fmla="*/ 0 h 78"/>
                <a:gd name="T6" fmla="*/ 0 w 79"/>
                <a:gd name="T7" fmla="*/ 0 h 78"/>
                <a:gd name="T8" fmla="*/ 0 w 79"/>
                <a:gd name="T9" fmla="*/ 78 h 78"/>
                <a:gd name="T10" fmla="*/ 27 w 79"/>
                <a:gd name="T11" fmla="*/ 31 h 78"/>
                <a:gd name="T12" fmla="*/ 38 w 79"/>
                <a:gd name="T13" fmla="*/ 19 h 78"/>
                <a:gd name="T14" fmla="*/ 41 w 79"/>
                <a:gd name="T15" fmla="*/ 19 h 78"/>
                <a:gd name="T16" fmla="*/ 53 w 79"/>
                <a:gd name="T17" fmla="*/ 31 h 78"/>
                <a:gd name="T18" fmla="*/ 49 w 79"/>
                <a:gd name="T19" fmla="*/ 39 h 78"/>
                <a:gd name="T20" fmla="*/ 53 w 79"/>
                <a:gd name="T21" fmla="*/ 47 h 78"/>
                <a:gd name="T22" fmla="*/ 41 w 79"/>
                <a:gd name="T23" fmla="*/ 59 h 78"/>
                <a:gd name="T24" fmla="*/ 38 w 79"/>
                <a:gd name="T25" fmla="*/ 59 h 78"/>
                <a:gd name="T26" fmla="*/ 27 w 79"/>
                <a:gd name="T27" fmla="*/ 47 h 78"/>
                <a:gd name="T28" fmla="*/ 30 w 79"/>
                <a:gd name="T29" fmla="*/ 39 h 78"/>
                <a:gd name="T30" fmla="*/ 27 w 79"/>
                <a:gd name="T31" fmla="*/ 31 h 78"/>
                <a:gd name="T32" fmla="*/ 27 w 79"/>
                <a:gd name="T33" fmla="*/ 31 h 78"/>
                <a:gd name="T34" fmla="*/ 27 w 79"/>
                <a:gd name="T35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0" y="78"/>
                  </a:moveTo>
                  <a:cubicBezTo>
                    <a:pt x="79" y="78"/>
                    <a:pt x="79" y="78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27" y="31"/>
                  </a:moveTo>
                  <a:cubicBezTo>
                    <a:pt x="27" y="25"/>
                    <a:pt x="32" y="19"/>
                    <a:pt x="38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53" y="25"/>
                    <a:pt x="53" y="31"/>
                  </a:cubicBezTo>
                  <a:cubicBezTo>
                    <a:pt x="53" y="34"/>
                    <a:pt x="51" y="37"/>
                    <a:pt x="49" y="39"/>
                  </a:cubicBezTo>
                  <a:cubicBezTo>
                    <a:pt x="51" y="41"/>
                    <a:pt x="53" y="44"/>
                    <a:pt x="53" y="47"/>
                  </a:cubicBezTo>
                  <a:cubicBezTo>
                    <a:pt x="53" y="53"/>
                    <a:pt x="48" y="59"/>
                    <a:pt x="41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2" y="59"/>
                    <a:pt x="27" y="53"/>
                    <a:pt x="27" y="47"/>
                  </a:cubicBezTo>
                  <a:cubicBezTo>
                    <a:pt x="27" y="44"/>
                    <a:pt x="28" y="41"/>
                    <a:pt x="30" y="39"/>
                  </a:cubicBezTo>
                  <a:cubicBezTo>
                    <a:pt x="28" y="37"/>
                    <a:pt x="27" y="34"/>
                    <a:pt x="27" y="31"/>
                  </a:cubicBezTo>
                  <a:close/>
                  <a:moveTo>
                    <a:pt x="27" y="31"/>
                  </a:moveTo>
                  <a:cubicBezTo>
                    <a:pt x="27" y="31"/>
                    <a:pt x="27" y="31"/>
                    <a:pt x="27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8EB5C15-3175-43E4-917A-0CDAAFAD3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3059113"/>
              <a:ext cx="28575" cy="22225"/>
            </a:xfrm>
            <a:custGeom>
              <a:avLst/>
              <a:gdLst>
                <a:gd name="T0" fmla="*/ 5 w 13"/>
                <a:gd name="T1" fmla="*/ 10 h 10"/>
                <a:gd name="T2" fmla="*/ 8 w 13"/>
                <a:gd name="T3" fmla="*/ 10 h 10"/>
                <a:gd name="T4" fmla="*/ 13 w 13"/>
                <a:gd name="T5" fmla="*/ 5 h 10"/>
                <a:gd name="T6" fmla="*/ 8 w 13"/>
                <a:gd name="T7" fmla="*/ 0 h 10"/>
                <a:gd name="T8" fmla="*/ 5 w 13"/>
                <a:gd name="T9" fmla="*/ 0 h 10"/>
                <a:gd name="T10" fmla="*/ 0 w 13"/>
                <a:gd name="T11" fmla="*/ 5 h 10"/>
                <a:gd name="T12" fmla="*/ 5 w 13"/>
                <a:gd name="T13" fmla="*/ 10 h 10"/>
                <a:gd name="T14" fmla="*/ 5 w 13"/>
                <a:gd name="T15" fmla="*/ 10 h 10"/>
                <a:gd name="T16" fmla="*/ 5 w 1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3A923845-01D4-4152-98E8-C340ECA890F8}"/>
              </a:ext>
            </a:extLst>
          </p:cNvPr>
          <p:cNvSpPr>
            <a:spLocks noEditPoints="1"/>
          </p:cNvSpPr>
          <p:nvPr/>
        </p:nvSpPr>
        <p:spPr bwMode="auto">
          <a:xfrm>
            <a:off x="4562476" y="3568123"/>
            <a:ext cx="249238" cy="328612"/>
          </a:xfrm>
          <a:custGeom>
            <a:avLst/>
            <a:gdLst>
              <a:gd name="T0" fmla="*/ 78 w 118"/>
              <a:gd name="T1" fmla="*/ 0 h 156"/>
              <a:gd name="T2" fmla="*/ 39 w 118"/>
              <a:gd name="T3" fmla="*/ 0 h 156"/>
              <a:gd name="T4" fmla="*/ 0 w 118"/>
              <a:gd name="T5" fmla="*/ 39 h 156"/>
              <a:gd name="T6" fmla="*/ 0 w 118"/>
              <a:gd name="T7" fmla="*/ 98 h 156"/>
              <a:gd name="T8" fmla="*/ 59 w 118"/>
              <a:gd name="T9" fmla="*/ 156 h 156"/>
              <a:gd name="T10" fmla="*/ 118 w 118"/>
              <a:gd name="T11" fmla="*/ 98 h 156"/>
              <a:gd name="T12" fmla="*/ 118 w 118"/>
              <a:gd name="T13" fmla="*/ 39 h 156"/>
              <a:gd name="T14" fmla="*/ 78 w 118"/>
              <a:gd name="T15" fmla="*/ 0 h 156"/>
              <a:gd name="T16" fmla="*/ 72 w 118"/>
              <a:gd name="T17" fmla="*/ 52 h 156"/>
              <a:gd name="T18" fmla="*/ 59 w 118"/>
              <a:gd name="T19" fmla="*/ 65 h 156"/>
              <a:gd name="T20" fmla="*/ 46 w 118"/>
              <a:gd name="T21" fmla="*/ 52 h 156"/>
              <a:gd name="T22" fmla="*/ 46 w 118"/>
              <a:gd name="T23" fmla="*/ 32 h 156"/>
              <a:gd name="T24" fmla="*/ 59 w 118"/>
              <a:gd name="T25" fmla="*/ 19 h 156"/>
              <a:gd name="T26" fmla="*/ 72 w 118"/>
              <a:gd name="T27" fmla="*/ 32 h 156"/>
              <a:gd name="T28" fmla="*/ 72 w 118"/>
              <a:gd name="T29" fmla="*/ 52 h 156"/>
              <a:gd name="T30" fmla="*/ 72 w 118"/>
              <a:gd name="T31" fmla="*/ 52 h 156"/>
              <a:gd name="T32" fmla="*/ 72 w 118"/>
              <a:gd name="T33" fmla="*/ 5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8" h="156">
                <a:moveTo>
                  <a:pt x="78" y="0"/>
                </a:moveTo>
                <a:cubicBezTo>
                  <a:pt x="39" y="0"/>
                  <a:pt x="39" y="0"/>
                  <a:pt x="39" y="0"/>
                </a:cubicBezTo>
                <a:cubicBezTo>
                  <a:pt x="18" y="0"/>
                  <a:pt x="0" y="17"/>
                  <a:pt x="0" y="3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30"/>
                  <a:pt x="26" y="156"/>
                  <a:pt x="59" y="156"/>
                </a:cubicBezTo>
                <a:cubicBezTo>
                  <a:pt x="91" y="156"/>
                  <a:pt x="118" y="130"/>
                  <a:pt x="118" y="98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18" y="17"/>
                  <a:pt x="100" y="0"/>
                  <a:pt x="78" y="0"/>
                </a:cubicBezTo>
                <a:close/>
                <a:moveTo>
                  <a:pt x="72" y="52"/>
                </a:moveTo>
                <a:cubicBezTo>
                  <a:pt x="72" y="59"/>
                  <a:pt x="66" y="65"/>
                  <a:pt x="59" y="65"/>
                </a:cubicBezTo>
                <a:cubicBezTo>
                  <a:pt x="52" y="65"/>
                  <a:pt x="46" y="59"/>
                  <a:pt x="46" y="5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25"/>
                  <a:pt x="52" y="19"/>
                  <a:pt x="59" y="19"/>
                </a:cubicBezTo>
                <a:cubicBezTo>
                  <a:pt x="66" y="19"/>
                  <a:pt x="72" y="25"/>
                  <a:pt x="72" y="32"/>
                </a:cubicBezTo>
                <a:lnTo>
                  <a:pt x="72" y="52"/>
                </a:lnTo>
                <a:close/>
                <a:moveTo>
                  <a:pt x="72" y="52"/>
                </a:moveTo>
                <a:cubicBezTo>
                  <a:pt x="72" y="52"/>
                  <a:pt x="72" y="52"/>
                  <a:pt x="72" y="5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28D0DCB-B628-4999-8AE0-5DA19170C7F2}"/>
              </a:ext>
            </a:extLst>
          </p:cNvPr>
          <p:cNvGrpSpPr/>
          <p:nvPr/>
        </p:nvGrpSpPr>
        <p:grpSpPr>
          <a:xfrm>
            <a:off x="10358438" y="2947411"/>
            <a:ext cx="220663" cy="330199"/>
            <a:chOff x="10358438" y="2268538"/>
            <a:chExt cx="220663" cy="33019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53116CA-9829-48C6-9891-076A540E0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8438" y="2362200"/>
              <a:ext cx="220663" cy="236537"/>
            </a:xfrm>
            <a:custGeom>
              <a:avLst/>
              <a:gdLst>
                <a:gd name="T0" fmla="*/ 105 w 105"/>
                <a:gd name="T1" fmla="*/ 4 h 113"/>
                <a:gd name="T2" fmla="*/ 103 w 105"/>
                <a:gd name="T3" fmla="*/ 1 h 113"/>
                <a:gd name="T4" fmla="*/ 99 w 105"/>
                <a:gd name="T5" fmla="*/ 1 h 113"/>
                <a:gd name="T6" fmla="*/ 95 w 105"/>
                <a:gd name="T7" fmla="*/ 6 h 113"/>
                <a:gd name="T8" fmla="*/ 82 w 105"/>
                <a:gd name="T9" fmla="*/ 32 h 113"/>
                <a:gd name="T10" fmla="*/ 67 w 105"/>
                <a:gd name="T11" fmla="*/ 41 h 113"/>
                <a:gd name="T12" fmla="*/ 38 w 105"/>
                <a:gd name="T13" fmla="*/ 41 h 113"/>
                <a:gd name="T14" fmla="*/ 23 w 105"/>
                <a:gd name="T15" fmla="*/ 32 h 113"/>
                <a:gd name="T16" fmla="*/ 10 w 105"/>
                <a:gd name="T17" fmla="*/ 6 h 113"/>
                <a:gd name="T18" fmla="*/ 6 w 105"/>
                <a:gd name="T19" fmla="*/ 1 h 113"/>
                <a:gd name="T20" fmla="*/ 2 w 105"/>
                <a:gd name="T21" fmla="*/ 1 h 113"/>
                <a:gd name="T22" fmla="*/ 0 w 105"/>
                <a:gd name="T23" fmla="*/ 4 h 113"/>
                <a:gd name="T24" fmla="*/ 4 w 105"/>
                <a:gd name="T25" fmla="*/ 23 h 113"/>
                <a:gd name="T26" fmla="*/ 6 w 105"/>
                <a:gd name="T27" fmla="*/ 41 h 113"/>
                <a:gd name="T28" fmla="*/ 5 w 105"/>
                <a:gd name="T29" fmla="*/ 57 h 113"/>
                <a:gd name="T30" fmla="*/ 3 w 105"/>
                <a:gd name="T31" fmla="*/ 74 h 113"/>
                <a:gd name="T32" fmla="*/ 53 w 105"/>
                <a:gd name="T33" fmla="*/ 113 h 113"/>
                <a:gd name="T34" fmla="*/ 102 w 105"/>
                <a:gd name="T35" fmla="*/ 74 h 113"/>
                <a:gd name="T36" fmla="*/ 100 w 105"/>
                <a:gd name="T37" fmla="*/ 57 h 113"/>
                <a:gd name="T38" fmla="*/ 99 w 105"/>
                <a:gd name="T39" fmla="*/ 41 h 113"/>
                <a:gd name="T40" fmla="*/ 101 w 105"/>
                <a:gd name="T41" fmla="*/ 23 h 113"/>
                <a:gd name="T42" fmla="*/ 105 w 105"/>
                <a:gd name="T43" fmla="*/ 4 h 113"/>
                <a:gd name="T44" fmla="*/ 105 w 105"/>
                <a:gd name="T45" fmla="*/ 4 h 113"/>
                <a:gd name="T46" fmla="*/ 105 w 105"/>
                <a:gd name="T4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5" h="113">
                  <a:moveTo>
                    <a:pt x="105" y="4"/>
                  </a:moveTo>
                  <a:cubicBezTo>
                    <a:pt x="105" y="2"/>
                    <a:pt x="104" y="1"/>
                    <a:pt x="103" y="1"/>
                  </a:cubicBezTo>
                  <a:cubicBezTo>
                    <a:pt x="102" y="0"/>
                    <a:pt x="100" y="0"/>
                    <a:pt x="99" y="1"/>
                  </a:cubicBezTo>
                  <a:cubicBezTo>
                    <a:pt x="97" y="3"/>
                    <a:pt x="96" y="5"/>
                    <a:pt x="95" y="6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79" y="37"/>
                    <a:pt x="74" y="41"/>
                    <a:pt x="67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1" y="41"/>
                    <a:pt x="26" y="37"/>
                    <a:pt x="23" y="3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3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1" y="11"/>
                    <a:pt x="2" y="18"/>
                    <a:pt x="4" y="23"/>
                  </a:cubicBezTo>
                  <a:cubicBezTo>
                    <a:pt x="5" y="30"/>
                    <a:pt x="6" y="36"/>
                    <a:pt x="6" y="41"/>
                  </a:cubicBezTo>
                  <a:cubicBezTo>
                    <a:pt x="6" y="47"/>
                    <a:pt x="6" y="52"/>
                    <a:pt x="5" y="57"/>
                  </a:cubicBezTo>
                  <a:cubicBezTo>
                    <a:pt x="4" y="62"/>
                    <a:pt x="3" y="68"/>
                    <a:pt x="3" y="74"/>
                  </a:cubicBezTo>
                  <a:cubicBezTo>
                    <a:pt x="3" y="98"/>
                    <a:pt x="22" y="113"/>
                    <a:pt x="53" y="113"/>
                  </a:cubicBezTo>
                  <a:cubicBezTo>
                    <a:pt x="83" y="113"/>
                    <a:pt x="102" y="98"/>
                    <a:pt x="102" y="74"/>
                  </a:cubicBezTo>
                  <a:cubicBezTo>
                    <a:pt x="102" y="68"/>
                    <a:pt x="101" y="62"/>
                    <a:pt x="100" y="57"/>
                  </a:cubicBezTo>
                  <a:cubicBezTo>
                    <a:pt x="100" y="52"/>
                    <a:pt x="99" y="47"/>
                    <a:pt x="99" y="41"/>
                  </a:cubicBezTo>
                  <a:cubicBezTo>
                    <a:pt x="99" y="36"/>
                    <a:pt x="100" y="30"/>
                    <a:pt x="101" y="23"/>
                  </a:cubicBezTo>
                  <a:cubicBezTo>
                    <a:pt x="103" y="18"/>
                    <a:pt x="104" y="11"/>
                    <a:pt x="105" y="4"/>
                  </a:cubicBezTo>
                  <a:close/>
                  <a:moveTo>
                    <a:pt x="105" y="4"/>
                  </a:moveTo>
                  <a:cubicBezTo>
                    <a:pt x="105" y="4"/>
                    <a:pt x="105" y="4"/>
                    <a:pt x="105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B76F44A-DB2C-4C98-AC34-8A2C73667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8438" y="2268538"/>
              <a:ext cx="103188" cy="165100"/>
            </a:xfrm>
            <a:custGeom>
              <a:avLst/>
              <a:gdLst>
                <a:gd name="T0" fmla="*/ 3 w 49"/>
                <a:gd name="T1" fmla="*/ 36 h 78"/>
                <a:gd name="T2" fmla="*/ 5 w 49"/>
                <a:gd name="T3" fmla="*/ 36 h 78"/>
                <a:gd name="T4" fmla="*/ 16 w 49"/>
                <a:gd name="T5" fmla="*/ 47 h 78"/>
                <a:gd name="T6" fmla="*/ 29 w 49"/>
                <a:gd name="T7" fmla="*/ 73 h 78"/>
                <a:gd name="T8" fmla="*/ 38 w 49"/>
                <a:gd name="T9" fmla="*/ 78 h 78"/>
                <a:gd name="T10" fmla="*/ 46 w 49"/>
                <a:gd name="T11" fmla="*/ 78 h 78"/>
                <a:gd name="T12" fmla="*/ 49 w 49"/>
                <a:gd name="T13" fmla="*/ 75 h 78"/>
                <a:gd name="T14" fmla="*/ 49 w 49"/>
                <a:gd name="T15" fmla="*/ 40 h 78"/>
                <a:gd name="T16" fmla="*/ 48 w 49"/>
                <a:gd name="T17" fmla="*/ 37 h 78"/>
                <a:gd name="T18" fmla="*/ 46 w 49"/>
                <a:gd name="T19" fmla="*/ 33 h 78"/>
                <a:gd name="T20" fmla="*/ 46 w 49"/>
                <a:gd name="T21" fmla="*/ 20 h 78"/>
                <a:gd name="T22" fmla="*/ 48 w 49"/>
                <a:gd name="T23" fmla="*/ 15 h 78"/>
                <a:gd name="T24" fmla="*/ 49 w 49"/>
                <a:gd name="T25" fmla="*/ 12 h 78"/>
                <a:gd name="T26" fmla="*/ 49 w 49"/>
                <a:gd name="T27" fmla="*/ 3 h 78"/>
                <a:gd name="T28" fmla="*/ 48 w 49"/>
                <a:gd name="T29" fmla="*/ 1 h 78"/>
                <a:gd name="T30" fmla="*/ 46 w 49"/>
                <a:gd name="T31" fmla="*/ 0 h 78"/>
                <a:gd name="T32" fmla="*/ 0 w 49"/>
                <a:gd name="T33" fmla="*/ 32 h 78"/>
                <a:gd name="T34" fmla="*/ 1 w 49"/>
                <a:gd name="T35" fmla="*/ 35 h 78"/>
                <a:gd name="T36" fmla="*/ 3 w 49"/>
                <a:gd name="T37" fmla="*/ 36 h 78"/>
                <a:gd name="T38" fmla="*/ 3 w 49"/>
                <a:gd name="T39" fmla="*/ 36 h 78"/>
                <a:gd name="T40" fmla="*/ 3 w 49"/>
                <a:gd name="T41" fmla="*/ 3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78">
                  <a:moveTo>
                    <a:pt x="3" y="36"/>
                  </a:moveTo>
                  <a:cubicBezTo>
                    <a:pt x="4" y="36"/>
                    <a:pt x="4" y="36"/>
                    <a:pt x="5" y="36"/>
                  </a:cubicBezTo>
                  <a:cubicBezTo>
                    <a:pt x="9" y="39"/>
                    <a:pt x="13" y="43"/>
                    <a:pt x="16" y="47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76"/>
                    <a:pt x="34" y="78"/>
                    <a:pt x="38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8" y="78"/>
                    <a:pt x="49" y="77"/>
                    <a:pt x="49" y="75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9" y="39"/>
                    <a:pt x="49" y="38"/>
                    <a:pt x="48" y="37"/>
                  </a:cubicBezTo>
                  <a:cubicBezTo>
                    <a:pt x="47" y="36"/>
                    <a:pt x="46" y="34"/>
                    <a:pt x="46" y="33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18"/>
                    <a:pt x="47" y="16"/>
                    <a:pt x="48" y="15"/>
                  </a:cubicBezTo>
                  <a:cubicBezTo>
                    <a:pt x="49" y="14"/>
                    <a:pt x="49" y="13"/>
                    <a:pt x="49" y="1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2"/>
                    <a:pt x="48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10" y="2"/>
                    <a:pt x="2" y="23"/>
                    <a:pt x="0" y="32"/>
                  </a:cubicBezTo>
                  <a:cubicBezTo>
                    <a:pt x="0" y="33"/>
                    <a:pt x="1" y="34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lose/>
                  <a:moveTo>
                    <a:pt x="3" y="36"/>
                  </a:moveTo>
                  <a:cubicBezTo>
                    <a:pt x="3" y="36"/>
                    <a:pt x="3" y="36"/>
                    <a:pt x="3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79887E5-C195-4180-8855-02238DFD9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5913" y="2268538"/>
              <a:ext cx="103188" cy="165100"/>
            </a:xfrm>
            <a:custGeom>
              <a:avLst/>
              <a:gdLst>
                <a:gd name="T0" fmla="*/ 3 w 49"/>
                <a:gd name="T1" fmla="*/ 78 h 78"/>
                <a:gd name="T2" fmla="*/ 11 w 49"/>
                <a:gd name="T3" fmla="*/ 78 h 78"/>
                <a:gd name="T4" fmla="*/ 20 w 49"/>
                <a:gd name="T5" fmla="*/ 73 h 78"/>
                <a:gd name="T6" fmla="*/ 33 w 49"/>
                <a:gd name="T7" fmla="*/ 47 h 78"/>
                <a:gd name="T8" fmla="*/ 45 w 49"/>
                <a:gd name="T9" fmla="*/ 36 h 78"/>
                <a:gd name="T10" fmla="*/ 46 w 49"/>
                <a:gd name="T11" fmla="*/ 36 h 78"/>
                <a:gd name="T12" fmla="*/ 48 w 49"/>
                <a:gd name="T13" fmla="*/ 35 h 78"/>
                <a:gd name="T14" fmla="*/ 49 w 49"/>
                <a:gd name="T15" fmla="*/ 32 h 78"/>
                <a:gd name="T16" fmla="*/ 3 w 49"/>
                <a:gd name="T17" fmla="*/ 0 h 78"/>
                <a:gd name="T18" fmla="*/ 1 w 49"/>
                <a:gd name="T19" fmla="*/ 1 h 78"/>
                <a:gd name="T20" fmla="*/ 0 w 49"/>
                <a:gd name="T21" fmla="*/ 3 h 78"/>
                <a:gd name="T22" fmla="*/ 0 w 49"/>
                <a:gd name="T23" fmla="*/ 12 h 78"/>
                <a:gd name="T24" fmla="*/ 1 w 49"/>
                <a:gd name="T25" fmla="*/ 15 h 78"/>
                <a:gd name="T26" fmla="*/ 3 w 49"/>
                <a:gd name="T27" fmla="*/ 20 h 78"/>
                <a:gd name="T28" fmla="*/ 3 w 49"/>
                <a:gd name="T29" fmla="*/ 33 h 78"/>
                <a:gd name="T30" fmla="*/ 1 w 49"/>
                <a:gd name="T31" fmla="*/ 37 h 78"/>
                <a:gd name="T32" fmla="*/ 0 w 49"/>
                <a:gd name="T33" fmla="*/ 40 h 78"/>
                <a:gd name="T34" fmla="*/ 0 w 49"/>
                <a:gd name="T35" fmla="*/ 75 h 78"/>
                <a:gd name="T36" fmla="*/ 3 w 49"/>
                <a:gd name="T37" fmla="*/ 78 h 78"/>
                <a:gd name="T38" fmla="*/ 3 w 49"/>
                <a:gd name="T39" fmla="*/ 78 h 78"/>
                <a:gd name="T40" fmla="*/ 3 w 49"/>
                <a:gd name="T4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78">
                  <a:moveTo>
                    <a:pt x="3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5" y="78"/>
                    <a:pt x="19" y="76"/>
                    <a:pt x="20" y="7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6" y="43"/>
                    <a:pt x="40" y="39"/>
                    <a:pt x="45" y="36"/>
                  </a:cubicBezTo>
                  <a:cubicBezTo>
                    <a:pt x="45" y="36"/>
                    <a:pt x="45" y="36"/>
                    <a:pt x="46" y="36"/>
                  </a:cubicBezTo>
                  <a:cubicBezTo>
                    <a:pt x="47" y="36"/>
                    <a:pt x="47" y="35"/>
                    <a:pt x="48" y="35"/>
                  </a:cubicBezTo>
                  <a:cubicBezTo>
                    <a:pt x="49" y="34"/>
                    <a:pt x="49" y="33"/>
                    <a:pt x="49" y="32"/>
                  </a:cubicBezTo>
                  <a:cubicBezTo>
                    <a:pt x="47" y="23"/>
                    <a:pt x="39" y="3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6"/>
                    <a:pt x="3" y="18"/>
                    <a:pt x="3" y="20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2" y="36"/>
                    <a:pt x="1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8"/>
                    <a:pt x="3" y="78"/>
                  </a:cubicBezTo>
                  <a:close/>
                  <a:moveTo>
                    <a:pt x="3" y="78"/>
                  </a:moveTo>
                  <a:cubicBezTo>
                    <a:pt x="3" y="78"/>
                    <a:pt x="3" y="78"/>
                    <a:pt x="3" y="7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1408672A-99E5-456D-A510-CA054D4D9AAD}"/>
              </a:ext>
            </a:extLst>
          </p:cNvPr>
          <p:cNvSpPr>
            <a:spLocks noEditPoints="1"/>
          </p:cNvSpPr>
          <p:nvPr/>
        </p:nvSpPr>
        <p:spPr bwMode="auto">
          <a:xfrm>
            <a:off x="5097463" y="3607811"/>
            <a:ext cx="330200" cy="249237"/>
          </a:xfrm>
          <a:custGeom>
            <a:avLst/>
            <a:gdLst>
              <a:gd name="T0" fmla="*/ 144 w 157"/>
              <a:gd name="T1" fmla="*/ 0 h 118"/>
              <a:gd name="T2" fmla="*/ 13 w 157"/>
              <a:gd name="T3" fmla="*/ 0 h 118"/>
              <a:gd name="T4" fmla="*/ 0 w 157"/>
              <a:gd name="T5" fmla="*/ 13 h 118"/>
              <a:gd name="T6" fmla="*/ 0 w 157"/>
              <a:gd name="T7" fmla="*/ 92 h 118"/>
              <a:gd name="T8" fmla="*/ 13 w 157"/>
              <a:gd name="T9" fmla="*/ 105 h 118"/>
              <a:gd name="T10" fmla="*/ 69 w 157"/>
              <a:gd name="T11" fmla="*/ 105 h 118"/>
              <a:gd name="T12" fmla="*/ 69 w 157"/>
              <a:gd name="T13" fmla="*/ 111 h 118"/>
              <a:gd name="T14" fmla="*/ 49 w 157"/>
              <a:gd name="T15" fmla="*/ 111 h 118"/>
              <a:gd name="T16" fmla="*/ 46 w 157"/>
              <a:gd name="T17" fmla="*/ 115 h 118"/>
              <a:gd name="T18" fmla="*/ 49 w 157"/>
              <a:gd name="T19" fmla="*/ 118 h 118"/>
              <a:gd name="T20" fmla="*/ 108 w 157"/>
              <a:gd name="T21" fmla="*/ 118 h 118"/>
              <a:gd name="T22" fmla="*/ 111 w 157"/>
              <a:gd name="T23" fmla="*/ 115 h 118"/>
              <a:gd name="T24" fmla="*/ 108 w 157"/>
              <a:gd name="T25" fmla="*/ 111 h 118"/>
              <a:gd name="T26" fmla="*/ 89 w 157"/>
              <a:gd name="T27" fmla="*/ 111 h 118"/>
              <a:gd name="T28" fmla="*/ 89 w 157"/>
              <a:gd name="T29" fmla="*/ 105 h 118"/>
              <a:gd name="T30" fmla="*/ 144 w 157"/>
              <a:gd name="T31" fmla="*/ 105 h 118"/>
              <a:gd name="T32" fmla="*/ 157 w 157"/>
              <a:gd name="T33" fmla="*/ 92 h 118"/>
              <a:gd name="T34" fmla="*/ 157 w 157"/>
              <a:gd name="T35" fmla="*/ 13 h 118"/>
              <a:gd name="T36" fmla="*/ 144 w 157"/>
              <a:gd name="T37" fmla="*/ 0 h 118"/>
              <a:gd name="T38" fmla="*/ 144 w 157"/>
              <a:gd name="T39" fmla="*/ 92 h 118"/>
              <a:gd name="T40" fmla="*/ 13 w 157"/>
              <a:gd name="T41" fmla="*/ 92 h 118"/>
              <a:gd name="T42" fmla="*/ 13 w 157"/>
              <a:gd name="T43" fmla="*/ 13 h 118"/>
              <a:gd name="T44" fmla="*/ 144 w 157"/>
              <a:gd name="T45" fmla="*/ 13 h 118"/>
              <a:gd name="T46" fmla="*/ 144 w 157"/>
              <a:gd name="T47" fmla="*/ 92 h 118"/>
              <a:gd name="T48" fmla="*/ 144 w 157"/>
              <a:gd name="T49" fmla="*/ 92 h 118"/>
              <a:gd name="T50" fmla="*/ 144 w 157"/>
              <a:gd name="T51" fmla="*/ 9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18">
                <a:moveTo>
                  <a:pt x="14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9"/>
                  <a:pt x="6" y="105"/>
                  <a:pt x="13" y="105"/>
                </a:cubicBezTo>
                <a:cubicBezTo>
                  <a:pt x="69" y="105"/>
                  <a:pt x="69" y="105"/>
                  <a:pt x="69" y="105"/>
                </a:cubicBezTo>
                <a:cubicBezTo>
                  <a:pt x="69" y="111"/>
                  <a:pt x="69" y="111"/>
                  <a:pt x="69" y="111"/>
                </a:cubicBezTo>
                <a:cubicBezTo>
                  <a:pt x="49" y="111"/>
                  <a:pt x="49" y="111"/>
                  <a:pt x="49" y="111"/>
                </a:cubicBezTo>
                <a:cubicBezTo>
                  <a:pt x="48" y="111"/>
                  <a:pt x="46" y="113"/>
                  <a:pt x="46" y="115"/>
                </a:cubicBezTo>
                <a:cubicBezTo>
                  <a:pt x="46" y="116"/>
                  <a:pt x="48" y="118"/>
                  <a:pt x="49" y="118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10" y="118"/>
                  <a:pt x="111" y="116"/>
                  <a:pt x="111" y="115"/>
                </a:cubicBezTo>
                <a:cubicBezTo>
                  <a:pt x="111" y="113"/>
                  <a:pt x="110" y="111"/>
                  <a:pt x="108" y="111"/>
                </a:cubicBezTo>
                <a:cubicBezTo>
                  <a:pt x="89" y="111"/>
                  <a:pt x="89" y="111"/>
                  <a:pt x="89" y="111"/>
                </a:cubicBezTo>
                <a:cubicBezTo>
                  <a:pt x="89" y="105"/>
                  <a:pt x="89" y="105"/>
                  <a:pt x="89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51" y="105"/>
                  <a:pt x="157" y="99"/>
                  <a:pt x="157" y="92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57" y="6"/>
                  <a:pt x="151" y="0"/>
                  <a:pt x="144" y="0"/>
                </a:cubicBezTo>
                <a:close/>
                <a:moveTo>
                  <a:pt x="144" y="92"/>
                </a:moveTo>
                <a:cubicBezTo>
                  <a:pt x="13" y="92"/>
                  <a:pt x="13" y="92"/>
                  <a:pt x="13" y="92"/>
                </a:cubicBezTo>
                <a:cubicBezTo>
                  <a:pt x="13" y="13"/>
                  <a:pt x="13" y="13"/>
                  <a:pt x="13" y="13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92"/>
                  <a:pt x="144" y="92"/>
                  <a:pt x="144" y="92"/>
                </a:cubicBezTo>
                <a:close/>
                <a:moveTo>
                  <a:pt x="144" y="92"/>
                </a:moveTo>
                <a:cubicBezTo>
                  <a:pt x="144" y="92"/>
                  <a:pt x="144" y="92"/>
                  <a:pt x="144" y="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6004430-8C14-41A4-9FE0-914782BAB0E5}"/>
              </a:ext>
            </a:extLst>
          </p:cNvPr>
          <p:cNvGrpSpPr/>
          <p:nvPr/>
        </p:nvGrpSpPr>
        <p:grpSpPr>
          <a:xfrm>
            <a:off x="6762751" y="2369561"/>
            <a:ext cx="330200" cy="247650"/>
            <a:chOff x="6762751" y="1690688"/>
            <a:chExt cx="330200" cy="2476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6463630-8FA9-4B25-89CE-D2C601B02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2751" y="1690688"/>
              <a:ext cx="261938" cy="247650"/>
            </a:xfrm>
            <a:custGeom>
              <a:avLst/>
              <a:gdLst>
                <a:gd name="T0" fmla="*/ 111 w 125"/>
                <a:gd name="T1" fmla="*/ 0 h 118"/>
                <a:gd name="T2" fmla="*/ 79 w 125"/>
                <a:gd name="T3" fmla="*/ 0 h 118"/>
                <a:gd name="T4" fmla="*/ 66 w 125"/>
                <a:gd name="T5" fmla="*/ 14 h 118"/>
                <a:gd name="T6" fmla="*/ 4 w 125"/>
                <a:gd name="T7" fmla="*/ 14 h 118"/>
                <a:gd name="T8" fmla="*/ 0 w 125"/>
                <a:gd name="T9" fmla="*/ 17 h 118"/>
                <a:gd name="T10" fmla="*/ 0 w 125"/>
                <a:gd name="T11" fmla="*/ 102 h 118"/>
                <a:gd name="T12" fmla="*/ 4 w 125"/>
                <a:gd name="T13" fmla="*/ 105 h 118"/>
                <a:gd name="T14" fmla="*/ 66 w 125"/>
                <a:gd name="T15" fmla="*/ 105 h 118"/>
                <a:gd name="T16" fmla="*/ 79 w 125"/>
                <a:gd name="T17" fmla="*/ 118 h 118"/>
                <a:gd name="T18" fmla="*/ 111 w 125"/>
                <a:gd name="T19" fmla="*/ 118 h 118"/>
                <a:gd name="T20" fmla="*/ 125 w 125"/>
                <a:gd name="T21" fmla="*/ 105 h 118"/>
                <a:gd name="T22" fmla="*/ 125 w 125"/>
                <a:gd name="T23" fmla="*/ 14 h 118"/>
                <a:gd name="T24" fmla="*/ 111 w 125"/>
                <a:gd name="T25" fmla="*/ 0 h 118"/>
                <a:gd name="T26" fmla="*/ 66 w 125"/>
                <a:gd name="T27" fmla="*/ 98 h 118"/>
                <a:gd name="T28" fmla="*/ 7 w 125"/>
                <a:gd name="T29" fmla="*/ 98 h 118"/>
                <a:gd name="T30" fmla="*/ 7 w 125"/>
                <a:gd name="T31" fmla="*/ 20 h 118"/>
                <a:gd name="T32" fmla="*/ 66 w 125"/>
                <a:gd name="T33" fmla="*/ 20 h 118"/>
                <a:gd name="T34" fmla="*/ 66 w 125"/>
                <a:gd name="T35" fmla="*/ 98 h 118"/>
                <a:gd name="T36" fmla="*/ 66 w 125"/>
                <a:gd name="T37" fmla="*/ 98 h 118"/>
                <a:gd name="T38" fmla="*/ 66 w 125"/>
                <a:gd name="T39" fmla="*/ 9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118">
                  <a:moveTo>
                    <a:pt x="111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2" y="0"/>
                    <a:pt x="66" y="6"/>
                    <a:pt x="6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5"/>
                    <a:pt x="0" y="17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2" y="105"/>
                    <a:pt x="4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6" y="112"/>
                    <a:pt x="72" y="118"/>
                    <a:pt x="79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9" y="118"/>
                    <a:pt x="125" y="112"/>
                    <a:pt x="125" y="105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5" y="6"/>
                    <a:pt x="119" y="0"/>
                    <a:pt x="111" y="0"/>
                  </a:cubicBezTo>
                  <a:close/>
                  <a:moveTo>
                    <a:pt x="66" y="98"/>
                  </a:moveTo>
                  <a:cubicBezTo>
                    <a:pt x="7" y="98"/>
                    <a:pt x="7" y="98"/>
                    <a:pt x="7" y="9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6" y="20"/>
                    <a:pt x="66" y="20"/>
                    <a:pt x="66" y="20"/>
                  </a:cubicBezTo>
                  <a:lnTo>
                    <a:pt x="66" y="98"/>
                  </a:lnTo>
                  <a:close/>
                  <a:moveTo>
                    <a:pt x="66" y="98"/>
                  </a:moveTo>
                  <a:cubicBezTo>
                    <a:pt x="66" y="98"/>
                    <a:pt x="66" y="98"/>
                    <a:pt x="66" y="9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320B892-0028-4E83-9429-466F6ADC6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6" y="1760538"/>
              <a:ext cx="69850" cy="26987"/>
            </a:xfrm>
            <a:custGeom>
              <a:avLst/>
              <a:gdLst>
                <a:gd name="T0" fmla="*/ 3 w 33"/>
                <a:gd name="T1" fmla="*/ 13 h 13"/>
                <a:gd name="T2" fmla="*/ 29 w 33"/>
                <a:gd name="T3" fmla="*/ 13 h 13"/>
                <a:gd name="T4" fmla="*/ 33 w 33"/>
                <a:gd name="T5" fmla="*/ 10 h 13"/>
                <a:gd name="T6" fmla="*/ 33 w 33"/>
                <a:gd name="T7" fmla="*/ 3 h 13"/>
                <a:gd name="T8" fmla="*/ 29 w 33"/>
                <a:gd name="T9" fmla="*/ 0 h 13"/>
                <a:gd name="T10" fmla="*/ 3 w 33"/>
                <a:gd name="T11" fmla="*/ 0 h 13"/>
                <a:gd name="T12" fmla="*/ 0 w 33"/>
                <a:gd name="T13" fmla="*/ 3 h 13"/>
                <a:gd name="T14" fmla="*/ 0 w 33"/>
                <a:gd name="T15" fmla="*/ 10 h 13"/>
                <a:gd name="T16" fmla="*/ 3 w 33"/>
                <a:gd name="T17" fmla="*/ 13 h 13"/>
                <a:gd name="T18" fmla="*/ 3 w 33"/>
                <a:gd name="T19" fmla="*/ 13 h 13"/>
                <a:gd name="T20" fmla="*/ 3 w 33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3">
                  <a:moveTo>
                    <a:pt x="3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31" y="13"/>
                    <a:pt x="33" y="12"/>
                    <a:pt x="33" y="1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D15088C-7C01-40B5-AC7F-94E9D978E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6" y="1841500"/>
              <a:ext cx="69850" cy="28575"/>
            </a:xfrm>
            <a:custGeom>
              <a:avLst/>
              <a:gdLst>
                <a:gd name="T0" fmla="*/ 3 w 33"/>
                <a:gd name="T1" fmla="*/ 13 h 13"/>
                <a:gd name="T2" fmla="*/ 29 w 33"/>
                <a:gd name="T3" fmla="*/ 13 h 13"/>
                <a:gd name="T4" fmla="*/ 33 w 33"/>
                <a:gd name="T5" fmla="*/ 10 h 13"/>
                <a:gd name="T6" fmla="*/ 33 w 33"/>
                <a:gd name="T7" fmla="*/ 4 h 13"/>
                <a:gd name="T8" fmla="*/ 29 w 33"/>
                <a:gd name="T9" fmla="*/ 0 h 13"/>
                <a:gd name="T10" fmla="*/ 3 w 33"/>
                <a:gd name="T11" fmla="*/ 0 h 13"/>
                <a:gd name="T12" fmla="*/ 0 w 33"/>
                <a:gd name="T13" fmla="*/ 4 h 13"/>
                <a:gd name="T14" fmla="*/ 0 w 33"/>
                <a:gd name="T15" fmla="*/ 10 h 13"/>
                <a:gd name="T16" fmla="*/ 3 w 33"/>
                <a:gd name="T17" fmla="*/ 13 h 13"/>
                <a:gd name="T18" fmla="*/ 3 w 33"/>
                <a:gd name="T19" fmla="*/ 13 h 13"/>
                <a:gd name="T20" fmla="*/ 3 w 33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13">
                  <a:moveTo>
                    <a:pt x="3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31" y="13"/>
                    <a:pt x="33" y="12"/>
                    <a:pt x="33" y="1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82B0AF7-DF3A-415B-832B-27F3993F15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1201" y="1763713"/>
              <a:ext cx="31750" cy="101600"/>
            </a:xfrm>
            <a:custGeom>
              <a:avLst/>
              <a:gdLst>
                <a:gd name="T0" fmla="*/ 6 w 15"/>
                <a:gd name="T1" fmla="*/ 1 h 48"/>
                <a:gd name="T2" fmla="*/ 1 w 15"/>
                <a:gd name="T3" fmla="*/ 1 h 48"/>
                <a:gd name="T4" fmla="*/ 1 w 15"/>
                <a:gd name="T5" fmla="*/ 6 h 48"/>
                <a:gd name="T6" fmla="*/ 9 w 15"/>
                <a:gd name="T7" fmla="*/ 24 h 48"/>
                <a:gd name="T8" fmla="*/ 1 w 15"/>
                <a:gd name="T9" fmla="*/ 43 h 48"/>
                <a:gd name="T10" fmla="*/ 1 w 15"/>
                <a:gd name="T11" fmla="*/ 47 h 48"/>
                <a:gd name="T12" fmla="*/ 3 w 15"/>
                <a:gd name="T13" fmla="*/ 48 h 48"/>
                <a:gd name="T14" fmla="*/ 6 w 15"/>
                <a:gd name="T15" fmla="*/ 47 h 48"/>
                <a:gd name="T16" fmla="*/ 15 w 15"/>
                <a:gd name="T17" fmla="*/ 24 h 48"/>
                <a:gd name="T18" fmla="*/ 6 w 15"/>
                <a:gd name="T19" fmla="*/ 1 h 48"/>
                <a:gd name="T20" fmla="*/ 6 w 15"/>
                <a:gd name="T21" fmla="*/ 1 h 48"/>
                <a:gd name="T22" fmla="*/ 6 w 15"/>
                <a:gd name="T2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8">
                  <a:moveTo>
                    <a:pt x="6" y="1"/>
                  </a:move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5"/>
                    <a:pt x="1" y="6"/>
                  </a:cubicBezTo>
                  <a:cubicBezTo>
                    <a:pt x="6" y="11"/>
                    <a:pt x="9" y="17"/>
                    <a:pt x="9" y="24"/>
                  </a:cubicBezTo>
                  <a:cubicBezTo>
                    <a:pt x="9" y="31"/>
                    <a:pt x="6" y="38"/>
                    <a:pt x="1" y="43"/>
                  </a:cubicBezTo>
                  <a:cubicBezTo>
                    <a:pt x="0" y="44"/>
                    <a:pt x="0" y="46"/>
                    <a:pt x="1" y="47"/>
                  </a:cubicBezTo>
                  <a:cubicBezTo>
                    <a:pt x="2" y="48"/>
                    <a:pt x="2" y="48"/>
                    <a:pt x="3" y="48"/>
                  </a:cubicBezTo>
                  <a:cubicBezTo>
                    <a:pt x="4" y="48"/>
                    <a:pt x="5" y="48"/>
                    <a:pt x="6" y="47"/>
                  </a:cubicBezTo>
                  <a:cubicBezTo>
                    <a:pt x="12" y="41"/>
                    <a:pt x="15" y="33"/>
                    <a:pt x="15" y="24"/>
                  </a:cubicBezTo>
                  <a:cubicBezTo>
                    <a:pt x="15" y="16"/>
                    <a:pt x="12" y="7"/>
                    <a:pt x="6" y="1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E860552-D214-45A2-8EDF-EAE08459E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0563" y="1782763"/>
              <a:ext cx="25400" cy="63500"/>
            </a:xfrm>
            <a:custGeom>
              <a:avLst/>
              <a:gdLst>
                <a:gd name="T0" fmla="*/ 6 w 12"/>
                <a:gd name="T1" fmla="*/ 1 h 30"/>
                <a:gd name="T2" fmla="*/ 2 w 12"/>
                <a:gd name="T3" fmla="*/ 1 h 30"/>
                <a:gd name="T4" fmla="*/ 2 w 12"/>
                <a:gd name="T5" fmla="*/ 6 h 30"/>
                <a:gd name="T6" fmla="*/ 6 w 12"/>
                <a:gd name="T7" fmla="*/ 15 h 30"/>
                <a:gd name="T8" fmla="*/ 2 w 12"/>
                <a:gd name="T9" fmla="*/ 25 h 30"/>
                <a:gd name="T10" fmla="*/ 2 w 12"/>
                <a:gd name="T11" fmla="*/ 29 h 30"/>
                <a:gd name="T12" fmla="*/ 4 w 12"/>
                <a:gd name="T13" fmla="*/ 30 h 30"/>
                <a:gd name="T14" fmla="*/ 6 w 12"/>
                <a:gd name="T15" fmla="*/ 29 h 30"/>
                <a:gd name="T16" fmla="*/ 12 w 12"/>
                <a:gd name="T17" fmla="*/ 15 h 30"/>
                <a:gd name="T18" fmla="*/ 6 w 12"/>
                <a:gd name="T19" fmla="*/ 1 h 30"/>
                <a:gd name="T20" fmla="*/ 6 w 12"/>
                <a:gd name="T21" fmla="*/ 1 h 30"/>
                <a:gd name="T22" fmla="*/ 6 w 12"/>
                <a:gd name="T2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0">
                  <a:moveTo>
                    <a:pt x="6" y="1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6" y="12"/>
                    <a:pt x="6" y="15"/>
                  </a:cubicBezTo>
                  <a:cubicBezTo>
                    <a:pt x="6" y="19"/>
                    <a:pt x="4" y="22"/>
                    <a:pt x="2" y="25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2" y="30"/>
                    <a:pt x="3" y="30"/>
                    <a:pt x="4" y="30"/>
                  </a:cubicBezTo>
                  <a:cubicBezTo>
                    <a:pt x="5" y="30"/>
                    <a:pt x="6" y="30"/>
                    <a:pt x="6" y="29"/>
                  </a:cubicBezTo>
                  <a:cubicBezTo>
                    <a:pt x="10" y="25"/>
                    <a:pt x="12" y="21"/>
                    <a:pt x="12" y="15"/>
                  </a:cubicBezTo>
                  <a:cubicBezTo>
                    <a:pt x="12" y="10"/>
                    <a:pt x="10" y="5"/>
                    <a:pt x="6" y="1"/>
                  </a:cubicBezTo>
                  <a:close/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C8E3804-0DA5-4528-849A-81DA313E7E42}"/>
              </a:ext>
            </a:extLst>
          </p:cNvPr>
          <p:cNvGrpSpPr/>
          <p:nvPr/>
        </p:nvGrpSpPr>
        <p:grpSpPr>
          <a:xfrm>
            <a:off x="9750426" y="3023611"/>
            <a:ext cx="328613" cy="192087"/>
            <a:chOff x="9750426" y="2344738"/>
            <a:chExt cx="328613" cy="1920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3D3DFB4-F0E6-45FB-89F6-E6C81A90D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676" y="2433638"/>
              <a:ext cx="138113" cy="34925"/>
            </a:xfrm>
            <a:custGeom>
              <a:avLst/>
              <a:gdLst>
                <a:gd name="T0" fmla="*/ 62 w 66"/>
                <a:gd name="T1" fmla="*/ 4 h 17"/>
                <a:gd name="T2" fmla="*/ 57 w 66"/>
                <a:gd name="T3" fmla="*/ 4 h 17"/>
                <a:gd name="T4" fmla="*/ 53 w 66"/>
                <a:gd name="T5" fmla="*/ 0 h 17"/>
                <a:gd name="T6" fmla="*/ 50 w 66"/>
                <a:gd name="T7" fmla="*/ 4 h 17"/>
                <a:gd name="T8" fmla="*/ 43 w 66"/>
                <a:gd name="T9" fmla="*/ 4 h 17"/>
                <a:gd name="T10" fmla="*/ 40 w 66"/>
                <a:gd name="T11" fmla="*/ 0 h 17"/>
                <a:gd name="T12" fmla="*/ 37 w 66"/>
                <a:gd name="T13" fmla="*/ 4 h 17"/>
                <a:gd name="T14" fmla="*/ 30 w 66"/>
                <a:gd name="T15" fmla="*/ 4 h 17"/>
                <a:gd name="T16" fmla="*/ 26 w 66"/>
                <a:gd name="T17" fmla="*/ 0 h 17"/>
                <a:gd name="T18" fmla="*/ 23 w 66"/>
                <a:gd name="T19" fmla="*/ 4 h 17"/>
                <a:gd name="T20" fmla="*/ 16 w 66"/>
                <a:gd name="T21" fmla="*/ 4 h 17"/>
                <a:gd name="T22" fmla="*/ 13 w 66"/>
                <a:gd name="T23" fmla="*/ 0 h 17"/>
                <a:gd name="T24" fmla="*/ 9 w 66"/>
                <a:gd name="T25" fmla="*/ 4 h 17"/>
                <a:gd name="T26" fmla="*/ 4 w 66"/>
                <a:gd name="T27" fmla="*/ 4 h 17"/>
                <a:gd name="T28" fmla="*/ 0 w 66"/>
                <a:gd name="T29" fmla="*/ 7 h 17"/>
                <a:gd name="T30" fmla="*/ 0 w 66"/>
                <a:gd name="T31" fmla="*/ 13 h 17"/>
                <a:gd name="T32" fmla="*/ 4 w 66"/>
                <a:gd name="T33" fmla="*/ 17 h 17"/>
                <a:gd name="T34" fmla="*/ 62 w 66"/>
                <a:gd name="T35" fmla="*/ 17 h 17"/>
                <a:gd name="T36" fmla="*/ 66 w 66"/>
                <a:gd name="T37" fmla="*/ 13 h 17"/>
                <a:gd name="T38" fmla="*/ 66 w 66"/>
                <a:gd name="T39" fmla="*/ 7 h 17"/>
                <a:gd name="T40" fmla="*/ 62 w 66"/>
                <a:gd name="T41" fmla="*/ 4 h 17"/>
                <a:gd name="T42" fmla="*/ 62 w 66"/>
                <a:gd name="T43" fmla="*/ 4 h 17"/>
                <a:gd name="T44" fmla="*/ 62 w 66"/>
                <a:gd name="T4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7">
                  <a:moveTo>
                    <a:pt x="62" y="4"/>
                  </a:moveTo>
                  <a:cubicBezTo>
                    <a:pt x="57" y="4"/>
                    <a:pt x="57" y="4"/>
                    <a:pt x="57" y="4"/>
                  </a:cubicBezTo>
                  <a:cubicBezTo>
                    <a:pt x="57" y="2"/>
                    <a:pt x="55" y="0"/>
                    <a:pt x="53" y="0"/>
                  </a:cubicBezTo>
                  <a:cubicBezTo>
                    <a:pt x="52" y="0"/>
                    <a:pt x="50" y="2"/>
                    <a:pt x="5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2"/>
                    <a:pt x="42" y="0"/>
                    <a:pt x="40" y="0"/>
                  </a:cubicBezTo>
                  <a:cubicBezTo>
                    <a:pt x="38" y="0"/>
                    <a:pt x="37" y="2"/>
                    <a:pt x="37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2"/>
                    <a:pt x="28" y="0"/>
                    <a:pt x="26" y="0"/>
                  </a:cubicBezTo>
                  <a:cubicBezTo>
                    <a:pt x="24" y="0"/>
                    <a:pt x="23" y="2"/>
                    <a:pt x="23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11" y="0"/>
                    <a:pt x="9" y="2"/>
                    <a:pt x="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4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4" y="17"/>
                    <a:pt x="66" y="15"/>
                    <a:pt x="66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4" y="4"/>
                    <a:pt x="62" y="4"/>
                  </a:cubicBezTo>
                  <a:close/>
                  <a:moveTo>
                    <a:pt x="62" y="4"/>
                  </a:moveTo>
                  <a:cubicBezTo>
                    <a:pt x="62" y="4"/>
                    <a:pt x="62" y="4"/>
                    <a:pt x="6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9BE63F5-3018-4D46-AFAE-7F5FA9F4F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50426" y="2344738"/>
              <a:ext cx="328613" cy="192087"/>
            </a:xfrm>
            <a:custGeom>
              <a:avLst/>
              <a:gdLst>
                <a:gd name="T0" fmla="*/ 143 w 156"/>
                <a:gd name="T1" fmla="*/ 0 h 91"/>
                <a:gd name="T2" fmla="*/ 13 w 156"/>
                <a:gd name="T3" fmla="*/ 0 h 91"/>
                <a:gd name="T4" fmla="*/ 0 w 156"/>
                <a:gd name="T5" fmla="*/ 13 h 91"/>
                <a:gd name="T6" fmla="*/ 0 w 156"/>
                <a:gd name="T7" fmla="*/ 78 h 91"/>
                <a:gd name="T8" fmla="*/ 13 w 156"/>
                <a:gd name="T9" fmla="*/ 91 h 91"/>
                <a:gd name="T10" fmla="*/ 143 w 156"/>
                <a:gd name="T11" fmla="*/ 91 h 91"/>
                <a:gd name="T12" fmla="*/ 156 w 156"/>
                <a:gd name="T13" fmla="*/ 78 h 91"/>
                <a:gd name="T14" fmla="*/ 156 w 156"/>
                <a:gd name="T15" fmla="*/ 13 h 91"/>
                <a:gd name="T16" fmla="*/ 143 w 156"/>
                <a:gd name="T17" fmla="*/ 0 h 91"/>
                <a:gd name="T18" fmla="*/ 130 w 156"/>
                <a:gd name="T19" fmla="*/ 62 h 91"/>
                <a:gd name="T20" fmla="*/ 127 w 156"/>
                <a:gd name="T21" fmla="*/ 65 h 91"/>
                <a:gd name="T22" fmla="*/ 29 w 156"/>
                <a:gd name="T23" fmla="*/ 65 h 91"/>
                <a:gd name="T24" fmla="*/ 26 w 156"/>
                <a:gd name="T25" fmla="*/ 62 h 91"/>
                <a:gd name="T26" fmla="*/ 26 w 156"/>
                <a:gd name="T27" fmla="*/ 44 h 91"/>
                <a:gd name="T28" fmla="*/ 43 w 156"/>
                <a:gd name="T29" fmla="*/ 26 h 91"/>
                <a:gd name="T30" fmla="*/ 113 w 156"/>
                <a:gd name="T31" fmla="*/ 26 h 91"/>
                <a:gd name="T32" fmla="*/ 130 w 156"/>
                <a:gd name="T33" fmla="*/ 44 h 91"/>
                <a:gd name="T34" fmla="*/ 130 w 156"/>
                <a:gd name="T35" fmla="*/ 62 h 91"/>
                <a:gd name="T36" fmla="*/ 130 w 156"/>
                <a:gd name="T37" fmla="*/ 62 h 91"/>
                <a:gd name="T38" fmla="*/ 130 w 156"/>
                <a:gd name="T39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6" h="91">
                  <a:moveTo>
                    <a:pt x="14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1"/>
                    <a:pt x="1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51" y="91"/>
                    <a:pt x="156" y="86"/>
                    <a:pt x="156" y="78"/>
                  </a:cubicBezTo>
                  <a:cubicBezTo>
                    <a:pt x="156" y="13"/>
                    <a:pt x="156" y="13"/>
                    <a:pt x="156" y="13"/>
                  </a:cubicBezTo>
                  <a:cubicBezTo>
                    <a:pt x="156" y="6"/>
                    <a:pt x="151" y="0"/>
                    <a:pt x="143" y="0"/>
                  </a:cubicBezTo>
                  <a:close/>
                  <a:moveTo>
                    <a:pt x="130" y="62"/>
                  </a:moveTo>
                  <a:cubicBezTo>
                    <a:pt x="130" y="64"/>
                    <a:pt x="129" y="65"/>
                    <a:pt x="127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7" y="65"/>
                    <a:pt x="26" y="64"/>
                    <a:pt x="26" y="6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30" y="44"/>
                    <a:pt x="130" y="44"/>
                    <a:pt x="130" y="44"/>
                  </a:cubicBezTo>
                  <a:lnTo>
                    <a:pt x="130" y="62"/>
                  </a:lnTo>
                  <a:close/>
                  <a:moveTo>
                    <a:pt x="130" y="62"/>
                  </a:moveTo>
                  <a:cubicBezTo>
                    <a:pt x="130" y="62"/>
                    <a:pt x="130" y="62"/>
                    <a:pt x="130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D22020C0-8DD5-40B0-A1FC-F2EE74D116C8}"/>
              </a:ext>
            </a:extLst>
          </p:cNvPr>
          <p:cNvSpPr>
            <a:spLocks noEditPoints="1"/>
          </p:cNvSpPr>
          <p:nvPr/>
        </p:nvSpPr>
        <p:spPr bwMode="auto">
          <a:xfrm>
            <a:off x="6859588" y="3560186"/>
            <a:ext cx="136525" cy="327025"/>
          </a:xfrm>
          <a:custGeom>
            <a:avLst/>
            <a:gdLst>
              <a:gd name="T0" fmla="*/ 52 w 65"/>
              <a:gd name="T1" fmla="*/ 26 h 156"/>
              <a:gd name="T2" fmla="*/ 52 w 65"/>
              <a:gd name="T3" fmla="*/ 3 h 156"/>
              <a:gd name="T4" fmla="*/ 49 w 65"/>
              <a:gd name="T5" fmla="*/ 0 h 156"/>
              <a:gd name="T6" fmla="*/ 16 w 65"/>
              <a:gd name="T7" fmla="*/ 0 h 156"/>
              <a:gd name="T8" fmla="*/ 13 w 65"/>
              <a:gd name="T9" fmla="*/ 3 h 156"/>
              <a:gd name="T10" fmla="*/ 13 w 65"/>
              <a:gd name="T11" fmla="*/ 26 h 156"/>
              <a:gd name="T12" fmla="*/ 0 w 65"/>
              <a:gd name="T13" fmla="*/ 39 h 156"/>
              <a:gd name="T14" fmla="*/ 0 w 65"/>
              <a:gd name="T15" fmla="*/ 98 h 156"/>
              <a:gd name="T16" fmla="*/ 13 w 65"/>
              <a:gd name="T17" fmla="*/ 111 h 156"/>
              <a:gd name="T18" fmla="*/ 13 w 65"/>
              <a:gd name="T19" fmla="*/ 134 h 156"/>
              <a:gd name="T20" fmla="*/ 16 w 65"/>
              <a:gd name="T21" fmla="*/ 137 h 156"/>
              <a:gd name="T22" fmla="*/ 20 w 65"/>
              <a:gd name="T23" fmla="*/ 137 h 156"/>
              <a:gd name="T24" fmla="*/ 20 w 65"/>
              <a:gd name="T25" fmla="*/ 153 h 156"/>
              <a:gd name="T26" fmla="*/ 23 w 65"/>
              <a:gd name="T27" fmla="*/ 156 h 156"/>
              <a:gd name="T28" fmla="*/ 43 w 65"/>
              <a:gd name="T29" fmla="*/ 156 h 156"/>
              <a:gd name="T30" fmla="*/ 46 w 65"/>
              <a:gd name="T31" fmla="*/ 153 h 156"/>
              <a:gd name="T32" fmla="*/ 46 w 65"/>
              <a:gd name="T33" fmla="*/ 137 h 156"/>
              <a:gd name="T34" fmla="*/ 49 w 65"/>
              <a:gd name="T35" fmla="*/ 137 h 156"/>
              <a:gd name="T36" fmla="*/ 52 w 65"/>
              <a:gd name="T37" fmla="*/ 134 h 156"/>
              <a:gd name="T38" fmla="*/ 52 w 65"/>
              <a:gd name="T39" fmla="*/ 111 h 156"/>
              <a:gd name="T40" fmla="*/ 65 w 65"/>
              <a:gd name="T41" fmla="*/ 98 h 156"/>
              <a:gd name="T42" fmla="*/ 65 w 65"/>
              <a:gd name="T43" fmla="*/ 39 h 156"/>
              <a:gd name="T44" fmla="*/ 52 w 65"/>
              <a:gd name="T45" fmla="*/ 26 h 156"/>
              <a:gd name="T46" fmla="*/ 20 w 65"/>
              <a:gd name="T47" fmla="*/ 75 h 156"/>
              <a:gd name="T48" fmla="*/ 16 w 65"/>
              <a:gd name="T49" fmla="*/ 78 h 156"/>
              <a:gd name="T50" fmla="*/ 13 w 65"/>
              <a:gd name="T51" fmla="*/ 75 h 156"/>
              <a:gd name="T52" fmla="*/ 13 w 65"/>
              <a:gd name="T53" fmla="*/ 62 h 156"/>
              <a:gd name="T54" fmla="*/ 16 w 65"/>
              <a:gd name="T55" fmla="*/ 58 h 156"/>
              <a:gd name="T56" fmla="*/ 20 w 65"/>
              <a:gd name="T57" fmla="*/ 62 h 156"/>
              <a:gd name="T58" fmla="*/ 20 w 65"/>
              <a:gd name="T59" fmla="*/ 75 h 156"/>
              <a:gd name="T60" fmla="*/ 43 w 65"/>
              <a:gd name="T61" fmla="*/ 75 h 156"/>
              <a:gd name="T62" fmla="*/ 39 w 65"/>
              <a:gd name="T63" fmla="*/ 78 h 156"/>
              <a:gd name="T64" fmla="*/ 26 w 65"/>
              <a:gd name="T65" fmla="*/ 78 h 156"/>
              <a:gd name="T66" fmla="*/ 23 w 65"/>
              <a:gd name="T67" fmla="*/ 75 h 156"/>
              <a:gd name="T68" fmla="*/ 23 w 65"/>
              <a:gd name="T69" fmla="*/ 62 h 156"/>
              <a:gd name="T70" fmla="*/ 26 w 65"/>
              <a:gd name="T71" fmla="*/ 58 h 156"/>
              <a:gd name="T72" fmla="*/ 39 w 65"/>
              <a:gd name="T73" fmla="*/ 58 h 156"/>
              <a:gd name="T74" fmla="*/ 43 w 65"/>
              <a:gd name="T75" fmla="*/ 62 h 156"/>
              <a:gd name="T76" fmla="*/ 43 w 65"/>
              <a:gd name="T77" fmla="*/ 75 h 156"/>
              <a:gd name="T78" fmla="*/ 20 w 65"/>
              <a:gd name="T79" fmla="*/ 26 h 156"/>
              <a:gd name="T80" fmla="*/ 20 w 65"/>
              <a:gd name="T81" fmla="*/ 6 h 156"/>
              <a:gd name="T82" fmla="*/ 46 w 65"/>
              <a:gd name="T83" fmla="*/ 6 h 156"/>
              <a:gd name="T84" fmla="*/ 46 w 65"/>
              <a:gd name="T85" fmla="*/ 26 h 156"/>
              <a:gd name="T86" fmla="*/ 20 w 65"/>
              <a:gd name="T87" fmla="*/ 26 h 156"/>
              <a:gd name="T88" fmla="*/ 52 w 65"/>
              <a:gd name="T89" fmla="*/ 75 h 156"/>
              <a:gd name="T90" fmla="*/ 49 w 65"/>
              <a:gd name="T91" fmla="*/ 78 h 156"/>
              <a:gd name="T92" fmla="*/ 46 w 65"/>
              <a:gd name="T93" fmla="*/ 75 h 156"/>
              <a:gd name="T94" fmla="*/ 46 w 65"/>
              <a:gd name="T95" fmla="*/ 62 h 156"/>
              <a:gd name="T96" fmla="*/ 49 w 65"/>
              <a:gd name="T97" fmla="*/ 58 h 156"/>
              <a:gd name="T98" fmla="*/ 52 w 65"/>
              <a:gd name="T99" fmla="*/ 62 h 156"/>
              <a:gd name="T100" fmla="*/ 52 w 65"/>
              <a:gd name="T101" fmla="*/ 75 h 156"/>
              <a:gd name="T102" fmla="*/ 52 w 65"/>
              <a:gd name="T103" fmla="*/ 75 h 156"/>
              <a:gd name="T104" fmla="*/ 52 w 65"/>
              <a:gd name="T105" fmla="*/ 7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5" h="156">
                <a:moveTo>
                  <a:pt x="52" y="26"/>
                </a:moveTo>
                <a:cubicBezTo>
                  <a:pt x="52" y="3"/>
                  <a:pt x="52" y="3"/>
                  <a:pt x="52" y="3"/>
                </a:cubicBezTo>
                <a:cubicBezTo>
                  <a:pt x="52" y="1"/>
                  <a:pt x="51" y="0"/>
                  <a:pt x="4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3" y="1"/>
                  <a:pt x="13" y="3"/>
                </a:cubicBez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32"/>
                  <a:pt x="0" y="3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5"/>
                  <a:pt x="6" y="111"/>
                  <a:pt x="13" y="111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5"/>
                  <a:pt x="15" y="137"/>
                  <a:pt x="16" y="137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53"/>
                  <a:pt x="20" y="153"/>
                  <a:pt x="20" y="153"/>
                </a:cubicBezTo>
                <a:cubicBezTo>
                  <a:pt x="20" y="155"/>
                  <a:pt x="21" y="156"/>
                  <a:pt x="23" y="156"/>
                </a:cubicBezTo>
                <a:cubicBezTo>
                  <a:pt x="43" y="156"/>
                  <a:pt x="43" y="156"/>
                  <a:pt x="43" y="156"/>
                </a:cubicBezTo>
                <a:cubicBezTo>
                  <a:pt x="44" y="156"/>
                  <a:pt x="46" y="155"/>
                  <a:pt x="46" y="153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51" y="137"/>
                  <a:pt x="52" y="135"/>
                  <a:pt x="52" y="134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60" y="111"/>
                  <a:pt x="65" y="105"/>
                  <a:pt x="65" y="98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32"/>
                  <a:pt x="60" y="26"/>
                  <a:pt x="52" y="26"/>
                </a:cubicBezTo>
                <a:close/>
                <a:moveTo>
                  <a:pt x="20" y="75"/>
                </a:moveTo>
                <a:cubicBezTo>
                  <a:pt x="20" y="77"/>
                  <a:pt x="18" y="78"/>
                  <a:pt x="16" y="78"/>
                </a:cubicBezTo>
                <a:cubicBezTo>
                  <a:pt x="15" y="78"/>
                  <a:pt x="13" y="77"/>
                  <a:pt x="13" y="75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60"/>
                  <a:pt x="15" y="58"/>
                  <a:pt x="16" y="58"/>
                </a:cubicBezTo>
                <a:cubicBezTo>
                  <a:pt x="18" y="58"/>
                  <a:pt x="20" y="60"/>
                  <a:pt x="20" y="62"/>
                </a:cubicBezTo>
                <a:lnTo>
                  <a:pt x="20" y="75"/>
                </a:lnTo>
                <a:close/>
                <a:moveTo>
                  <a:pt x="43" y="75"/>
                </a:moveTo>
                <a:cubicBezTo>
                  <a:pt x="43" y="77"/>
                  <a:pt x="41" y="78"/>
                  <a:pt x="39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8"/>
                  <a:pt x="23" y="77"/>
                  <a:pt x="23" y="75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0"/>
                  <a:pt x="24" y="58"/>
                  <a:pt x="26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41" y="58"/>
                  <a:pt x="43" y="60"/>
                  <a:pt x="43" y="62"/>
                </a:cubicBezTo>
                <a:lnTo>
                  <a:pt x="43" y="75"/>
                </a:lnTo>
                <a:close/>
                <a:moveTo>
                  <a:pt x="20" y="26"/>
                </a:moveTo>
                <a:cubicBezTo>
                  <a:pt x="20" y="6"/>
                  <a:pt x="20" y="6"/>
                  <a:pt x="20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26"/>
                  <a:pt x="46" y="26"/>
                  <a:pt x="46" y="26"/>
                </a:cubicBezTo>
                <a:lnTo>
                  <a:pt x="20" y="26"/>
                </a:lnTo>
                <a:close/>
                <a:moveTo>
                  <a:pt x="52" y="75"/>
                </a:moveTo>
                <a:cubicBezTo>
                  <a:pt x="52" y="77"/>
                  <a:pt x="51" y="78"/>
                  <a:pt x="49" y="78"/>
                </a:cubicBezTo>
                <a:cubicBezTo>
                  <a:pt x="47" y="78"/>
                  <a:pt x="46" y="77"/>
                  <a:pt x="46" y="75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0"/>
                  <a:pt x="47" y="58"/>
                  <a:pt x="49" y="58"/>
                </a:cubicBezTo>
                <a:cubicBezTo>
                  <a:pt x="51" y="58"/>
                  <a:pt x="52" y="60"/>
                  <a:pt x="52" y="62"/>
                </a:cubicBezTo>
                <a:lnTo>
                  <a:pt x="52" y="75"/>
                </a:lnTo>
                <a:close/>
                <a:moveTo>
                  <a:pt x="52" y="75"/>
                </a:moveTo>
                <a:cubicBezTo>
                  <a:pt x="52" y="75"/>
                  <a:pt x="52" y="75"/>
                  <a:pt x="52" y="7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4BD5EC2-42B7-4362-AA55-8D0477003006}"/>
              </a:ext>
            </a:extLst>
          </p:cNvPr>
          <p:cNvGrpSpPr/>
          <p:nvPr/>
        </p:nvGrpSpPr>
        <p:grpSpPr>
          <a:xfrm>
            <a:off x="9240838" y="2956936"/>
            <a:ext cx="219075" cy="327025"/>
            <a:chOff x="9240838" y="2278063"/>
            <a:chExt cx="219075" cy="3270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791B0D5-EE4A-43A9-A96B-6B197756DC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838" y="2278063"/>
              <a:ext cx="219075" cy="176212"/>
            </a:xfrm>
            <a:custGeom>
              <a:avLst/>
              <a:gdLst>
                <a:gd name="T0" fmla="*/ 91 w 104"/>
                <a:gd name="T1" fmla="*/ 19 h 84"/>
                <a:gd name="T2" fmla="*/ 91 w 104"/>
                <a:gd name="T3" fmla="*/ 3 h 84"/>
                <a:gd name="T4" fmla="*/ 88 w 104"/>
                <a:gd name="T5" fmla="*/ 0 h 84"/>
                <a:gd name="T6" fmla="*/ 16 w 104"/>
                <a:gd name="T7" fmla="*/ 0 h 84"/>
                <a:gd name="T8" fmla="*/ 13 w 104"/>
                <a:gd name="T9" fmla="*/ 3 h 84"/>
                <a:gd name="T10" fmla="*/ 13 w 104"/>
                <a:gd name="T11" fmla="*/ 19 h 84"/>
                <a:gd name="T12" fmla="*/ 0 w 104"/>
                <a:gd name="T13" fmla="*/ 32 h 84"/>
                <a:gd name="T14" fmla="*/ 0 w 104"/>
                <a:gd name="T15" fmla="*/ 71 h 84"/>
                <a:gd name="T16" fmla="*/ 13 w 104"/>
                <a:gd name="T17" fmla="*/ 84 h 84"/>
                <a:gd name="T18" fmla="*/ 91 w 104"/>
                <a:gd name="T19" fmla="*/ 84 h 84"/>
                <a:gd name="T20" fmla="*/ 104 w 104"/>
                <a:gd name="T21" fmla="*/ 71 h 84"/>
                <a:gd name="T22" fmla="*/ 104 w 104"/>
                <a:gd name="T23" fmla="*/ 32 h 84"/>
                <a:gd name="T24" fmla="*/ 91 w 104"/>
                <a:gd name="T25" fmla="*/ 19 h 84"/>
                <a:gd name="T26" fmla="*/ 52 w 104"/>
                <a:gd name="T27" fmla="*/ 58 h 84"/>
                <a:gd name="T28" fmla="*/ 45 w 104"/>
                <a:gd name="T29" fmla="*/ 52 h 84"/>
                <a:gd name="T30" fmla="*/ 52 w 104"/>
                <a:gd name="T31" fmla="*/ 45 h 84"/>
                <a:gd name="T32" fmla="*/ 58 w 104"/>
                <a:gd name="T33" fmla="*/ 52 h 84"/>
                <a:gd name="T34" fmla="*/ 52 w 104"/>
                <a:gd name="T35" fmla="*/ 58 h 84"/>
                <a:gd name="T36" fmla="*/ 85 w 104"/>
                <a:gd name="T37" fmla="*/ 19 h 84"/>
                <a:gd name="T38" fmla="*/ 19 w 104"/>
                <a:gd name="T39" fmla="*/ 19 h 84"/>
                <a:gd name="T40" fmla="*/ 19 w 104"/>
                <a:gd name="T41" fmla="*/ 6 h 84"/>
                <a:gd name="T42" fmla="*/ 85 w 104"/>
                <a:gd name="T43" fmla="*/ 6 h 84"/>
                <a:gd name="T44" fmla="*/ 85 w 104"/>
                <a:gd name="T45" fmla="*/ 19 h 84"/>
                <a:gd name="T46" fmla="*/ 85 w 104"/>
                <a:gd name="T47" fmla="*/ 19 h 84"/>
                <a:gd name="T48" fmla="*/ 85 w 104"/>
                <a:gd name="T4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84">
                  <a:moveTo>
                    <a:pt x="91" y="19"/>
                  </a:move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90" y="0"/>
                    <a:pt x="8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3" y="1"/>
                    <a:pt x="13" y="3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5" y="19"/>
                    <a:pt x="0" y="25"/>
                    <a:pt x="0" y="3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9"/>
                    <a:pt x="5" y="84"/>
                    <a:pt x="13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8" y="84"/>
                    <a:pt x="104" y="79"/>
                    <a:pt x="104" y="71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5"/>
                    <a:pt x="98" y="19"/>
                    <a:pt x="91" y="19"/>
                  </a:cubicBezTo>
                  <a:close/>
                  <a:moveTo>
                    <a:pt x="52" y="58"/>
                  </a:moveTo>
                  <a:cubicBezTo>
                    <a:pt x="48" y="58"/>
                    <a:pt x="45" y="55"/>
                    <a:pt x="45" y="52"/>
                  </a:cubicBezTo>
                  <a:cubicBezTo>
                    <a:pt x="45" y="48"/>
                    <a:pt x="48" y="45"/>
                    <a:pt x="52" y="45"/>
                  </a:cubicBezTo>
                  <a:cubicBezTo>
                    <a:pt x="55" y="45"/>
                    <a:pt x="58" y="48"/>
                    <a:pt x="58" y="52"/>
                  </a:cubicBezTo>
                  <a:cubicBezTo>
                    <a:pt x="58" y="55"/>
                    <a:pt x="55" y="58"/>
                    <a:pt x="52" y="58"/>
                  </a:cubicBezTo>
                  <a:close/>
                  <a:moveTo>
                    <a:pt x="8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85" y="6"/>
                    <a:pt x="85" y="6"/>
                    <a:pt x="85" y="6"/>
                  </a:cubicBezTo>
                  <a:lnTo>
                    <a:pt x="85" y="19"/>
                  </a:lnTo>
                  <a:close/>
                  <a:moveTo>
                    <a:pt x="85" y="19"/>
                  </a:moveTo>
                  <a:cubicBezTo>
                    <a:pt x="85" y="19"/>
                    <a:pt x="85" y="19"/>
                    <a:pt x="85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A0229A5-5A67-4497-96AD-239335A95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9101" y="2468563"/>
              <a:ext cx="82550" cy="136525"/>
            </a:xfrm>
            <a:custGeom>
              <a:avLst/>
              <a:gdLst>
                <a:gd name="T0" fmla="*/ 36 w 39"/>
                <a:gd name="T1" fmla="*/ 0 h 65"/>
                <a:gd name="T2" fmla="*/ 4 w 39"/>
                <a:gd name="T3" fmla="*/ 0 h 65"/>
                <a:gd name="T4" fmla="*/ 0 w 39"/>
                <a:gd name="T5" fmla="*/ 3 h 65"/>
                <a:gd name="T6" fmla="*/ 0 w 39"/>
                <a:gd name="T7" fmla="*/ 42 h 65"/>
                <a:gd name="T8" fmla="*/ 4 w 39"/>
                <a:gd name="T9" fmla="*/ 46 h 65"/>
                <a:gd name="T10" fmla="*/ 7 w 39"/>
                <a:gd name="T11" fmla="*/ 46 h 65"/>
                <a:gd name="T12" fmla="*/ 7 w 39"/>
                <a:gd name="T13" fmla="*/ 62 h 65"/>
                <a:gd name="T14" fmla="*/ 10 w 39"/>
                <a:gd name="T15" fmla="*/ 65 h 65"/>
                <a:gd name="T16" fmla="*/ 30 w 39"/>
                <a:gd name="T17" fmla="*/ 65 h 65"/>
                <a:gd name="T18" fmla="*/ 33 w 39"/>
                <a:gd name="T19" fmla="*/ 62 h 65"/>
                <a:gd name="T20" fmla="*/ 33 w 39"/>
                <a:gd name="T21" fmla="*/ 46 h 65"/>
                <a:gd name="T22" fmla="*/ 36 w 39"/>
                <a:gd name="T23" fmla="*/ 46 h 65"/>
                <a:gd name="T24" fmla="*/ 39 w 39"/>
                <a:gd name="T25" fmla="*/ 42 h 65"/>
                <a:gd name="T26" fmla="*/ 39 w 39"/>
                <a:gd name="T27" fmla="*/ 3 h 65"/>
                <a:gd name="T28" fmla="*/ 36 w 39"/>
                <a:gd name="T29" fmla="*/ 0 h 65"/>
                <a:gd name="T30" fmla="*/ 36 w 39"/>
                <a:gd name="T31" fmla="*/ 0 h 65"/>
                <a:gd name="T32" fmla="*/ 36 w 39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65">
                  <a:moveTo>
                    <a:pt x="3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4"/>
                    <a:pt x="8" y="65"/>
                    <a:pt x="1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5"/>
                    <a:pt x="33" y="64"/>
                    <a:pt x="33" y="62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8" y="46"/>
                    <a:pt x="39" y="44"/>
                    <a:pt x="39" y="4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5461CD52-3508-4FB5-BB8F-FD20B0AAF1BA}"/>
              </a:ext>
            </a:extLst>
          </p:cNvPr>
          <p:cNvSpPr>
            <a:spLocks noEditPoints="1"/>
          </p:cNvSpPr>
          <p:nvPr/>
        </p:nvSpPr>
        <p:spPr bwMode="auto">
          <a:xfrm>
            <a:off x="7451726" y="2953761"/>
            <a:ext cx="192088" cy="330200"/>
          </a:xfrm>
          <a:custGeom>
            <a:avLst/>
            <a:gdLst>
              <a:gd name="T0" fmla="*/ 46 w 91"/>
              <a:gd name="T1" fmla="*/ 0 h 157"/>
              <a:gd name="T2" fmla="*/ 0 w 91"/>
              <a:gd name="T3" fmla="*/ 79 h 157"/>
              <a:gd name="T4" fmla="*/ 46 w 91"/>
              <a:gd name="T5" fmla="*/ 157 h 157"/>
              <a:gd name="T6" fmla="*/ 91 w 91"/>
              <a:gd name="T7" fmla="*/ 79 h 157"/>
              <a:gd name="T8" fmla="*/ 46 w 91"/>
              <a:gd name="T9" fmla="*/ 0 h 157"/>
              <a:gd name="T10" fmla="*/ 46 w 91"/>
              <a:gd name="T11" fmla="*/ 131 h 157"/>
              <a:gd name="T12" fmla="*/ 39 w 91"/>
              <a:gd name="T13" fmla="*/ 125 h 157"/>
              <a:gd name="T14" fmla="*/ 46 w 91"/>
              <a:gd name="T15" fmla="*/ 118 h 157"/>
              <a:gd name="T16" fmla="*/ 52 w 91"/>
              <a:gd name="T17" fmla="*/ 125 h 157"/>
              <a:gd name="T18" fmla="*/ 46 w 91"/>
              <a:gd name="T19" fmla="*/ 131 h 157"/>
              <a:gd name="T20" fmla="*/ 46 w 91"/>
              <a:gd name="T21" fmla="*/ 131 h 157"/>
              <a:gd name="T22" fmla="*/ 46 w 91"/>
              <a:gd name="T23" fmla="*/ 13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57">
                <a:moveTo>
                  <a:pt x="46" y="0"/>
                </a:moveTo>
                <a:cubicBezTo>
                  <a:pt x="0" y="0"/>
                  <a:pt x="0" y="32"/>
                  <a:pt x="0" y="79"/>
                </a:cubicBezTo>
                <a:cubicBezTo>
                  <a:pt x="0" y="126"/>
                  <a:pt x="0" y="157"/>
                  <a:pt x="46" y="157"/>
                </a:cubicBezTo>
                <a:cubicBezTo>
                  <a:pt x="91" y="157"/>
                  <a:pt x="91" y="126"/>
                  <a:pt x="91" y="79"/>
                </a:cubicBezTo>
                <a:cubicBezTo>
                  <a:pt x="91" y="32"/>
                  <a:pt x="91" y="0"/>
                  <a:pt x="46" y="0"/>
                </a:cubicBezTo>
                <a:close/>
                <a:moveTo>
                  <a:pt x="46" y="131"/>
                </a:moveTo>
                <a:cubicBezTo>
                  <a:pt x="42" y="131"/>
                  <a:pt x="39" y="128"/>
                  <a:pt x="39" y="125"/>
                </a:cubicBezTo>
                <a:cubicBezTo>
                  <a:pt x="39" y="121"/>
                  <a:pt x="42" y="118"/>
                  <a:pt x="46" y="118"/>
                </a:cubicBezTo>
                <a:cubicBezTo>
                  <a:pt x="49" y="118"/>
                  <a:pt x="52" y="121"/>
                  <a:pt x="52" y="125"/>
                </a:cubicBezTo>
                <a:cubicBezTo>
                  <a:pt x="52" y="128"/>
                  <a:pt x="49" y="131"/>
                  <a:pt x="46" y="131"/>
                </a:cubicBezTo>
                <a:close/>
                <a:moveTo>
                  <a:pt x="46" y="131"/>
                </a:moveTo>
                <a:cubicBezTo>
                  <a:pt x="46" y="131"/>
                  <a:pt x="46" y="131"/>
                  <a:pt x="46" y="13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FE2F36A-B4E0-43A1-B666-A4C8CA4FFA02}"/>
              </a:ext>
            </a:extLst>
          </p:cNvPr>
          <p:cNvGrpSpPr/>
          <p:nvPr/>
        </p:nvGrpSpPr>
        <p:grpSpPr>
          <a:xfrm>
            <a:off x="8040688" y="2966461"/>
            <a:ext cx="330200" cy="304799"/>
            <a:chOff x="8040688" y="2287588"/>
            <a:chExt cx="330200" cy="30479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F23D4D7-159D-4C87-9FDB-B87A551180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688" y="2371725"/>
              <a:ext cx="330200" cy="220662"/>
            </a:xfrm>
            <a:custGeom>
              <a:avLst/>
              <a:gdLst>
                <a:gd name="T0" fmla="*/ 0 w 157"/>
                <a:gd name="T1" fmla="*/ 13 h 105"/>
                <a:gd name="T2" fmla="*/ 144 w 157"/>
                <a:gd name="T3" fmla="*/ 105 h 105"/>
                <a:gd name="T4" fmla="*/ 144 w 157"/>
                <a:gd name="T5" fmla="*/ 0 h 105"/>
                <a:gd name="T6" fmla="*/ 85 w 157"/>
                <a:gd name="T7" fmla="*/ 16 h 105"/>
                <a:gd name="T8" fmla="*/ 85 w 157"/>
                <a:gd name="T9" fmla="*/ 36 h 105"/>
                <a:gd name="T10" fmla="*/ 69 w 157"/>
                <a:gd name="T11" fmla="*/ 20 h 105"/>
                <a:gd name="T12" fmla="*/ 85 w 157"/>
                <a:gd name="T13" fmla="*/ 43 h 105"/>
                <a:gd name="T14" fmla="*/ 85 w 157"/>
                <a:gd name="T15" fmla="*/ 62 h 105"/>
                <a:gd name="T16" fmla="*/ 69 w 157"/>
                <a:gd name="T17" fmla="*/ 46 h 105"/>
                <a:gd name="T18" fmla="*/ 59 w 157"/>
                <a:gd name="T19" fmla="*/ 16 h 105"/>
                <a:gd name="T20" fmla="*/ 59 w 157"/>
                <a:gd name="T21" fmla="*/ 36 h 105"/>
                <a:gd name="T22" fmla="*/ 43 w 157"/>
                <a:gd name="T23" fmla="*/ 20 h 105"/>
                <a:gd name="T24" fmla="*/ 59 w 157"/>
                <a:gd name="T25" fmla="*/ 43 h 105"/>
                <a:gd name="T26" fmla="*/ 59 w 157"/>
                <a:gd name="T27" fmla="*/ 62 h 105"/>
                <a:gd name="T28" fmla="*/ 43 w 157"/>
                <a:gd name="T29" fmla="*/ 46 h 105"/>
                <a:gd name="T30" fmla="*/ 20 w 157"/>
                <a:gd name="T31" fmla="*/ 88 h 105"/>
                <a:gd name="T32" fmla="*/ 20 w 157"/>
                <a:gd name="T33" fmla="*/ 69 h 105"/>
                <a:gd name="T34" fmla="*/ 36 w 157"/>
                <a:gd name="T35" fmla="*/ 85 h 105"/>
                <a:gd name="T36" fmla="*/ 20 w 157"/>
                <a:gd name="T37" fmla="*/ 62 h 105"/>
                <a:gd name="T38" fmla="*/ 20 w 157"/>
                <a:gd name="T39" fmla="*/ 43 h 105"/>
                <a:gd name="T40" fmla="*/ 36 w 157"/>
                <a:gd name="T41" fmla="*/ 59 h 105"/>
                <a:gd name="T42" fmla="*/ 20 w 157"/>
                <a:gd name="T43" fmla="*/ 36 h 105"/>
                <a:gd name="T44" fmla="*/ 20 w 157"/>
                <a:gd name="T45" fmla="*/ 16 h 105"/>
                <a:gd name="T46" fmla="*/ 36 w 157"/>
                <a:gd name="T47" fmla="*/ 33 h 105"/>
                <a:gd name="T48" fmla="*/ 46 w 157"/>
                <a:gd name="T49" fmla="*/ 88 h 105"/>
                <a:gd name="T50" fmla="*/ 46 w 157"/>
                <a:gd name="T51" fmla="*/ 69 h 105"/>
                <a:gd name="T52" fmla="*/ 115 w 157"/>
                <a:gd name="T53" fmla="*/ 85 h 105"/>
                <a:gd name="T54" fmla="*/ 98 w 157"/>
                <a:gd name="T55" fmla="*/ 62 h 105"/>
                <a:gd name="T56" fmla="*/ 98 w 157"/>
                <a:gd name="T57" fmla="*/ 43 h 105"/>
                <a:gd name="T58" fmla="*/ 115 w 157"/>
                <a:gd name="T59" fmla="*/ 59 h 105"/>
                <a:gd name="T60" fmla="*/ 98 w 157"/>
                <a:gd name="T61" fmla="*/ 36 h 105"/>
                <a:gd name="T62" fmla="*/ 98 w 157"/>
                <a:gd name="T63" fmla="*/ 16 h 105"/>
                <a:gd name="T64" fmla="*/ 115 w 157"/>
                <a:gd name="T65" fmla="*/ 33 h 105"/>
                <a:gd name="T66" fmla="*/ 124 w 157"/>
                <a:gd name="T67" fmla="*/ 88 h 105"/>
                <a:gd name="T68" fmla="*/ 124 w 157"/>
                <a:gd name="T69" fmla="*/ 69 h 105"/>
                <a:gd name="T70" fmla="*/ 141 w 157"/>
                <a:gd name="T71" fmla="*/ 85 h 105"/>
                <a:gd name="T72" fmla="*/ 124 w 157"/>
                <a:gd name="T73" fmla="*/ 62 h 105"/>
                <a:gd name="T74" fmla="*/ 124 w 157"/>
                <a:gd name="T75" fmla="*/ 43 h 105"/>
                <a:gd name="T76" fmla="*/ 141 w 157"/>
                <a:gd name="T77" fmla="*/ 59 h 105"/>
                <a:gd name="T78" fmla="*/ 124 w 157"/>
                <a:gd name="T79" fmla="*/ 36 h 105"/>
                <a:gd name="T80" fmla="*/ 124 w 157"/>
                <a:gd name="T81" fmla="*/ 16 h 105"/>
                <a:gd name="T82" fmla="*/ 141 w 157"/>
                <a:gd name="T83" fmla="*/ 3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5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6" y="105"/>
                    <a:pt x="13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51" y="105"/>
                    <a:pt x="157" y="99"/>
                    <a:pt x="157" y="92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69" y="20"/>
                  </a:moveTo>
                  <a:cubicBezTo>
                    <a:pt x="69" y="18"/>
                    <a:pt x="70" y="16"/>
                    <a:pt x="72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7" y="16"/>
                    <a:pt x="88" y="18"/>
                    <a:pt x="88" y="20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5"/>
                    <a:pt x="87" y="36"/>
                    <a:pt x="85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0" y="36"/>
                    <a:pt x="69" y="35"/>
                    <a:pt x="69" y="33"/>
                  </a:cubicBezTo>
                  <a:lnTo>
                    <a:pt x="69" y="20"/>
                  </a:lnTo>
                  <a:close/>
                  <a:moveTo>
                    <a:pt x="69" y="46"/>
                  </a:moveTo>
                  <a:cubicBezTo>
                    <a:pt x="69" y="44"/>
                    <a:pt x="70" y="43"/>
                    <a:pt x="72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7" y="43"/>
                    <a:pt x="88" y="44"/>
                    <a:pt x="88" y="46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8" y="61"/>
                    <a:pt x="87" y="62"/>
                    <a:pt x="85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0" y="62"/>
                    <a:pt x="69" y="61"/>
                    <a:pt x="69" y="59"/>
                  </a:cubicBezTo>
                  <a:lnTo>
                    <a:pt x="69" y="46"/>
                  </a:lnTo>
                  <a:close/>
                  <a:moveTo>
                    <a:pt x="43" y="20"/>
                  </a:moveTo>
                  <a:cubicBezTo>
                    <a:pt x="43" y="18"/>
                    <a:pt x="44" y="16"/>
                    <a:pt x="46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16"/>
                    <a:pt x="62" y="18"/>
                    <a:pt x="62" y="20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5"/>
                    <a:pt x="61" y="36"/>
                    <a:pt x="59" y="3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4" y="36"/>
                    <a:pt x="43" y="35"/>
                    <a:pt x="43" y="33"/>
                  </a:cubicBezTo>
                  <a:lnTo>
                    <a:pt x="43" y="20"/>
                  </a:lnTo>
                  <a:close/>
                  <a:moveTo>
                    <a:pt x="43" y="46"/>
                  </a:moveTo>
                  <a:cubicBezTo>
                    <a:pt x="43" y="44"/>
                    <a:pt x="44" y="43"/>
                    <a:pt x="46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1" y="43"/>
                    <a:pt x="62" y="44"/>
                    <a:pt x="62" y="4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61"/>
                    <a:pt x="61" y="62"/>
                    <a:pt x="59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4" y="62"/>
                    <a:pt x="43" y="61"/>
                    <a:pt x="43" y="59"/>
                  </a:cubicBezTo>
                  <a:lnTo>
                    <a:pt x="43" y="46"/>
                  </a:lnTo>
                  <a:close/>
                  <a:moveTo>
                    <a:pt x="36" y="85"/>
                  </a:moveTo>
                  <a:cubicBezTo>
                    <a:pt x="36" y="87"/>
                    <a:pt x="35" y="88"/>
                    <a:pt x="3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18" y="88"/>
                    <a:pt x="17" y="87"/>
                    <a:pt x="17" y="85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0"/>
                    <a:pt x="18" y="69"/>
                    <a:pt x="2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5" y="69"/>
                    <a:pt x="36" y="70"/>
                    <a:pt x="36" y="72"/>
                  </a:cubicBezTo>
                  <a:lnTo>
                    <a:pt x="36" y="85"/>
                  </a:lnTo>
                  <a:close/>
                  <a:moveTo>
                    <a:pt x="36" y="59"/>
                  </a:moveTo>
                  <a:cubicBezTo>
                    <a:pt x="36" y="61"/>
                    <a:pt x="35" y="62"/>
                    <a:pt x="33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8" y="62"/>
                    <a:pt x="17" y="61"/>
                    <a:pt x="17" y="5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4"/>
                    <a:pt x="18" y="43"/>
                    <a:pt x="2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6" y="44"/>
                    <a:pt x="36" y="46"/>
                  </a:cubicBezTo>
                  <a:lnTo>
                    <a:pt x="36" y="59"/>
                  </a:lnTo>
                  <a:close/>
                  <a:moveTo>
                    <a:pt x="36" y="33"/>
                  </a:moveTo>
                  <a:cubicBezTo>
                    <a:pt x="36" y="35"/>
                    <a:pt x="35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6"/>
                    <a:pt x="17" y="35"/>
                    <a:pt x="17" y="3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6"/>
                    <a:pt x="2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6"/>
                    <a:pt x="36" y="18"/>
                    <a:pt x="36" y="20"/>
                  </a:cubicBezTo>
                  <a:lnTo>
                    <a:pt x="36" y="33"/>
                  </a:lnTo>
                  <a:close/>
                  <a:moveTo>
                    <a:pt x="115" y="85"/>
                  </a:moveTo>
                  <a:cubicBezTo>
                    <a:pt x="115" y="87"/>
                    <a:pt x="113" y="88"/>
                    <a:pt x="11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4" y="88"/>
                    <a:pt x="43" y="87"/>
                    <a:pt x="43" y="85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0"/>
                    <a:pt x="44" y="69"/>
                    <a:pt x="46" y="69"/>
                  </a:cubicBezTo>
                  <a:cubicBezTo>
                    <a:pt x="111" y="69"/>
                    <a:pt x="111" y="69"/>
                    <a:pt x="111" y="69"/>
                  </a:cubicBezTo>
                  <a:cubicBezTo>
                    <a:pt x="113" y="69"/>
                    <a:pt x="115" y="70"/>
                    <a:pt x="115" y="72"/>
                  </a:cubicBezTo>
                  <a:lnTo>
                    <a:pt x="115" y="85"/>
                  </a:lnTo>
                  <a:close/>
                  <a:moveTo>
                    <a:pt x="115" y="59"/>
                  </a:moveTo>
                  <a:cubicBezTo>
                    <a:pt x="115" y="61"/>
                    <a:pt x="113" y="62"/>
                    <a:pt x="111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6" y="62"/>
                    <a:pt x="95" y="61"/>
                    <a:pt x="95" y="59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4"/>
                    <a:pt x="96" y="43"/>
                    <a:pt x="98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3" y="43"/>
                    <a:pt x="115" y="44"/>
                    <a:pt x="115" y="46"/>
                  </a:cubicBezTo>
                  <a:lnTo>
                    <a:pt x="115" y="59"/>
                  </a:lnTo>
                  <a:close/>
                  <a:moveTo>
                    <a:pt x="115" y="33"/>
                  </a:moveTo>
                  <a:cubicBezTo>
                    <a:pt x="115" y="35"/>
                    <a:pt x="113" y="36"/>
                    <a:pt x="111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6" y="36"/>
                    <a:pt x="95" y="35"/>
                    <a:pt x="95" y="33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5" y="18"/>
                    <a:pt x="96" y="16"/>
                    <a:pt x="98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3" y="16"/>
                    <a:pt x="115" y="18"/>
                    <a:pt x="115" y="20"/>
                  </a:cubicBezTo>
                  <a:lnTo>
                    <a:pt x="115" y="33"/>
                  </a:lnTo>
                  <a:close/>
                  <a:moveTo>
                    <a:pt x="141" y="85"/>
                  </a:moveTo>
                  <a:cubicBezTo>
                    <a:pt x="141" y="87"/>
                    <a:pt x="139" y="88"/>
                    <a:pt x="137" y="88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123" y="88"/>
                    <a:pt x="121" y="87"/>
                    <a:pt x="121" y="8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0"/>
                    <a:pt x="123" y="69"/>
                    <a:pt x="124" y="69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9" y="69"/>
                    <a:pt x="141" y="70"/>
                    <a:pt x="141" y="72"/>
                  </a:cubicBezTo>
                  <a:lnTo>
                    <a:pt x="141" y="85"/>
                  </a:lnTo>
                  <a:close/>
                  <a:moveTo>
                    <a:pt x="141" y="59"/>
                  </a:moveTo>
                  <a:cubicBezTo>
                    <a:pt x="141" y="61"/>
                    <a:pt x="139" y="62"/>
                    <a:pt x="137" y="62"/>
                  </a:cubicBezTo>
                  <a:cubicBezTo>
                    <a:pt x="124" y="62"/>
                    <a:pt x="124" y="62"/>
                    <a:pt x="124" y="62"/>
                  </a:cubicBezTo>
                  <a:cubicBezTo>
                    <a:pt x="123" y="62"/>
                    <a:pt x="121" y="61"/>
                    <a:pt x="121" y="59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1" y="44"/>
                    <a:pt x="123" y="43"/>
                    <a:pt x="124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9" y="43"/>
                    <a:pt x="141" y="44"/>
                    <a:pt x="141" y="46"/>
                  </a:cubicBezTo>
                  <a:lnTo>
                    <a:pt x="141" y="59"/>
                  </a:lnTo>
                  <a:close/>
                  <a:moveTo>
                    <a:pt x="141" y="33"/>
                  </a:moveTo>
                  <a:cubicBezTo>
                    <a:pt x="141" y="35"/>
                    <a:pt x="139" y="36"/>
                    <a:pt x="13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3" y="36"/>
                    <a:pt x="121" y="35"/>
                    <a:pt x="121" y="33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18"/>
                    <a:pt x="123" y="16"/>
                    <a:pt x="124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9" y="16"/>
                    <a:pt x="141" y="18"/>
                    <a:pt x="141" y="20"/>
                  </a:cubicBezTo>
                  <a:lnTo>
                    <a:pt x="141" y="33"/>
                  </a:lnTo>
                  <a:close/>
                  <a:moveTo>
                    <a:pt x="141" y="33"/>
                  </a:moveTo>
                  <a:cubicBezTo>
                    <a:pt x="141" y="33"/>
                    <a:pt x="141" y="33"/>
                    <a:pt x="14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1208FBE-48EC-48BF-BF70-CFCDA2B3A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0226" y="2287588"/>
              <a:ext cx="111125" cy="25400"/>
            </a:xfrm>
            <a:custGeom>
              <a:avLst/>
              <a:gdLst>
                <a:gd name="T0" fmla="*/ 5 w 53"/>
                <a:gd name="T1" fmla="*/ 11 h 12"/>
                <a:gd name="T2" fmla="*/ 49 w 53"/>
                <a:gd name="T3" fmla="*/ 11 h 12"/>
                <a:gd name="T4" fmla="*/ 50 w 53"/>
                <a:gd name="T5" fmla="*/ 11 h 12"/>
                <a:gd name="T6" fmla="*/ 53 w 53"/>
                <a:gd name="T7" fmla="*/ 9 h 12"/>
                <a:gd name="T8" fmla="*/ 51 w 53"/>
                <a:gd name="T9" fmla="*/ 5 h 12"/>
                <a:gd name="T10" fmla="*/ 3 w 53"/>
                <a:gd name="T11" fmla="*/ 5 h 12"/>
                <a:gd name="T12" fmla="*/ 1 w 53"/>
                <a:gd name="T13" fmla="*/ 9 h 12"/>
                <a:gd name="T14" fmla="*/ 5 w 53"/>
                <a:gd name="T15" fmla="*/ 11 h 12"/>
                <a:gd name="T16" fmla="*/ 5 w 53"/>
                <a:gd name="T17" fmla="*/ 11 h 12"/>
                <a:gd name="T18" fmla="*/ 5 w 53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2">
                  <a:moveTo>
                    <a:pt x="5" y="11"/>
                  </a:moveTo>
                  <a:cubicBezTo>
                    <a:pt x="19" y="6"/>
                    <a:pt x="34" y="6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1" y="11"/>
                    <a:pt x="52" y="10"/>
                    <a:pt x="53" y="9"/>
                  </a:cubicBezTo>
                  <a:cubicBezTo>
                    <a:pt x="53" y="7"/>
                    <a:pt x="52" y="5"/>
                    <a:pt x="51" y="5"/>
                  </a:cubicBezTo>
                  <a:cubicBezTo>
                    <a:pt x="35" y="0"/>
                    <a:pt x="18" y="0"/>
                    <a:pt x="3" y="5"/>
                  </a:cubicBezTo>
                  <a:cubicBezTo>
                    <a:pt x="1" y="5"/>
                    <a:pt x="0" y="7"/>
                    <a:pt x="1" y="9"/>
                  </a:cubicBezTo>
                  <a:cubicBezTo>
                    <a:pt x="1" y="11"/>
                    <a:pt x="3" y="12"/>
                    <a:pt x="5" y="11"/>
                  </a:cubicBezTo>
                  <a:close/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641212-716D-44BD-BBDC-B70D38671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2314575"/>
              <a:ext cx="95250" cy="23812"/>
            </a:xfrm>
            <a:custGeom>
              <a:avLst/>
              <a:gdLst>
                <a:gd name="T0" fmla="*/ 42 w 45"/>
                <a:gd name="T1" fmla="*/ 4 h 11"/>
                <a:gd name="T2" fmla="*/ 3 w 45"/>
                <a:gd name="T3" fmla="*/ 4 h 11"/>
                <a:gd name="T4" fmla="*/ 1 w 45"/>
                <a:gd name="T5" fmla="*/ 8 h 11"/>
                <a:gd name="T6" fmla="*/ 5 w 45"/>
                <a:gd name="T7" fmla="*/ 10 h 11"/>
                <a:gd name="T8" fmla="*/ 40 w 45"/>
                <a:gd name="T9" fmla="*/ 10 h 11"/>
                <a:gd name="T10" fmla="*/ 41 w 45"/>
                <a:gd name="T11" fmla="*/ 11 h 11"/>
                <a:gd name="T12" fmla="*/ 44 w 45"/>
                <a:gd name="T13" fmla="*/ 8 h 11"/>
                <a:gd name="T14" fmla="*/ 42 w 45"/>
                <a:gd name="T15" fmla="*/ 4 h 11"/>
                <a:gd name="T16" fmla="*/ 42 w 45"/>
                <a:gd name="T17" fmla="*/ 4 h 11"/>
                <a:gd name="T18" fmla="*/ 42 w 45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1">
                  <a:moveTo>
                    <a:pt x="42" y="4"/>
                  </a:moveTo>
                  <a:cubicBezTo>
                    <a:pt x="30" y="0"/>
                    <a:pt x="16" y="0"/>
                    <a:pt x="3" y="4"/>
                  </a:cubicBezTo>
                  <a:cubicBezTo>
                    <a:pt x="1" y="5"/>
                    <a:pt x="0" y="7"/>
                    <a:pt x="1" y="8"/>
                  </a:cubicBezTo>
                  <a:cubicBezTo>
                    <a:pt x="1" y="10"/>
                    <a:pt x="3" y="11"/>
                    <a:pt x="5" y="10"/>
                  </a:cubicBezTo>
                  <a:cubicBezTo>
                    <a:pt x="17" y="7"/>
                    <a:pt x="29" y="7"/>
                    <a:pt x="40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3" y="11"/>
                    <a:pt x="44" y="10"/>
                    <a:pt x="44" y="8"/>
                  </a:cubicBezTo>
                  <a:cubicBezTo>
                    <a:pt x="45" y="7"/>
                    <a:pt x="44" y="5"/>
                    <a:pt x="42" y="4"/>
                  </a:cubicBezTo>
                  <a:close/>
                  <a:moveTo>
                    <a:pt x="42" y="4"/>
                  </a:moveTo>
                  <a:cubicBezTo>
                    <a:pt x="42" y="4"/>
                    <a:pt x="42" y="4"/>
                    <a:pt x="4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845E97A-3FB6-42FC-B993-3B8BD23FEEB5}"/>
              </a:ext>
            </a:extLst>
          </p:cNvPr>
          <p:cNvGrpSpPr/>
          <p:nvPr/>
        </p:nvGrpSpPr>
        <p:grpSpPr>
          <a:xfrm>
            <a:off x="6789738" y="2956936"/>
            <a:ext cx="276225" cy="327024"/>
            <a:chOff x="6789738" y="2278063"/>
            <a:chExt cx="276225" cy="3270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AC06763-F510-43C7-A1C2-C54BB0D48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738" y="2278063"/>
              <a:ext cx="276225" cy="273050"/>
            </a:xfrm>
            <a:custGeom>
              <a:avLst/>
              <a:gdLst>
                <a:gd name="T0" fmla="*/ 66 w 131"/>
                <a:gd name="T1" fmla="*/ 130 h 130"/>
                <a:gd name="T2" fmla="*/ 131 w 131"/>
                <a:gd name="T3" fmla="*/ 65 h 130"/>
                <a:gd name="T4" fmla="*/ 66 w 131"/>
                <a:gd name="T5" fmla="*/ 0 h 130"/>
                <a:gd name="T6" fmla="*/ 0 w 131"/>
                <a:gd name="T7" fmla="*/ 65 h 130"/>
                <a:gd name="T8" fmla="*/ 66 w 131"/>
                <a:gd name="T9" fmla="*/ 130 h 130"/>
                <a:gd name="T10" fmla="*/ 66 w 131"/>
                <a:gd name="T11" fmla="*/ 26 h 130"/>
                <a:gd name="T12" fmla="*/ 105 w 131"/>
                <a:gd name="T13" fmla="*/ 65 h 130"/>
                <a:gd name="T14" fmla="*/ 66 w 131"/>
                <a:gd name="T15" fmla="*/ 104 h 130"/>
                <a:gd name="T16" fmla="*/ 27 w 131"/>
                <a:gd name="T17" fmla="*/ 65 h 130"/>
                <a:gd name="T18" fmla="*/ 66 w 131"/>
                <a:gd name="T19" fmla="*/ 26 h 130"/>
                <a:gd name="T20" fmla="*/ 66 w 131"/>
                <a:gd name="T21" fmla="*/ 26 h 130"/>
                <a:gd name="T22" fmla="*/ 66 w 131"/>
                <a:gd name="T23" fmla="*/ 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" h="130">
                  <a:moveTo>
                    <a:pt x="66" y="130"/>
                  </a:moveTo>
                  <a:cubicBezTo>
                    <a:pt x="102" y="130"/>
                    <a:pt x="131" y="101"/>
                    <a:pt x="131" y="65"/>
                  </a:cubicBezTo>
                  <a:cubicBezTo>
                    <a:pt x="131" y="29"/>
                    <a:pt x="102" y="0"/>
                    <a:pt x="66" y="0"/>
                  </a:cubicBezTo>
                  <a:cubicBezTo>
                    <a:pt x="30" y="0"/>
                    <a:pt x="0" y="29"/>
                    <a:pt x="0" y="65"/>
                  </a:cubicBezTo>
                  <a:cubicBezTo>
                    <a:pt x="0" y="101"/>
                    <a:pt x="30" y="130"/>
                    <a:pt x="66" y="130"/>
                  </a:cubicBezTo>
                  <a:close/>
                  <a:moveTo>
                    <a:pt x="66" y="26"/>
                  </a:moveTo>
                  <a:cubicBezTo>
                    <a:pt x="87" y="26"/>
                    <a:pt x="105" y="43"/>
                    <a:pt x="105" y="65"/>
                  </a:cubicBezTo>
                  <a:cubicBezTo>
                    <a:pt x="105" y="86"/>
                    <a:pt x="87" y="104"/>
                    <a:pt x="66" y="104"/>
                  </a:cubicBezTo>
                  <a:cubicBezTo>
                    <a:pt x="44" y="104"/>
                    <a:pt x="27" y="86"/>
                    <a:pt x="27" y="65"/>
                  </a:cubicBezTo>
                  <a:cubicBezTo>
                    <a:pt x="27" y="43"/>
                    <a:pt x="44" y="26"/>
                    <a:pt x="66" y="26"/>
                  </a:cubicBezTo>
                  <a:close/>
                  <a:moveTo>
                    <a:pt x="66" y="26"/>
                  </a:moveTo>
                  <a:cubicBezTo>
                    <a:pt x="66" y="26"/>
                    <a:pt x="66" y="26"/>
                    <a:pt x="66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CC998348-5CD8-4169-8133-8B1CBC650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588" y="2344738"/>
              <a:ext cx="136525" cy="138112"/>
            </a:xfrm>
            <a:custGeom>
              <a:avLst/>
              <a:gdLst>
                <a:gd name="T0" fmla="*/ 33 w 65"/>
                <a:gd name="T1" fmla="*/ 66 h 66"/>
                <a:gd name="T2" fmla="*/ 65 w 65"/>
                <a:gd name="T3" fmla="*/ 33 h 66"/>
                <a:gd name="T4" fmla="*/ 33 w 65"/>
                <a:gd name="T5" fmla="*/ 0 h 66"/>
                <a:gd name="T6" fmla="*/ 0 w 65"/>
                <a:gd name="T7" fmla="*/ 33 h 66"/>
                <a:gd name="T8" fmla="*/ 33 w 65"/>
                <a:gd name="T9" fmla="*/ 66 h 66"/>
                <a:gd name="T10" fmla="*/ 33 w 65"/>
                <a:gd name="T11" fmla="*/ 13 h 66"/>
                <a:gd name="T12" fmla="*/ 36 w 65"/>
                <a:gd name="T13" fmla="*/ 17 h 66"/>
                <a:gd name="T14" fmla="*/ 33 w 65"/>
                <a:gd name="T15" fmla="*/ 20 h 66"/>
                <a:gd name="T16" fmla="*/ 20 w 65"/>
                <a:gd name="T17" fmla="*/ 33 h 66"/>
                <a:gd name="T18" fmla="*/ 16 w 65"/>
                <a:gd name="T19" fmla="*/ 36 h 66"/>
                <a:gd name="T20" fmla="*/ 13 w 65"/>
                <a:gd name="T21" fmla="*/ 33 h 66"/>
                <a:gd name="T22" fmla="*/ 33 w 65"/>
                <a:gd name="T23" fmla="*/ 13 h 66"/>
                <a:gd name="T24" fmla="*/ 33 w 65"/>
                <a:gd name="T25" fmla="*/ 13 h 66"/>
                <a:gd name="T26" fmla="*/ 33 w 65"/>
                <a:gd name="T27" fmla="*/ 1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33" y="66"/>
                  </a:moveTo>
                  <a:cubicBezTo>
                    <a:pt x="51" y="66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33" y="13"/>
                  </a:moveTo>
                  <a:cubicBezTo>
                    <a:pt x="35" y="13"/>
                    <a:pt x="36" y="15"/>
                    <a:pt x="36" y="17"/>
                  </a:cubicBezTo>
                  <a:cubicBezTo>
                    <a:pt x="36" y="18"/>
                    <a:pt x="35" y="20"/>
                    <a:pt x="33" y="20"/>
                  </a:cubicBezTo>
                  <a:cubicBezTo>
                    <a:pt x="26" y="20"/>
                    <a:pt x="20" y="26"/>
                    <a:pt x="20" y="33"/>
                  </a:cubicBezTo>
                  <a:cubicBezTo>
                    <a:pt x="20" y="35"/>
                    <a:pt x="18" y="36"/>
                    <a:pt x="16" y="36"/>
                  </a:cubicBezTo>
                  <a:cubicBezTo>
                    <a:pt x="15" y="36"/>
                    <a:pt x="13" y="35"/>
                    <a:pt x="13" y="33"/>
                  </a:cubicBezTo>
                  <a:cubicBezTo>
                    <a:pt x="13" y="22"/>
                    <a:pt x="22" y="13"/>
                    <a:pt x="33" y="13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1E4FF82-A348-46DA-AE4D-8B75761D5F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6" y="2536825"/>
              <a:ext cx="249238" cy="68262"/>
            </a:xfrm>
            <a:custGeom>
              <a:avLst/>
              <a:gdLst>
                <a:gd name="T0" fmla="*/ 104 w 118"/>
                <a:gd name="T1" fmla="*/ 1 h 33"/>
                <a:gd name="T2" fmla="*/ 100 w 118"/>
                <a:gd name="T3" fmla="*/ 1 h 33"/>
                <a:gd name="T4" fmla="*/ 59 w 118"/>
                <a:gd name="T5" fmla="*/ 14 h 33"/>
                <a:gd name="T6" fmla="*/ 18 w 118"/>
                <a:gd name="T7" fmla="*/ 1 h 33"/>
                <a:gd name="T8" fmla="*/ 14 w 118"/>
                <a:gd name="T9" fmla="*/ 1 h 33"/>
                <a:gd name="T10" fmla="*/ 4 w 118"/>
                <a:gd name="T11" fmla="*/ 11 h 33"/>
                <a:gd name="T12" fmla="*/ 0 w 118"/>
                <a:gd name="T13" fmla="*/ 20 h 33"/>
                <a:gd name="T14" fmla="*/ 13 w 118"/>
                <a:gd name="T15" fmla="*/ 33 h 33"/>
                <a:gd name="T16" fmla="*/ 33 w 118"/>
                <a:gd name="T17" fmla="*/ 30 h 33"/>
                <a:gd name="T18" fmla="*/ 59 w 118"/>
                <a:gd name="T19" fmla="*/ 27 h 33"/>
                <a:gd name="T20" fmla="*/ 85 w 118"/>
                <a:gd name="T21" fmla="*/ 30 h 33"/>
                <a:gd name="T22" fmla="*/ 105 w 118"/>
                <a:gd name="T23" fmla="*/ 33 h 33"/>
                <a:gd name="T24" fmla="*/ 118 w 118"/>
                <a:gd name="T25" fmla="*/ 20 h 33"/>
                <a:gd name="T26" fmla="*/ 114 w 118"/>
                <a:gd name="T27" fmla="*/ 11 h 33"/>
                <a:gd name="T28" fmla="*/ 104 w 118"/>
                <a:gd name="T29" fmla="*/ 1 h 33"/>
                <a:gd name="T30" fmla="*/ 104 w 118"/>
                <a:gd name="T31" fmla="*/ 1 h 33"/>
                <a:gd name="T32" fmla="*/ 104 w 118"/>
                <a:gd name="T3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33">
                  <a:moveTo>
                    <a:pt x="104" y="1"/>
                  </a:moveTo>
                  <a:cubicBezTo>
                    <a:pt x="103" y="0"/>
                    <a:pt x="101" y="0"/>
                    <a:pt x="100" y="1"/>
                  </a:cubicBezTo>
                  <a:cubicBezTo>
                    <a:pt x="88" y="9"/>
                    <a:pt x="73" y="14"/>
                    <a:pt x="59" y="14"/>
                  </a:cubicBezTo>
                  <a:cubicBezTo>
                    <a:pt x="44" y="14"/>
                    <a:pt x="30" y="9"/>
                    <a:pt x="18" y="1"/>
                  </a:cubicBezTo>
                  <a:cubicBezTo>
                    <a:pt x="17" y="0"/>
                    <a:pt x="15" y="0"/>
                    <a:pt x="14" y="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3"/>
                    <a:pt x="0" y="17"/>
                    <a:pt x="0" y="20"/>
                  </a:cubicBezTo>
                  <a:cubicBezTo>
                    <a:pt x="0" y="27"/>
                    <a:pt x="6" y="33"/>
                    <a:pt x="13" y="33"/>
                  </a:cubicBezTo>
                  <a:cubicBezTo>
                    <a:pt x="21" y="33"/>
                    <a:pt x="27" y="32"/>
                    <a:pt x="33" y="30"/>
                  </a:cubicBezTo>
                  <a:cubicBezTo>
                    <a:pt x="40" y="29"/>
                    <a:pt x="47" y="27"/>
                    <a:pt x="59" y="27"/>
                  </a:cubicBezTo>
                  <a:cubicBezTo>
                    <a:pt x="70" y="27"/>
                    <a:pt x="78" y="29"/>
                    <a:pt x="85" y="30"/>
                  </a:cubicBezTo>
                  <a:cubicBezTo>
                    <a:pt x="91" y="32"/>
                    <a:pt x="97" y="33"/>
                    <a:pt x="105" y="33"/>
                  </a:cubicBezTo>
                  <a:cubicBezTo>
                    <a:pt x="112" y="33"/>
                    <a:pt x="118" y="27"/>
                    <a:pt x="118" y="20"/>
                  </a:cubicBezTo>
                  <a:cubicBezTo>
                    <a:pt x="118" y="17"/>
                    <a:pt x="116" y="13"/>
                    <a:pt x="114" y="11"/>
                  </a:cubicBezTo>
                  <a:lnTo>
                    <a:pt x="104" y="1"/>
                  </a:lnTo>
                  <a:close/>
                  <a:moveTo>
                    <a:pt x="104" y="1"/>
                  </a:moveTo>
                  <a:cubicBezTo>
                    <a:pt x="104" y="1"/>
                    <a:pt x="104" y="1"/>
                    <a:pt x="10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A407B9D-75E8-4915-9E4C-F3DC7ADE6A05}"/>
              </a:ext>
            </a:extLst>
          </p:cNvPr>
          <p:cNvGrpSpPr/>
          <p:nvPr/>
        </p:nvGrpSpPr>
        <p:grpSpPr>
          <a:xfrm>
            <a:off x="8616951" y="2983923"/>
            <a:ext cx="328613" cy="273050"/>
            <a:chOff x="8616951" y="2305050"/>
            <a:chExt cx="328613" cy="2730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3F80373-E231-4D7E-876A-672EBF66F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951" y="2305050"/>
              <a:ext cx="328613" cy="273050"/>
            </a:xfrm>
            <a:custGeom>
              <a:avLst/>
              <a:gdLst>
                <a:gd name="T0" fmla="*/ 143 w 156"/>
                <a:gd name="T1" fmla="*/ 26 h 130"/>
                <a:gd name="T2" fmla="*/ 19 w 156"/>
                <a:gd name="T3" fmla="*/ 26 h 130"/>
                <a:gd name="T4" fmla="*/ 19 w 156"/>
                <a:gd name="T5" fmla="*/ 9 h 130"/>
                <a:gd name="T6" fmla="*/ 9 w 156"/>
                <a:gd name="T7" fmla="*/ 0 h 130"/>
                <a:gd name="T8" fmla="*/ 3 w 156"/>
                <a:gd name="T9" fmla="*/ 0 h 130"/>
                <a:gd name="T10" fmla="*/ 0 w 156"/>
                <a:gd name="T11" fmla="*/ 3 h 130"/>
                <a:gd name="T12" fmla="*/ 3 w 156"/>
                <a:gd name="T13" fmla="*/ 6 h 130"/>
                <a:gd name="T14" fmla="*/ 9 w 156"/>
                <a:gd name="T15" fmla="*/ 6 h 130"/>
                <a:gd name="T16" fmla="*/ 13 w 156"/>
                <a:gd name="T17" fmla="*/ 9 h 130"/>
                <a:gd name="T18" fmla="*/ 13 w 156"/>
                <a:gd name="T19" fmla="*/ 32 h 130"/>
                <a:gd name="T20" fmla="*/ 3 w 156"/>
                <a:gd name="T21" fmla="*/ 32 h 130"/>
                <a:gd name="T22" fmla="*/ 0 w 156"/>
                <a:gd name="T23" fmla="*/ 36 h 130"/>
                <a:gd name="T24" fmla="*/ 0 w 156"/>
                <a:gd name="T25" fmla="*/ 62 h 130"/>
                <a:gd name="T26" fmla="*/ 3 w 156"/>
                <a:gd name="T27" fmla="*/ 65 h 130"/>
                <a:gd name="T28" fmla="*/ 13 w 156"/>
                <a:gd name="T29" fmla="*/ 65 h 130"/>
                <a:gd name="T30" fmla="*/ 13 w 156"/>
                <a:gd name="T31" fmla="*/ 71 h 130"/>
                <a:gd name="T32" fmla="*/ 3 w 156"/>
                <a:gd name="T33" fmla="*/ 71 h 130"/>
                <a:gd name="T34" fmla="*/ 0 w 156"/>
                <a:gd name="T35" fmla="*/ 75 h 130"/>
                <a:gd name="T36" fmla="*/ 0 w 156"/>
                <a:gd name="T37" fmla="*/ 101 h 130"/>
                <a:gd name="T38" fmla="*/ 3 w 156"/>
                <a:gd name="T39" fmla="*/ 104 h 130"/>
                <a:gd name="T40" fmla="*/ 13 w 156"/>
                <a:gd name="T41" fmla="*/ 104 h 130"/>
                <a:gd name="T42" fmla="*/ 13 w 156"/>
                <a:gd name="T43" fmla="*/ 127 h 130"/>
                <a:gd name="T44" fmla="*/ 16 w 156"/>
                <a:gd name="T45" fmla="*/ 130 h 130"/>
                <a:gd name="T46" fmla="*/ 19 w 156"/>
                <a:gd name="T47" fmla="*/ 127 h 130"/>
                <a:gd name="T48" fmla="*/ 19 w 156"/>
                <a:gd name="T49" fmla="*/ 111 h 130"/>
                <a:gd name="T50" fmla="*/ 32 w 156"/>
                <a:gd name="T51" fmla="*/ 111 h 130"/>
                <a:gd name="T52" fmla="*/ 32 w 156"/>
                <a:gd name="T53" fmla="*/ 120 h 130"/>
                <a:gd name="T54" fmla="*/ 36 w 156"/>
                <a:gd name="T55" fmla="*/ 124 h 130"/>
                <a:gd name="T56" fmla="*/ 94 w 156"/>
                <a:gd name="T57" fmla="*/ 124 h 130"/>
                <a:gd name="T58" fmla="*/ 98 w 156"/>
                <a:gd name="T59" fmla="*/ 120 h 130"/>
                <a:gd name="T60" fmla="*/ 98 w 156"/>
                <a:gd name="T61" fmla="*/ 111 h 130"/>
                <a:gd name="T62" fmla="*/ 104 w 156"/>
                <a:gd name="T63" fmla="*/ 111 h 130"/>
                <a:gd name="T64" fmla="*/ 104 w 156"/>
                <a:gd name="T65" fmla="*/ 120 h 130"/>
                <a:gd name="T66" fmla="*/ 107 w 156"/>
                <a:gd name="T67" fmla="*/ 124 h 130"/>
                <a:gd name="T68" fmla="*/ 140 w 156"/>
                <a:gd name="T69" fmla="*/ 124 h 130"/>
                <a:gd name="T70" fmla="*/ 143 w 156"/>
                <a:gd name="T71" fmla="*/ 120 h 130"/>
                <a:gd name="T72" fmla="*/ 143 w 156"/>
                <a:gd name="T73" fmla="*/ 111 h 130"/>
                <a:gd name="T74" fmla="*/ 156 w 156"/>
                <a:gd name="T75" fmla="*/ 98 h 130"/>
                <a:gd name="T76" fmla="*/ 156 w 156"/>
                <a:gd name="T77" fmla="*/ 39 h 130"/>
                <a:gd name="T78" fmla="*/ 143 w 156"/>
                <a:gd name="T79" fmla="*/ 26 h 130"/>
                <a:gd name="T80" fmla="*/ 137 w 156"/>
                <a:gd name="T81" fmla="*/ 94 h 130"/>
                <a:gd name="T82" fmla="*/ 134 w 156"/>
                <a:gd name="T83" fmla="*/ 98 h 130"/>
                <a:gd name="T84" fmla="*/ 62 w 156"/>
                <a:gd name="T85" fmla="*/ 98 h 130"/>
                <a:gd name="T86" fmla="*/ 32 w 156"/>
                <a:gd name="T87" fmla="*/ 68 h 130"/>
                <a:gd name="T88" fmla="*/ 62 w 156"/>
                <a:gd name="T89" fmla="*/ 39 h 130"/>
                <a:gd name="T90" fmla="*/ 134 w 156"/>
                <a:gd name="T91" fmla="*/ 39 h 130"/>
                <a:gd name="T92" fmla="*/ 137 w 156"/>
                <a:gd name="T93" fmla="*/ 42 h 130"/>
                <a:gd name="T94" fmla="*/ 137 w 156"/>
                <a:gd name="T95" fmla="*/ 94 h 130"/>
                <a:gd name="T96" fmla="*/ 137 w 156"/>
                <a:gd name="T97" fmla="*/ 94 h 130"/>
                <a:gd name="T98" fmla="*/ 137 w 156"/>
                <a:gd name="T99" fmla="*/ 9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6" h="130">
                  <a:moveTo>
                    <a:pt x="143" y="26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4"/>
                    <a:pt x="15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6"/>
                    <a:pt x="13" y="8"/>
                    <a:pt x="13" y="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4"/>
                    <a:pt x="0" y="3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5"/>
                    <a:pt x="3" y="65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" y="71"/>
                    <a:pt x="0" y="73"/>
                    <a:pt x="0" y="7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3"/>
                    <a:pt x="1" y="104"/>
                    <a:pt x="3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9"/>
                    <a:pt x="14" y="130"/>
                    <a:pt x="16" y="130"/>
                  </a:cubicBezTo>
                  <a:cubicBezTo>
                    <a:pt x="18" y="130"/>
                    <a:pt x="19" y="129"/>
                    <a:pt x="19" y="127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2" y="122"/>
                    <a:pt x="34" y="124"/>
                    <a:pt x="36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6" y="124"/>
                    <a:pt x="98" y="122"/>
                    <a:pt x="98" y="120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22"/>
                    <a:pt x="106" y="124"/>
                    <a:pt x="107" y="124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2" y="124"/>
                    <a:pt x="143" y="122"/>
                    <a:pt x="143" y="120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51" y="111"/>
                    <a:pt x="156" y="105"/>
                    <a:pt x="156" y="98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6" y="32"/>
                    <a:pt x="151" y="26"/>
                    <a:pt x="143" y="26"/>
                  </a:cubicBezTo>
                  <a:close/>
                  <a:moveTo>
                    <a:pt x="137" y="94"/>
                  </a:moveTo>
                  <a:cubicBezTo>
                    <a:pt x="137" y="96"/>
                    <a:pt x="135" y="98"/>
                    <a:pt x="134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45" y="98"/>
                    <a:pt x="32" y="84"/>
                    <a:pt x="32" y="68"/>
                  </a:cubicBezTo>
                  <a:cubicBezTo>
                    <a:pt x="32" y="52"/>
                    <a:pt x="45" y="39"/>
                    <a:pt x="62" y="3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5" y="39"/>
                    <a:pt x="137" y="40"/>
                    <a:pt x="137" y="42"/>
                  </a:cubicBezTo>
                  <a:cubicBezTo>
                    <a:pt x="137" y="94"/>
                    <a:pt x="137" y="94"/>
                    <a:pt x="137" y="94"/>
                  </a:cubicBezTo>
                  <a:close/>
                  <a:moveTo>
                    <a:pt x="137" y="94"/>
                  </a:moveTo>
                  <a:cubicBezTo>
                    <a:pt x="137" y="94"/>
                    <a:pt x="137" y="94"/>
                    <a:pt x="137" y="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7E3CCE1-80AF-43F2-AADE-169193BF91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2201" y="2414588"/>
              <a:ext cx="68263" cy="68262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33 w 33"/>
                <a:gd name="T11" fmla="*/ 16 h 33"/>
                <a:gd name="T12" fmla="*/ 33 w 33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5"/>
                    <a:pt x="26" y="33"/>
                    <a:pt x="17" y="33"/>
                  </a:cubicBez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27EDD4D-4B14-4A6F-9761-FE428B529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2414588"/>
              <a:ext cx="68263" cy="12700"/>
            </a:xfrm>
            <a:custGeom>
              <a:avLst/>
              <a:gdLst>
                <a:gd name="T0" fmla="*/ 29 w 33"/>
                <a:gd name="T1" fmla="*/ 0 h 6"/>
                <a:gd name="T2" fmla="*/ 3 w 33"/>
                <a:gd name="T3" fmla="*/ 0 h 6"/>
                <a:gd name="T4" fmla="*/ 0 w 33"/>
                <a:gd name="T5" fmla="*/ 3 h 6"/>
                <a:gd name="T6" fmla="*/ 3 w 33"/>
                <a:gd name="T7" fmla="*/ 6 h 6"/>
                <a:gd name="T8" fmla="*/ 29 w 33"/>
                <a:gd name="T9" fmla="*/ 6 h 6"/>
                <a:gd name="T10" fmla="*/ 33 w 33"/>
                <a:gd name="T11" fmla="*/ 3 h 6"/>
                <a:gd name="T12" fmla="*/ 29 w 33"/>
                <a:gd name="T13" fmla="*/ 0 h 6"/>
                <a:gd name="T14" fmla="*/ 29 w 33"/>
                <a:gd name="T15" fmla="*/ 0 h 6"/>
                <a:gd name="T16" fmla="*/ 29 w 3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3" y="5"/>
                    <a:pt x="33" y="3"/>
                  </a:cubicBezTo>
                  <a:cubicBezTo>
                    <a:pt x="33" y="1"/>
                    <a:pt x="31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D51FCFC-98A4-499B-BCE7-1926F8BFB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2441575"/>
              <a:ext cx="68263" cy="12700"/>
            </a:xfrm>
            <a:custGeom>
              <a:avLst/>
              <a:gdLst>
                <a:gd name="T0" fmla="*/ 29 w 33"/>
                <a:gd name="T1" fmla="*/ 0 h 6"/>
                <a:gd name="T2" fmla="*/ 3 w 33"/>
                <a:gd name="T3" fmla="*/ 0 h 6"/>
                <a:gd name="T4" fmla="*/ 0 w 33"/>
                <a:gd name="T5" fmla="*/ 3 h 6"/>
                <a:gd name="T6" fmla="*/ 3 w 33"/>
                <a:gd name="T7" fmla="*/ 6 h 6"/>
                <a:gd name="T8" fmla="*/ 29 w 33"/>
                <a:gd name="T9" fmla="*/ 6 h 6"/>
                <a:gd name="T10" fmla="*/ 33 w 33"/>
                <a:gd name="T11" fmla="*/ 3 h 6"/>
                <a:gd name="T12" fmla="*/ 29 w 33"/>
                <a:gd name="T13" fmla="*/ 0 h 6"/>
                <a:gd name="T14" fmla="*/ 29 w 33"/>
                <a:gd name="T15" fmla="*/ 0 h 6"/>
                <a:gd name="T16" fmla="*/ 29 w 33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6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3" y="5"/>
                    <a:pt x="33" y="3"/>
                  </a:cubicBezTo>
                  <a:cubicBezTo>
                    <a:pt x="33" y="1"/>
                    <a:pt x="31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3EBD73B-E283-4204-8FED-DA4EF9034C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8" y="2468563"/>
              <a:ext cx="68263" cy="14287"/>
            </a:xfrm>
            <a:custGeom>
              <a:avLst/>
              <a:gdLst>
                <a:gd name="T0" fmla="*/ 29 w 33"/>
                <a:gd name="T1" fmla="*/ 0 h 7"/>
                <a:gd name="T2" fmla="*/ 3 w 33"/>
                <a:gd name="T3" fmla="*/ 0 h 7"/>
                <a:gd name="T4" fmla="*/ 0 w 33"/>
                <a:gd name="T5" fmla="*/ 3 h 7"/>
                <a:gd name="T6" fmla="*/ 3 w 33"/>
                <a:gd name="T7" fmla="*/ 7 h 7"/>
                <a:gd name="T8" fmla="*/ 29 w 33"/>
                <a:gd name="T9" fmla="*/ 7 h 7"/>
                <a:gd name="T10" fmla="*/ 33 w 33"/>
                <a:gd name="T11" fmla="*/ 3 h 7"/>
                <a:gd name="T12" fmla="*/ 29 w 33"/>
                <a:gd name="T13" fmla="*/ 0 h 7"/>
                <a:gd name="T14" fmla="*/ 29 w 33"/>
                <a:gd name="T15" fmla="*/ 0 h 7"/>
                <a:gd name="T16" fmla="*/ 29 w 3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7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7"/>
                    <a:pt x="33" y="5"/>
                    <a:pt x="33" y="3"/>
                  </a:cubicBezTo>
                  <a:cubicBezTo>
                    <a:pt x="33" y="1"/>
                    <a:pt x="31" y="0"/>
                    <a:pt x="29" y="0"/>
                  </a:cubicBezTo>
                  <a:close/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2CF3F61-D64E-4FEB-8588-B6E8F76870DE}"/>
              </a:ext>
            </a:extLst>
          </p:cNvPr>
          <p:cNvGrpSpPr/>
          <p:nvPr/>
        </p:nvGrpSpPr>
        <p:grpSpPr>
          <a:xfrm>
            <a:off x="3446463" y="3010911"/>
            <a:ext cx="330200" cy="219075"/>
            <a:chOff x="3446463" y="2332038"/>
            <a:chExt cx="330200" cy="2190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DBB94A8-D7CA-4434-8827-FC4BB52AD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6463" y="2332038"/>
              <a:ext cx="330200" cy="219075"/>
            </a:xfrm>
            <a:custGeom>
              <a:avLst/>
              <a:gdLst>
                <a:gd name="T0" fmla="*/ 144 w 157"/>
                <a:gd name="T1" fmla="*/ 0 h 104"/>
                <a:gd name="T2" fmla="*/ 13 w 157"/>
                <a:gd name="T3" fmla="*/ 0 h 104"/>
                <a:gd name="T4" fmla="*/ 0 w 157"/>
                <a:gd name="T5" fmla="*/ 13 h 104"/>
                <a:gd name="T6" fmla="*/ 0 w 157"/>
                <a:gd name="T7" fmla="*/ 91 h 104"/>
                <a:gd name="T8" fmla="*/ 13 w 157"/>
                <a:gd name="T9" fmla="*/ 104 h 104"/>
                <a:gd name="T10" fmla="*/ 144 w 157"/>
                <a:gd name="T11" fmla="*/ 104 h 104"/>
                <a:gd name="T12" fmla="*/ 157 w 157"/>
                <a:gd name="T13" fmla="*/ 91 h 104"/>
                <a:gd name="T14" fmla="*/ 157 w 157"/>
                <a:gd name="T15" fmla="*/ 13 h 104"/>
                <a:gd name="T16" fmla="*/ 144 w 157"/>
                <a:gd name="T17" fmla="*/ 0 h 104"/>
                <a:gd name="T18" fmla="*/ 20 w 157"/>
                <a:gd name="T19" fmla="*/ 58 h 104"/>
                <a:gd name="T20" fmla="*/ 13 w 157"/>
                <a:gd name="T21" fmla="*/ 52 h 104"/>
                <a:gd name="T22" fmla="*/ 20 w 157"/>
                <a:gd name="T23" fmla="*/ 45 h 104"/>
                <a:gd name="T24" fmla="*/ 26 w 157"/>
                <a:gd name="T25" fmla="*/ 52 h 104"/>
                <a:gd name="T26" fmla="*/ 20 w 157"/>
                <a:gd name="T27" fmla="*/ 58 h 104"/>
                <a:gd name="T28" fmla="*/ 121 w 157"/>
                <a:gd name="T29" fmla="*/ 41 h 104"/>
                <a:gd name="T30" fmla="*/ 116 w 157"/>
                <a:gd name="T31" fmla="*/ 67 h 104"/>
                <a:gd name="T32" fmla="*/ 107 w 157"/>
                <a:gd name="T33" fmla="*/ 75 h 104"/>
                <a:gd name="T34" fmla="*/ 50 w 157"/>
                <a:gd name="T35" fmla="*/ 75 h 104"/>
                <a:gd name="T36" fmla="*/ 41 w 157"/>
                <a:gd name="T37" fmla="*/ 67 h 104"/>
                <a:gd name="T38" fmla="*/ 36 w 157"/>
                <a:gd name="T39" fmla="*/ 41 h 104"/>
                <a:gd name="T40" fmla="*/ 36 w 157"/>
                <a:gd name="T41" fmla="*/ 39 h 104"/>
                <a:gd name="T42" fmla="*/ 46 w 157"/>
                <a:gd name="T43" fmla="*/ 29 h 104"/>
                <a:gd name="T44" fmla="*/ 112 w 157"/>
                <a:gd name="T45" fmla="*/ 29 h 104"/>
                <a:gd name="T46" fmla="*/ 121 w 157"/>
                <a:gd name="T47" fmla="*/ 39 h 104"/>
                <a:gd name="T48" fmla="*/ 121 w 157"/>
                <a:gd name="T49" fmla="*/ 41 h 104"/>
                <a:gd name="T50" fmla="*/ 137 w 157"/>
                <a:gd name="T51" fmla="*/ 58 h 104"/>
                <a:gd name="T52" fmla="*/ 131 w 157"/>
                <a:gd name="T53" fmla="*/ 52 h 104"/>
                <a:gd name="T54" fmla="*/ 137 w 157"/>
                <a:gd name="T55" fmla="*/ 45 h 104"/>
                <a:gd name="T56" fmla="*/ 144 w 157"/>
                <a:gd name="T57" fmla="*/ 52 h 104"/>
                <a:gd name="T58" fmla="*/ 137 w 157"/>
                <a:gd name="T59" fmla="*/ 58 h 104"/>
                <a:gd name="T60" fmla="*/ 137 w 157"/>
                <a:gd name="T61" fmla="*/ 58 h 104"/>
                <a:gd name="T62" fmla="*/ 137 w 157"/>
                <a:gd name="T63" fmla="*/ 5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7" h="104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6" y="104"/>
                    <a:pt x="13" y="104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51" y="104"/>
                    <a:pt x="157" y="98"/>
                    <a:pt x="157" y="91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5"/>
                    <a:pt x="151" y="0"/>
                    <a:pt x="144" y="0"/>
                  </a:cubicBezTo>
                  <a:close/>
                  <a:moveTo>
                    <a:pt x="20" y="58"/>
                  </a:moveTo>
                  <a:cubicBezTo>
                    <a:pt x="16" y="58"/>
                    <a:pt x="13" y="56"/>
                    <a:pt x="13" y="52"/>
                  </a:cubicBezTo>
                  <a:cubicBezTo>
                    <a:pt x="13" y="48"/>
                    <a:pt x="16" y="45"/>
                    <a:pt x="20" y="45"/>
                  </a:cubicBezTo>
                  <a:cubicBezTo>
                    <a:pt x="23" y="45"/>
                    <a:pt x="26" y="48"/>
                    <a:pt x="26" y="52"/>
                  </a:cubicBezTo>
                  <a:cubicBezTo>
                    <a:pt x="26" y="56"/>
                    <a:pt x="23" y="58"/>
                    <a:pt x="20" y="58"/>
                  </a:cubicBezTo>
                  <a:close/>
                  <a:moveTo>
                    <a:pt x="121" y="41"/>
                  </a:moveTo>
                  <a:cubicBezTo>
                    <a:pt x="116" y="67"/>
                    <a:pt x="116" y="67"/>
                    <a:pt x="116" y="67"/>
                  </a:cubicBezTo>
                  <a:cubicBezTo>
                    <a:pt x="115" y="71"/>
                    <a:pt x="111" y="75"/>
                    <a:pt x="107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46" y="75"/>
                    <a:pt x="42" y="71"/>
                    <a:pt x="41" y="6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0"/>
                    <a:pt x="36" y="39"/>
                  </a:cubicBezTo>
                  <a:cubicBezTo>
                    <a:pt x="36" y="34"/>
                    <a:pt x="40" y="29"/>
                    <a:pt x="46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7" y="29"/>
                    <a:pt x="121" y="34"/>
                    <a:pt x="121" y="39"/>
                  </a:cubicBezTo>
                  <a:cubicBezTo>
                    <a:pt x="121" y="40"/>
                    <a:pt x="121" y="41"/>
                    <a:pt x="121" y="41"/>
                  </a:cubicBezTo>
                  <a:close/>
                  <a:moveTo>
                    <a:pt x="137" y="58"/>
                  </a:moveTo>
                  <a:cubicBezTo>
                    <a:pt x="134" y="58"/>
                    <a:pt x="131" y="56"/>
                    <a:pt x="131" y="52"/>
                  </a:cubicBezTo>
                  <a:cubicBezTo>
                    <a:pt x="131" y="48"/>
                    <a:pt x="134" y="45"/>
                    <a:pt x="137" y="45"/>
                  </a:cubicBezTo>
                  <a:cubicBezTo>
                    <a:pt x="141" y="45"/>
                    <a:pt x="144" y="48"/>
                    <a:pt x="144" y="52"/>
                  </a:cubicBezTo>
                  <a:cubicBezTo>
                    <a:pt x="144" y="56"/>
                    <a:pt x="141" y="58"/>
                    <a:pt x="137" y="58"/>
                  </a:cubicBezTo>
                  <a:close/>
                  <a:moveTo>
                    <a:pt x="137" y="58"/>
                  </a:moveTo>
                  <a:cubicBezTo>
                    <a:pt x="137" y="58"/>
                    <a:pt x="137" y="58"/>
                    <a:pt x="137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B98C3A68-FD63-41F0-99EF-13BA9C4EEF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301" y="2408238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6E97388-74E4-4F9A-A9F7-201447951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408238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9DFBB1A-4FF6-49E8-BD0D-F2719BCEF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2408238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C0F943-19C4-4B29-91C0-3B811514B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5851" y="2408238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DCDC0DC-3B74-4686-9415-C4EAB09871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838" y="2408238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40771D4-4858-48F6-9435-039077EC9E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301" y="2462213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3F470CA-3FEB-4703-9155-6188D0169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462213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CBBF6E-3127-42F7-AD8F-9E5A7C134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7276" y="2462213"/>
              <a:ext cx="15875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2E4DD73-C7DA-402F-A32D-3D3947A25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5851" y="2462213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6CA3D6A-8216-442E-948A-10B1A5CE5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2838" y="2462213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3 w 7"/>
                <a:gd name="T3" fmla="*/ 6 h 6"/>
                <a:gd name="T4" fmla="*/ 0 w 7"/>
                <a:gd name="T5" fmla="*/ 3 h 6"/>
                <a:gd name="T6" fmla="*/ 3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5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BFE642E-381D-4094-ABB7-BFE117DB2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1" y="2435225"/>
              <a:ext cx="14288" cy="12700"/>
            </a:xfrm>
            <a:custGeom>
              <a:avLst/>
              <a:gdLst>
                <a:gd name="T0" fmla="*/ 7 w 7"/>
                <a:gd name="T1" fmla="*/ 3 h 6"/>
                <a:gd name="T2" fmla="*/ 4 w 7"/>
                <a:gd name="T3" fmla="*/ 6 h 6"/>
                <a:gd name="T4" fmla="*/ 0 w 7"/>
                <a:gd name="T5" fmla="*/ 3 h 6"/>
                <a:gd name="T6" fmla="*/ 4 w 7"/>
                <a:gd name="T7" fmla="*/ 0 h 6"/>
                <a:gd name="T8" fmla="*/ 7 w 7"/>
                <a:gd name="T9" fmla="*/ 3 h 6"/>
                <a:gd name="T10" fmla="*/ 7 w 7"/>
                <a:gd name="T11" fmla="*/ 3 h 6"/>
                <a:gd name="T12" fmla="*/ 7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5"/>
                    <a:pt x="6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9BB6954-E061-4276-B79E-FAEDA3F80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6163" y="2435225"/>
              <a:ext cx="11113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5274EE9-5393-42C9-8553-6A97D12E6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151" y="2435225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BBFCB9B-BD3A-4DD6-8DE8-18C96338C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0138" y="2435225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5DC0F2E-0303-49F0-9A3C-FE79F713E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26" y="2435225"/>
              <a:ext cx="12700" cy="12700"/>
            </a:xfrm>
            <a:custGeom>
              <a:avLst/>
              <a:gdLst>
                <a:gd name="T0" fmla="*/ 6 w 6"/>
                <a:gd name="T1" fmla="*/ 3 h 6"/>
                <a:gd name="T2" fmla="*/ 3 w 6"/>
                <a:gd name="T3" fmla="*/ 6 h 6"/>
                <a:gd name="T4" fmla="*/ 0 w 6"/>
                <a:gd name="T5" fmla="*/ 3 h 6"/>
                <a:gd name="T6" fmla="*/ 3 w 6"/>
                <a:gd name="T7" fmla="*/ 0 h 6"/>
                <a:gd name="T8" fmla="*/ 6 w 6"/>
                <a:gd name="T9" fmla="*/ 3 h 6"/>
                <a:gd name="T10" fmla="*/ 6 w 6"/>
                <a:gd name="T11" fmla="*/ 3 h 6"/>
                <a:gd name="T12" fmla="*/ 6 w 6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Freeform 72">
            <a:extLst>
              <a:ext uri="{FF2B5EF4-FFF2-40B4-BE49-F238E27FC236}">
                <a16:creationId xmlns:a16="http://schemas.microsoft.com/office/drawing/2014/main" id="{83CFCB45-A7BC-4A43-AB0F-A4D77CAB7F6E}"/>
              </a:ext>
            </a:extLst>
          </p:cNvPr>
          <p:cNvSpPr>
            <a:spLocks noEditPoints="1"/>
          </p:cNvSpPr>
          <p:nvPr/>
        </p:nvSpPr>
        <p:spPr bwMode="auto">
          <a:xfrm>
            <a:off x="4562476" y="2956936"/>
            <a:ext cx="249238" cy="327025"/>
          </a:xfrm>
          <a:custGeom>
            <a:avLst/>
            <a:gdLst>
              <a:gd name="T0" fmla="*/ 105 w 118"/>
              <a:gd name="T1" fmla="*/ 16 h 156"/>
              <a:gd name="T2" fmla="*/ 98 w 118"/>
              <a:gd name="T3" fmla="*/ 16 h 156"/>
              <a:gd name="T4" fmla="*/ 91 w 118"/>
              <a:gd name="T5" fmla="*/ 19 h 156"/>
              <a:gd name="T6" fmla="*/ 78 w 118"/>
              <a:gd name="T7" fmla="*/ 0 h 156"/>
              <a:gd name="T8" fmla="*/ 26 w 118"/>
              <a:gd name="T9" fmla="*/ 13 h 156"/>
              <a:gd name="T10" fmla="*/ 20 w 118"/>
              <a:gd name="T11" fmla="*/ 19 h 156"/>
              <a:gd name="T12" fmla="*/ 16 w 118"/>
              <a:gd name="T13" fmla="*/ 13 h 156"/>
              <a:gd name="T14" fmla="*/ 13 w 118"/>
              <a:gd name="T15" fmla="*/ 19 h 156"/>
              <a:gd name="T16" fmla="*/ 0 w 118"/>
              <a:gd name="T17" fmla="*/ 91 h 156"/>
              <a:gd name="T18" fmla="*/ 7 w 118"/>
              <a:gd name="T19" fmla="*/ 133 h 156"/>
              <a:gd name="T20" fmla="*/ 23 w 118"/>
              <a:gd name="T21" fmla="*/ 137 h 156"/>
              <a:gd name="T22" fmla="*/ 26 w 118"/>
              <a:gd name="T23" fmla="*/ 104 h 156"/>
              <a:gd name="T24" fmla="*/ 39 w 118"/>
              <a:gd name="T25" fmla="*/ 134 h 156"/>
              <a:gd name="T26" fmla="*/ 46 w 118"/>
              <a:gd name="T27" fmla="*/ 137 h 156"/>
              <a:gd name="T28" fmla="*/ 49 w 118"/>
              <a:gd name="T29" fmla="*/ 156 h 156"/>
              <a:gd name="T30" fmla="*/ 72 w 118"/>
              <a:gd name="T31" fmla="*/ 153 h 156"/>
              <a:gd name="T32" fmla="*/ 75 w 118"/>
              <a:gd name="T33" fmla="*/ 137 h 156"/>
              <a:gd name="T34" fmla="*/ 84 w 118"/>
              <a:gd name="T35" fmla="*/ 104 h 156"/>
              <a:gd name="T36" fmla="*/ 91 w 118"/>
              <a:gd name="T37" fmla="*/ 133 h 156"/>
              <a:gd name="T38" fmla="*/ 108 w 118"/>
              <a:gd name="T39" fmla="*/ 137 h 156"/>
              <a:gd name="T40" fmla="*/ 111 w 118"/>
              <a:gd name="T41" fmla="*/ 102 h 156"/>
              <a:gd name="T42" fmla="*/ 118 w 118"/>
              <a:gd name="T43" fmla="*/ 32 h 156"/>
              <a:gd name="T44" fmla="*/ 33 w 118"/>
              <a:gd name="T45" fmla="*/ 13 h 156"/>
              <a:gd name="T46" fmla="*/ 78 w 118"/>
              <a:gd name="T47" fmla="*/ 6 h 156"/>
              <a:gd name="T48" fmla="*/ 85 w 118"/>
              <a:gd name="T49" fmla="*/ 19 h 156"/>
              <a:gd name="T50" fmla="*/ 33 w 118"/>
              <a:gd name="T51" fmla="*/ 13 h 156"/>
              <a:gd name="T52" fmla="*/ 23 w 118"/>
              <a:gd name="T53" fmla="*/ 84 h 156"/>
              <a:gd name="T54" fmla="*/ 23 w 118"/>
              <a:gd name="T55" fmla="*/ 78 h 156"/>
              <a:gd name="T56" fmla="*/ 98 w 118"/>
              <a:gd name="T57" fmla="*/ 81 h 156"/>
              <a:gd name="T58" fmla="*/ 95 w 118"/>
              <a:gd name="T59" fmla="*/ 65 h 156"/>
              <a:gd name="T60" fmla="*/ 20 w 118"/>
              <a:gd name="T61" fmla="*/ 62 h 156"/>
              <a:gd name="T62" fmla="*/ 95 w 118"/>
              <a:gd name="T63" fmla="*/ 58 h 156"/>
              <a:gd name="T64" fmla="*/ 95 w 118"/>
              <a:gd name="T65" fmla="*/ 65 h 156"/>
              <a:gd name="T66" fmla="*/ 23 w 118"/>
              <a:gd name="T67" fmla="*/ 45 h 156"/>
              <a:gd name="T68" fmla="*/ 23 w 118"/>
              <a:gd name="T69" fmla="*/ 39 h 156"/>
              <a:gd name="T70" fmla="*/ 98 w 118"/>
              <a:gd name="T71" fmla="*/ 42 h 156"/>
              <a:gd name="T72" fmla="*/ 95 w 118"/>
              <a:gd name="T73" fmla="*/ 4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8" h="156">
                <a:moveTo>
                  <a:pt x="105" y="19"/>
                </a:moveTo>
                <a:cubicBezTo>
                  <a:pt x="105" y="16"/>
                  <a:pt x="105" y="16"/>
                  <a:pt x="105" y="16"/>
                </a:cubicBezTo>
                <a:cubicBezTo>
                  <a:pt x="105" y="14"/>
                  <a:pt x="103" y="13"/>
                  <a:pt x="101" y="13"/>
                </a:cubicBezTo>
                <a:cubicBezTo>
                  <a:pt x="99" y="13"/>
                  <a:pt x="98" y="14"/>
                  <a:pt x="98" y="16"/>
                </a:cubicBezTo>
                <a:cubicBezTo>
                  <a:pt x="98" y="19"/>
                  <a:pt x="98" y="19"/>
                  <a:pt x="98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5"/>
                  <a:pt x="86" y="0"/>
                  <a:pt x="7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2" y="0"/>
                  <a:pt x="26" y="5"/>
                  <a:pt x="26" y="13"/>
                </a:cubicBezTo>
                <a:cubicBezTo>
                  <a:pt x="26" y="19"/>
                  <a:pt x="26" y="19"/>
                  <a:pt x="26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4"/>
                  <a:pt x="18" y="13"/>
                  <a:pt x="16" y="13"/>
                </a:cubicBezTo>
                <a:cubicBezTo>
                  <a:pt x="15" y="13"/>
                  <a:pt x="13" y="14"/>
                  <a:pt x="13" y="16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9"/>
                  <a:pt x="0" y="25"/>
                  <a:pt x="0" y="3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3" y="100"/>
                  <a:pt x="7" y="102"/>
                </a:cubicBezTo>
                <a:cubicBezTo>
                  <a:pt x="7" y="133"/>
                  <a:pt x="7" y="133"/>
                  <a:pt x="7" y="133"/>
                </a:cubicBezTo>
                <a:cubicBezTo>
                  <a:pt x="7" y="135"/>
                  <a:pt x="8" y="137"/>
                  <a:pt x="10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5" y="137"/>
                  <a:pt x="26" y="135"/>
                  <a:pt x="26" y="133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33" y="104"/>
                  <a:pt x="33" y="104"/>
                  <a:pt x="33" y="104"/>
                </a:cubicBezTo>
                <a:cubicBezTo>
                  <a:pt x="39" y="134"/>
                  <a:pt x="39" y="134"/>
                  <a:pt x="39" y="134"/>
                </a:cubicBezTo>
                <a:cubicBezTo>
                  <a:pt x="40" y="136"/>
                  <a:pt x="41" y="137"/>
                  <a:pt x="42" y="137"/>
                </a:cubicBezTo>
                <a:cubicBezTo>
                  <a:pt x="46" y="137"/>
                  <a:pt x="46" y="137"/>
                  <a:pt x="46" y="137"/>
                </a:cubicBezTo>
                <a:cubicBezTo>
                  <a:pt x="46" y="153"/>
                  <a:pt x="46" y="153"/>
                  <a:pt x="46" y="153"/>
                </a:cubicBezTo>
                <a:cubicBezTo>
                  <a:pt x="46" y="155"/>
                  <a:pt x="47" y="156"/>
                  <a:pt x="49" y="156"/>
                </a:cubicBezTo>
                <a:cubicBezTo>
                  <a:pt x="69" y="156"/>
                  <a:pt x="69" y="156"/>
                  <a:pt x="69" y="156"/>
                </a:cubicBezTo>
                <a:cubicBezTo>
                  <a:pt x="70" y="156"/>
                  <a:pt x="72" y="155"/>
                  <a:pt x="72" y="153"/>
                </a:cubicBezTo>
                <a:cubicBezTo>
                  <a:pt x="72" y="137"/>
                  <a:pt x="72" y="137"/>
                  <a:pt x="72" y="137"/>
                </a:cubicBezTo>
                <a:cubicBezTo>
                  <a:pt x="75" y="137"/>
                  <a:pt x="75" y="137"/>
                  <a:pt x="75" y="137"/>
                </a:cubicBezTo>
                <a:cubicBezTo>
                  <a:pt x="77" y="137"/>
                  <a:pt x="78" y="136"/>
                  <a:pt x="78" y="134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91" y="135"/>
                  <a:pt x="93" y="137"/>
                  <a:pt x="95" y="137"/>
                </a:cubicBezTo>
                <a:cubicBezTo>
                  <a:pt x="108" y="137"/>
                  <a:pt x="108" y="137"/>
                  <a:pt x="108" y="137"/>
                </a:cubicBezTo>
                <a:cubicBezTo>
                  <a:pt x="110" y="137"/>
                  <a:pt x="111" y="135"/>
                  <a:pt x="111" y="133"/>
                </a:cubicBezTo>
                <a:cubicBezTo>
                  <a:pt x="111" y="102"/>
                  <a:pt x="111" y="102"/>
                  <a:pt x="111" y="102"/>
                </a:cubicBezTo>
                <a:cubicBezTo>
                  <a:pt x="115" y="100"/>
                  <a:pt x="118" y="96"/>
                  <a:pt x="118" y="91"/>
                </a:cubicBezTo>
                <a:cubicBezTo>
                  <a:pt x="118" y="32"/>
                  <a:pt x="118" y="32"/>
                  <a:pt x="118" y="32"/>
                </a:cubicBezTo>
                <a:cubicBezTo>
                  <a:pt x="118" y="25"/>
                  <a:pt x="112" y="19"/>
                  <a:pt x="105" y="19"/>
                </a:cubicBezTo>
                <a:close/>
                <a:moveTo>
                  <a:pt x="33" y="13"/>
                </a:moveTo>
                <a:cubicBezTo>
                  <a:pt x="33" y="9"/>
                  <a:pt x="36" y="6"/>
                  <a:pt x="39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9"/>
                  <a:pt x="85" y="19"/>
                  <a:pt x="85" y="19"/>
                </a:cubicBezTo>
                <a:cubicBezTo>
                  <a:pt x="33" y="19"/>
                  <a:pt x="33" y="19"/>
                  <a:pt x="33" y="19"/>
                </a:cubicBezTo>
                <a:lnTo>
                  <a:pt x="33" y="13"/>
                </a:lnTo>
                <a:close/>
                <a:moveTo>
                  <a:pt x="95" y="84"/>
                </a:moveTo>
                <a:cubicBezTo>
                  <a:pt x="23" y="84"/>
                  <a:pt x="23" y="84"/>
                  <a:pt x="23" y="84"/>
                </a:cubicBezTo>
                <a:cubicBezTo>
                  <a:pt x="21" y="84"/>
                  <a:pt x="20" y="83"/>
                  <a:pt x="20" y="81"/>
                </a:cubicBezTo>
                <a:cubicBezTo>
                  <a:pt x="20" y="79"/>
                  <a:pt x="21" y="78"/>
                  <a:pt x="23" y="78"/>
                </a:cubicBezTo>
                <a:cubicBezTo>
                  <a:pt x="95" y="78"/>
                  <a:pt x="95" y="78"/>
                  <a:pt x="95" y="78"/>
                </a:cubicBezTo>
                <a:cubicBezTo>
                  <a:pt x="97" y="78"/>
                  <a:pt x="98" y="79"/>
                  <a:pt x="98" y="81"/>
                </a:cubicBezTo>
                <a:cubicBezTo>
                  <a:pt x="98" y="83"/>
                  <a:pt x="97" y="84"/>
                  <a:pt x="95" y="84"/>
                </a:cubicBezTo>
                <a:close/>
                <a:moveTo>
                  <a:pt x="95" y="65"/>
                </a:moveTo>
                <a:cubicBezTo>
                  <a:pt x="23" y="65"/>
                  <a:pt x="23" y="65"/>
                  <a:pt x="23" y="65"/>
                </a:cubicBezTo>
                <a:cubicBezTo>
                  <a:pt x="21" y="65"/>
                  <a:pt x="20" y="63"/>
                  <a:pt x="20" y="62"/>
                </a:cubicBezTo>
                <a:cubicBezTo>
                  <a:pt x="20" y="60"/>
                  <a:pt x="21" y="58"/>
                  <a:pt x="23" y="58"/>
                </a:cubicBezTo>
                <a:cubicBezTo>
                  <a:pt x="95" y="58"/>
                  <a:pt x="95" y="58"/>
                  <a:pt x="95" y="58"/>
                </a:cubicBezTo>
                <a:cubicBezTo>
                  <a:pt x="97" y="58"/>
                  <a:pt x="98" y="60"/>
                  <a:pt x="98" y="62"/>
                </a:cubicBezTo>
                <a:cubicBezTo>
                  <a:pt x="98" y="63"/>
                  <a:pt x="97" y="65"/>
                  <a:pt x="95" y="65"/>
                </a:cubicBezTo>
                <a:close/>
                <a:moveTo>
                  <a:pt x="95" y="45"/>
                </a:moveTo>
                <a:cubicBezTo>
                  <a:pt x="23" y="45"/>
                  <a:pt x="23" y="45"/>
                  <a:pt x="23" y="45"/>
                </a:cubicBezTo>
                <a:cubicBezTo>
                  <a:pt x="21" y="45"/>
                  <a:pt x="20" y="44"/>
                  <a:pt x="20" y="42"/>
                </a:cubicBezTo>
                <a:cubicBezTo>
                  <a:pt x="20" y="40"/>
                  <a:pt x="21" y="39"/>
                  <a:pt x="23" y="39"/>
                </a:cubicBezTo>
                <a:cubicBezTo>
                  <a:pt x="95" y="39"/>
                  <a:pt x="95" y="39"/>
                  <a:pt x="95" y="39"/>
                </a:cubicBezTo>
                <a:cubicBezTo>
                  <a:pt x="97" y="39"/>
                  <a:pt x="98" y="40"/>
                  <a:pt x="98" y="42"/>
                </a:cubicBezTo>
                <a:cubicBezTo>
                  <a:pt x="98" y="44"/>
                  <a:pt x="97" y="45"/>
                  <a:pt x="95" y="45"/>
                </a:cubicBezTo>
                <a:close/>
                <a:moveTo>
                  <a:pt x="95" y="45"/>
                </a:moveTo>
                <a:cubicBezTo>
                  <a:pt x="95" y="45"/>
                  <a:pt x="95" y="45"/>
                  <a:pt x="95" y="4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8DE9610-6E3D-4E18-819D-63F1548B3766}"/>
              </a:ext>
            </a:extLst>
          </p:cNvPr>
          <p:cNvSpPr>
            <a:spLocks noEditPoints="1"/>
          </p:cNvSpPr>
          <p:nvPr/>
        </p:nvSpPr>
        <p:spPr bwMode="auto">
          <a:xfrm>
            <a:off x="1639888" y="3566536"/>
            <a:ext cx="193675" cy="330200"/>
          </a:xfrm>
          <a:custGeom>
            <a:avLst/>
            <a:gdLst>
              <a:gd name="T0" fmla="*/ 89 w 92"/>
              <a:gd name="T1" fmla="*/ 40 h 157"/>
              <a:gd name="T2" fmla="*/ 69 w 92"/>
              <a:gd name="T3" fmla="*/ 40 h 157"/>
              <a:gd name="T4" fmla="*/ 66 w 92"/>
              <a:gd name="T5" fmla="*/ 43 h 157"/>
              <a:gd name="T6" fmla="*/ 66 w 92"/>
              <a:gd name="T7" fmla="*/ 62 h 157"/>
              <a:gd name="T8" fmla="*/ 69 w 92"/>
              <a:gd name="T9" fmla="*/ 66 h 157"/>
              <a:gd name="T10" fmla="*/ 72 w 92"/>
              <a:gd name="T11" fmla="*/ 66 h 157"/>
              <a:gd name="T12" fmla="*/ 72 w 92"/>
              <a:gd name="T13" fmla="*/ 68 h 157"/>
              <a:gd name="T14" fmla="*/ 69 w 92"/>
              <a:gd name="T15" fmla="*/ 74 h 157"/>
              <a:gd name="T16" fmla="*/ 53 w 92"/>
              <a:gd name="T17" fmla="*/ 84 h 157"/>
              <a:gd name="T18" fmla="*/ 53 w 92"/>
              <a:gd name="T19" fmla="*/ 33 h 157"/>
              <a:gd name="T20" fmla="*/ 62 w 92"/>
              <a:gd name="T21" fmla="*/ 33 h 157"/>
              <a:gd name="T22" fmla="*/ 65 w 92"/>
              <a:gd name="T23" fmla="*/ 31 h 157"/>
              <a:gd name="T24" fmla="*/ 65 w 92"/>
              <a:gd name="T25" fmla="*/ 28 h 157"/>
              <a:gd name="T26" fmla="*/ 49 w 92"/>
              <a:gd name="T27" fmla="*/ 2 h 157"/>
              <a:gd name="T28" fmla="*/ 43 w 92"/>
              <a:gd name="T29" fmla="*/ 2 h 157"/>
              <a:gd name="T30" fmla="*/ 27 w 92"/>
              <a:gd name="T31" fmla="*/ 28 h 157"/>
              <a:gd name="T32" fmla="*/ 27 w 92"/>
              <a:gd name="T33" fmla="*/ 31 h 157"/>
              <a:gd name="T34" fmla="*/ 30 w 92"/>
              <a:gd name="T35" fmla="*/ 33 h 157"/>
              <a:gd name="T36" fmla="*/ 40 w 92"/>
              <a:gd name="T37" fmla="*/ 33 h 157"/>
              <a:gd name="T38" fmla="*/ 40 w 92"/>
              <a:gd name="T39" fmla="*/ 104 h 157"/>
              <a:gd name="T40" fmla="*/ 27 w 92"/>
              <a:gd name="T41" fmla="*/ 96 h 157"/>
              <a:gd name="T42" fmla="*/ 23 w 92"/>
              <a:gd name="T43" fmla="*/ 91 h 157"/>
              <a:gd name="T44" fmla="*/ 23 w 92"/>
              <a:gd name="T45" fmla="*/ 84 h 157"/>
              <a:gd name="T46" fmla="*/ 33 w 92"/>
              <a:gd name="T47" fmla="*/ 69 h 157"/>
              <a:gd name="T48" fmla="*/ 17 w 92"/>
              <a:gd name="T49" fmla="*/ 53 h 157"/>
              <a:gd name="T50" fmla="*/ 0 w 92"/>
              <a:gd name="T51" fmla="*/ 69 h 157"/>
              <a:gd name="T52" fmla="*/ 10 w 92"/>
              <a:gd name="T53" fmla="*/ 84 h 157"/>
              <a:gd name="T54" fmla="*/ 10 w 92"/>
              <a:gd name="T55" fmla="*/ 91 h 157"/>
              <a:gd name="T56" fmla="*/ 20 w 92"/>
              <a:gd name="T57" fmla="*/ 108 h 157"/>
              <a:gd name="T58" fmla="*/ 40 w 92"/>
              <a:gd name="T59" fmla="*/ 119 h 157"/>
              <a:gd name="T60" fmla="*/ 40 w 92"/>
              <a:gd name="T61" fmla="*/ 126 h 157"/>
              <a:gd name="T62" fmla="*/ 30 w 92"/>
              <a:gd name="T63" fmla="*/ 141 h 157"/>
              <a:gd name="T64" fmla="*/ 46 w 92"/>
              <a:gd name="T65" fmla="*/ 157 h 157"/>
              <a:gd name="T66" fmla="*/ 62 w 92"/>
              <a:gd name="T67" fmla="*/ 141 h 157"/>
              <a:gd name="T68" fmla="*/ 53 w 92"/>
              <a:gd name="T69" fmla="*/ 126 h 157"/>
              <a:gd name="T70" fmla="*/ 53 w 92"/>
              <a:gd name="T71" fmla="*/ 99 h 157"/>
              <a:gd name="T72" fmla="*/ 76 w 92"/>
              <a:gd name="T73" fmla="*/ 85 h 157"/>
              <a:gd name="T74" fmla="*/ 85 w 92"/>
              <a:gd name="T75" fmla="*/ 68 h 157"/>
              <a:gd name="T76" fmla="*/ 85 w 92"/>
              <a:gd name="T77" fmla="*/ 66 h 157"/>
              <a:gd name="T78" fmla="*/ 89 w 92"/>
              <a:gd name="T79" fmla="*/ 66 h 157"/>
              <a:gd name="T80" fmla="*/ 92 w 92"/>
              <a:gd name="T81" fmla="*/ 62 h 157"/>
              <a:gd name="T82" fmla="*/ 92 w 92"/>
              <a:gd name="T83" fmla="*/ 43 h 157"/>
              <a:gd name="T84" fmla="*/ 89 w 92"/>
              <a:gd name="T85" fmla="*/ 40 h 157"/>
              <a:gd name="T86" fmla="*/ 89 w 92"/>
              <a:gd name="T87" fmla="*/ 40 h 157"/>
              <a:gd name="T88" fmla="*/ 89 w 92"/>
              <a:gd name="T89" fmla="*/ 4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2" h="157">
                <a:moveTo>
                  <a:pt x="89" y="40"/>
                </a:moveTo>
                <a:cubicBezTo>
                  <a:pt x="69" y="40"/>
                  <a:pt x="69" y="40"/>
                  <a:pt x="69" y="40"/>
                </a:cubicBezTo>
                <a:cubicBezTo>
                  <a:pt x="67" y="40"/>
                  <a:pt x="66" y="41"/>
                  <a:pt x="66" y="4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7" y="66"/>
                  <a:pt x="69" y="66"/>
                </a:cubicBezTo>
                <a:cubicBezTo>
                  <a:pt x="72" y="66"/>
                  <a:pt x="72" y="66"/>
                  <a:pt x="72" y="66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1" y="73"/>
                  <a:pt x="69" y="7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33"/>
                  <a:pt x="53" y="33"/>
                  <a:pt x="53" y="33"/>
                </a:cubicBezTo>
                <a:cubicBezTo>
                  <a:pt x="62" y="33"/>
                  <a:pt x="62" y="33"/>
                  <a:pt x="62" y="33"/>
                </a:cubicBezTo>
                <a:cubicBezTo>
                  <a:pt x="64" y="33"/>
                  <a:pt x="65" y="32"/>
                  <a:pt x="65" y="31"/>
                </a:cubicBezTo>
                <a:cubicBezTo>
                  <a:pt x="66" y="30"/>
                  <a:pt x="66" y="29"/>
                  <a:pt x="65" y="28"/>
                </a:cubicBezTo>
                <a:cubicBezTo>
                  <a:pt x="49" y="2"/>
                  <a:pt x="49" y="2"/>
                  <a:pt x="49" y="2"/>
                </a:cubicBezTo>
                <a:cubicBezTo>
                  <a:pt x="48" y="0"/>
                  <a:pt x="45" y="0"/>
                  <a:pt x="43" y="2"/>
                </a:cubicBezTo>
                <a:cubicBezTo>
                  <a:pt x="27" y="28"/>
                  <a:pt x="27" y="28"/>
                  <a:pt x="27" y="28"/>
                </a:cubicBezTo>
                <a:cubicBezTo>
                  <a:pt x="26" y="29"/>
                  <a:pt x="26" y="30"/>
                  <a:pt x="27" y="31"/>
                </a:cubicBezTo>
                <a:cubicBezTo>
                  <a:pt x="27" y="32"/>
                  <a:pt x="29" y="33"/>
                  <a:pt x="3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27" y="96"/>
                  <a:pt x="27" y="96"/>
                  <a:pt x="27" y="96"/>
                </a:cubicBezTo>
                <a:cubicBezTo>
                  <a:pt x="25" y="95"/>
                  <a:pt x="23" y="93"/>
                  <a:pt x="23" y="91"/>
                </a:cubicBezTo>
                <a:cubicBezTo>
                  <a:pt x="23" y="84"/>
                  <a:pt x="23" y="84"/>
                  <a:pt x="23" y="84"/>
                </a:cubicBezTo>
                <a:cubicBezTo>
                  <a:pt x="29" y="81"/>
                  <a:pt x="33" y="76"/>
                  <a:pt x="33" y="69"/>
                </a:cubicBezTo>
                <a:cubicBezTo>
                  <a:pt x="33" y="60"/>
                  <a:pt x="26" y="53"/>
                  <a:pt x="17" y="53"/>
                </a:cubicBezTo>
                <a:cubicBezTo>
                  <a:pt x="8" y="53"/>
                  <a:pt x="0" y="60"/>
                  <a:pt x="0" y="69"/>
                </a:cubicBezTo>
                <a:cubicBezTo>
                  <a:pt x="0" y="76"/>
                  <a:pt x="4" y="81"/>
                  <a:pt x="10" y="84"/>
                </a:cubicBezTo>
                <a:cubicBezTo>
                  <a:pt x="10" y="91"/>
                  <a:pt x="10" y="91"/>
                  <a:pt x="10" y="91"/>
                </a:cubicBezTo>
                <a:cubicBezTo>
                  <a:pt x="10" y="98"/>
                  <a:pt x="14" y="104"/>
                  <a:pt x="20" y="108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40" y="126"/>
                  <a:pt x="40" y="126"/>
                  <a:pt x="40" y="126"/>
                </a:cubicBezTo>
                <a:cubicBezTo>
                  <a:pt x="34" y="128"/>
                  <a:pt x="30" y="134"/>
                  <a:pt x="30" y="141"/>
                </a:cubicBezTo>
                <a:cubicBezTo>
                  <a:pt x="30" y="150"/>
                  <a:pt x="37" y="157"/>
                  <a:pt x="46" y="157"/>
                </a:cubicBezTo>
                <a:cubicBezTo>
                  <a:pt x="55" y="157"/>
                  <a:pt x="62" y="150"/>
                  <a:pt x="62" y="141"/>
                </a:cubicBezTo>
                <a:cubicBezTo>
                  <a:pt x="62" y="134"/>
                  <a:pt x="58" y="128"/>
                  <a:pt x="53" y="126"/>
                </a:cubicBezTo>
                <a:cubicBezTo>
                  <a:pt x="53" y="99"/>
                  <a:pt x="53" y="99"/>
                  <a:pt x="53" y="99"/>
                </a:cubicBezTo>
                <a:cubicBezTo>
                  <a:pt x="76" y="85"/>
                  <a:pt x="76" y="85"/>
                  <a:pt x="76" y="85"/>
                </a:cubicBezTo>
                <a:cubicBezTo>
                  <a:pt x="82" y="81"/>
                  <a:pt x="85" y="75"/>
                  <a:pt x="85" y="68"/>
                </a:cubicBezTo>
                <a:cubicBezTo>
                  <a:pt x="85" y="66"/>
                  <a:pt x="85" y="66"/>
                  <a:pt x="85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90" y="66"/>
                  <a:pt x="92" y="64"/>
                  <a:pt x="92" y="6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1"/>
                  <a:pt x="90" y="40"/>
                  <a:pt x="89" y="40"/>
                </a:cubicBezTo>
                <a:close/>
                <a:moveTo>
                  <a:pt x="89" y="40"/>
                </a:moveTo>
                <a:cubicBezTo>
                  <a:pt x="89" y="40"/>
                  <a:pt x="89" y="40"/>
                  <a:pt x="89" y="40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9D7575-AFE2-4830-AAE1-1BDE91DE4109}"/>
              </a:ext>
            </a:extLst>
          </p:cNvPr>
          <p:cNvGrpSpPr/>
          <p:nvPr/>
        </p:nvGrpSpPr>
        <p:grpSpPr>
          <a:xfrm>
            <a:off x="6173788" y="3023611"/>
            <a:ext cx="330200" cy="192087"/>
            <a:chOff x="6173788" y="2344738"/>
            <a:chExt cx="330200" cy="1920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9229165-D330-4DF9-9947-880AA7AD7A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88" y="2344738"/>
              <a:ext cx="330200" cy="192087"/>
            </a:xfrm>
            <a:custGeom>
              <a:avLst/>
              <a:gdLst>
                <a:gd name="T0" fmla="*/ 144 w 157"/>
                <a:gd name="T1" fmla="*/ 0 h 91"/>
                <a:gd name="T2" fmla="*/ 13 w 157"/>
                <a:gd name="T3" fmla="*/ 0 h 91"/>
                <a:gd name="T4" fmla="*/ 0 w 157"/>
                <a:gd name="T5" fmla="*/ 13 h 91"/>
                <a:gd name="T6" fmla="*/ 0 w 157"/>
                <a:gd name="T7" fmla="*/ 78 h 91"/>
                <a:gd name="T8" fmla="*/ 13 w 157"/>
                <a:gd name="T9" fmla="*/ 91 h 91"/>
                <a:gd name="T10" fmla="*/ 144 w 157"/>
                <a:gd name="T11" fmla="*/ 91 h 91"/>
                <a:gd name="T12" fmla="*/ 157 w 157"/>
                <a:gd name="T13" fmla="*/ 78 h 91"/>
                <a:gd name="T14" fmla="*/ 157 w 157"/>
                <a:gd name="T15" fmla="*/ 13 h 91"/>
                <a:gd name="T16" fmla="*/ 144 w 157"/>
                <a:gd name="T17" fmla="*/ 0 h 91"/>
                <a:gd name="T18" fmla="*/ 131 w 157"/>
                <a:gd name="T19" fmla="*/ 62 h 91"/>
                <a:gd name="T20" fmla="*/ 127 w 157"/>
                <a:gd name="T21" fmla="*/ 65 h 91"/>
                <a:gd name="T22" fmla="*/ 29 w 157"/>
                <a:gd name="T23" fmla="*/ 65 h 91"/>
                <a:gd name="T24" fmla="*/ 26 w 157"/>
                <a:gd name="T25" fmla="*/ 62 h 91"/>
                <a:gd name="T26" fmla="*/ 26 w 157"/>
                <a:gd name="T27" fmla="*/ 29 h 91"/>
                <a:gd name="T28" fmla="*/ 29 w 157"/>
                <a:gd name="T29" fmla="*/ 26 h 91"/>
                <a:gd name="T30" fmla="*/ 127 w 157"/>
                <a:gd name="T31" fmla="*/ 26 h 91"/>
                <a:gd name="T32" fmla="*/ 131 w 157"/>
                <a:gd name="T33" fmla="*/ 29 h 91"/>
                <a:gd name="T34" fmla="*/ 131 w 157"/>
                <a:gd name="T35" fmla="*/ 62 h 91"/>
                <a:gd name="T36" fmla="*/ 131 w 157"/>
                <a:gd name="T37" fmla="*/ 62 h 91"/>
                <a:gd name="T38" fmla="*/ 131 w 157"/>
                <a:gd name="T39" fmla="*/ 6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91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1"/>
                    <a:pt x="13" y="91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51" y="91"/>
                    <a:pt x="157" y="86"/>
                    <a:pt x="157" y="78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131" y="62"/>
                  </a:moveTo>
                  <a:cubicBezTo>
                    <a:pt x="131" y="64"/>
                    <a:pt x="129" y="65"/>
                    <a:pt x="127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8" y="65"/>
                    <a:pt x="26" y="64"/>
                    <a:pt x="26" y="62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8" y="26"/>
                    <a:pt x="29" y="26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9" y="26"/>
                    <a:pt x="131" y="28"/>
                    <a:pt x="131" y="29"/>
                  </a:cubicBezTo>
                  <a:lnTo>
                    <a:pt x="131" y="62"/>
                  </a:lnTo>
                  <a:close/>
                  <a:moveTo>
                    <a:pt x="131" y="62"/>
                  </a:moveTo>
                  <a:cubicBezTo>
                    <a:pt x="131" y="62"/>
                    <a:pt x="131" y="62"/>
                    <a:pt x="131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58CD14A-FD65-4195-83B2-270F574B5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3638" y="2414588"/>
              <a:ext cx="190500" cy="46037"/>
            </a:xfrm>
            <a:custGeom>
              <a:avLst/>
              <a:gdLst>
                <a:gd name="T0" fmla="*/ 88 w 91"/>
                <a:gd name="T1" fmla="*/ 0 h 22"/>
                <a:gd name="T2" fmla="*/ 3 w 91"/>
                <a:gd name="T3" fmla="*/ 0 h 22"/>
                <a:gd name="T4" fmla="*/ 0 w 91"/>
                <a:gd name="T5" fmla="*/ 3 h 22"/>
                <a:gd name="T6" fmla="*/ 0 w 91"/>
                <a:gd name="T7" fmla="*/ 16 h 22"/>
                <a:gd name="T8" fmla="*/ 3 w 91"/>
                <a:gd name="T9" fmla="*/ 19 h 22"/>
                <a:gd name="T10" fmla="*/ 13 w 91"/>
                <a:gd name="T11" fmla="*/ 19 h 22"/>
                <a:gd name="T12" fmla="*/ 16 w 91"/>
                <a:gd name="T13" fmla="*/ 22 h 22"/>
                <a:gd name="T14" fmla="*/ 19 w 91"/>
                <a:gd name="T15" fmla="*/ 19 h 22"/>
                <a:gd name="T16" fmla="*/ 32 w 91"/>
                <a:gd name="T17" fmla="*/ 19 h 22"/>
                <a:gd name="T18" fmla="*/ 36 w 91"/>
                <a:gd name="T19" fmla="*/ 22 h 22"/>
                <a:gd name="T20" fmla="*/ 39 w 91"/>
                <a:gd name="T21" fmla="*/ 19 h 22"/>
                <a:gd name="T22" fmla="*/ 52 w 91"/>
                <a:gd name="T23" fmla="*/ 19 h 22"/>
                <a:gd name="T24" fmla="*/ 55 w 91"/>
                <a:gd name="T25" fmla="*/ 22 h 22"/>
                <a:gd name="T26" fmla="*/ 58 w 91"/>
                <a:gd name="T27" fmla="*/ 19 h 22"/>
                <a:gd name="T28" fmla="*/ 72 w 91"/>
                <a:gd name="T29" fmla="*/ 19 h 22"/>
                <a:gd name="T30" fmla="*/ 75 w 91"/>
                <a:gd name="T31" fmla="*/ 22 h 22"/>
                <a:gd name="T32" fmla="*/ 78 w 91"/>
                <a:gd name="T33" fmla="*/ 19 h 22"/>
                <a:gd name="T34" fmla="*/ 88 w 91"/>
                <a:gd name="T35" fmla="*/ 19 h 22"/>
                <a:gd name="T36" fmla="*/ 91 w 91"/>
                <a:gd name="T37" fmla="*/ 16 h 22"/>
                <a:gd name="T38" fmla="*/ 91 w 91"/>
                <a:gd name="T39" fmla="*/ 3 h 22"/>
                <a:gd name="T40" fmla="*/ 88 w 91"/>
                <a:gd name="T41" fmla="*/ 0 h 22"/>
                <a:gd name="T42" fmla="*/ 88 w 91"/>
                <a:gd name="T43" fmla="*/ 0 h 22"/>
                <a:gd name="T44" fmla="*/ 88 w 91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22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21"/>
                    <a:pt x="14" y="22"/>
                    <a:pt x="16" y="22"/>
                  </a:cubicBezTo>
                  <a:cubicBezTo>
                    <a:pt x="18" y="22"/>
                    <a:pt x="19" y="21"/>
                    <a:pt x="1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21"/>
                    <a:pt x="34" y="22"/>
                    <a:pt x="36" y="22"/>
                  </a:cubicBezTo>
                  <a:cubicBezTo>
                    <a:pt x="37" y="22"/>
                    <a:pt x="39" y="21"/>
                    <a:pt x="39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21"/>
                    <a:pt x="53" y="22"/>
                    <a:pt x="55" y="22"/>
                  </a:cubicBezTo>
                  <a:cubicBezTo>
                    <a:pt x="57" y="22"/>
                    <a:pt x="58" y="21"/>
                    <a:pt x="58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21"/>
                    <a:pt x="73" y="22"/>
                    <a:pt x="75" y="22"/>
                  </a:cubicBezTo>
                  <a:cubicBezTo>
                    <a:pt x="77" y="22"/>
                    <a:pt x="78" y="21"/>
                    <a:pt x="7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90" y="19"/>
                    <a:pt x="91" y="18"/>
                    <a:pt x="91" y="16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90" y="0"/>
                    <a:pt x="88" y="0"/>
                  </a:cubicBezTo>
                  <a:close/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16342B2-84D8-49EC-B245-5215DBD0F55A}"/>
              </a:ext>
            </a:extLst>
          </p:cNvPr>
          <p:cNvGrpSpPr/>
          <p:nvPr/>
        </p:nvGrpSpPr>
        <p:grpSpPr>
          <a:xfrm>
            <a:off x="4096977" y="2956936"/>
            <a:ext cx="163513" cy="327025"/>
            <a:chOff x="4065588" y="2278063"/>
            <a:chExt cx="163513" cy="3270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4EC0556-C535-43D2-A44D-4EEC120DD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5588" y="2278063"/>
              <a:ext cx="163513" cy="327025"/>
            </a:xfrm>
            <a:custGeom>
              <a:avLst/>
              <a:gdLst>
                <a:gd name="T0" fmla="*/ 72 w 78"/>
                <a:gd name="T1" fmla="*/ 46 h 156"/>
                <a:gd name="T2" fmla="*/ 72 w 78"/>
                <a:gd name="T3" fmla="*/ 3 h 156"/>
                <a:gd name="T4" fmla="*/ 68 w 78"/>
                <a:gd name="T5" fmla="*/ 0 h 156"/>
                <a:gd name="T6" fmla="*/ 10 w 78"/>
                <a:gd name="T7" fmla="*/ 0 h 156"/>
                <a:gd name="T8" fmla="*/ 6 w 78"/>
                <a:gd name="T9" fmla="*/ 3 h 156"/>
                <a:gd name="T10" fmla="*/ 6 w 78"/>
                <a:gd name="T11" fmla="*/ 46 h 156"/>
                <a:gd name="T12" fmla="*/ 0 w 78"/>
                <a:gd name="T13" fmla="*/ 55 h 156"/>
                <a:gd name="T14" fmla="*/ 0 w 78"/>
                <a:gd name="T15" fmla="*/ 89 h 156"/>
                <a:gd name="T16" fmla="*/ 4 w 78"/>
                <a:gd name="T17" fmla="*/ 113 h 156"/>
                <a:gd name="T18" fmla="*/ 13 w 78"/>
                <a:gd name="T19" fmla="*/ 135 h 156"/>
                <a:gd name="T20" fmla="*/ 16 w 78"/>
                <a:gd name="T21" fmla="*/ 137 h 156"/>
                <a:gd name="T22" fmla="*/ 26 w 78"/>
                <a:gd name="T23" fmla="*/ 137 h 156"/>
                <a:gd name="T24" fmla="*/ 26 w 78"/>
                <a:gd name="T25" fmla="*/ 153 h 156"/>
                <a:gd name="T26" fmla="*/ 29 w 78"/>
                <a:gd name="T27" fmla="*/ 156 h 156"/>
                <a:gd name="T28" fmla="*/ 49 w 78"/>
                <a:gd name="T29" fmla="*/ 156 h 156"/>
                <a:gd name="T30" fmla="*/ 52 w 78"/>
                <a:gd name="T31" fmla="*/ 153 h 156"/>
                <a:gd name="T32" fmla="*/ 52 w 78"/>
                <a:gd name="T33" fmla="*/ 137 h 156"/>
                <a:gd name="T34" fmla="*/ 62 w 78"/>
                <a:gd name="T35" fmla="*/ 137 h 156"/>
                <a:gd name="T36" fmla="*/ 65 w 78"/>
                <a:gd name="T37" fmla="*/ 135 h 156"/>
                <a:gd name="T38" fmla="*/ 74 w 78"/>
                <a:gd name="T39" fmla="*/ 113 h 156"/>
                <a:gd name="T40" fmla="*/ 78 w 78"/>
                <a:gd name="T41" fmla="*/ 89 h 156"/>
                <a:gd name="T42" fmla="*/ 78 w 78"/>
                <a:gd name="T43" fmla="*/ 55 h 156"/>
                <a:gd name="T44" fmla="*/ 72 w 78"/>
                <a:gd name="T45" fmla="*/ 46 h 156"/>
                <a:gd name="T46" fmla="*/ 65 w 78"/>
                <a:gd name="T47" fmla="*/ 45 h 156"/>
                <a:gd name="T48" fmla="*/ 13 w 78"/>
                <a:gd name="T49" fmla="*/ 45 h 156"/>
                <a:gd name="T50" fmla="*/ 13 w 78"/>
                <a:gd name="T51" fmla="*/ 6 h 156"/>
                <a:gd name="T52" fmla="*/ 65 w 78"/>
                <a:gd name="T53" fmla="*/ 6 h 156"/>
                <a:gd name="T54" fmla="*/ 65 w 78"/>
                <a:gd name="T55" fmla="*/ 45 h 156"/>
                <a:gd name="T56" fmla="*/ 65 w 78"/>
                <a:gd name="T57" fmla="*/ 45 h 156"/>
                <a:gd name="T58" fmla="*/ 65 w 78"/>
                <a:gd name="T59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156">
                  <a:moveTo>
                    <a:pt x="72" y="46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7"/>
                    <a:pt x="0" y="51"/>
                    <a:pt x="0" y="5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1" y="105"/>
                    <a:pt x="4" y="113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4" y="136"/>
                    <a:pt x="15" y="137"/>
                    <a:pt x="1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6" y="155"/>
                    <a:pt x="27" y="156"/>
                    <a:pt x="29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1" y="156"/>
                    <a:pt x="52" y="155"/>
                    <a:pt x="52" y="153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3" y="137"/>
                    <a:pt x="64" y="136"/>
                    <a:pt x="65" y="13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05"/>
                    <a:pt x="78" y="97"/>
                    <a:pt x="78" y="89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1"/>
                    <a:pt x="75" y="47"/>
                    <a:pt x="72" y="46"/>
                  </a:cubicBezTo>
                  <a:close/>
                  <a:moveTo>
                    <a:pt x="65" y="45"/>
                  </a:moveTo>
                  <a:cubicBezTo>
                    <a:pt x="13" y="45"/>
                    <a:pt x="13" y="45"/>
                    <a:pt x="13" y="4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65" y="6"/>
                    <a:pt x="65" y="6"/>
                    <a:pt x="65" y="6"/>
                  </a:cubicBezTo>
                  <a:lnTo>
                    <a:pt x="65" y="45"/>
                  </a:lnTo>
                  <a:close/>
                  <a:moveTo>
                    <a:pt x="65" y="45"/>
                  </a:moveTo>
                  <a:cubicBezTo>
                    <a:pt x="65" y="45"/>
                    <a:pt x="65" y="45"/>
                    <a:pt x="65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384797F-50E2-4691-93F5-86F570E014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5276" y="2305050"/>
              <a:ext cx="26988" cy="39687"/>
            </a:xfrm>
            <a:custGeom>
              <a:avLst/>
              <a:gdLst>
                <a:gd name="T0" fmla="*/ 4 w 13"/>
                <a:gd name="T1" fmla="*/ 19 h 19"/>
                <a:gd name="T2" fmla="*/ 10 w 13"/>
                <a:gd name="T3" fmla="*/ 19 h 19"/>
                <a:gd name="T4" fmla="*/ 13 w 13"/>
                <a:gd name="T5" fmla="*/ 16 h 19"/>
                <a:gd name="T6" fmla="*/ 13 w 13"/>
                <a:gd name="T7" fmla="*/ 3 h 19"/>
                <a:gd name="T8" fmla="*/ 10 w 13"/>
                <a:gd name="T9" fmla="*/ 0 h 19"/>
                <a:gd name="T10" fmla="*/ 4 w 13"/>
                <a:gd name="T11" fmla="*/ 0 h 19"/>
                <a:gd name="T12" fmla="*/ 0 w 13"/>
                <a:gd name="T13" fmla="*/ 3 h 19"/>
                <a:gd name="T14" fmla="*/ 0 w 13"/>
                <a:gd name="T15" fmla="*/ 16 h 19"/>
                <a:gd name="T16" fmla="*/ 4 w 13"/>
                <a:gd name="T17" fmla="*/ 19 h 19"/>
                <a:gd name="T18" fmla="*/ 4 w 13"/>
                <a:gd name="T19" fmla="*/ 19 h 19"/>
                <a:gd name="T20" fmla="*/ 4 w 13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9">
                  <a:moveTo>
                    <a:pt x="4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19"/>
                    <a:pt x="4" y="19"/>
                  </a:cubicBezTo>
                  <a:close/>
                  <a:moveTo>
                    <a:pt x="4" y="19"/>
                  </a:moveTo>
                  <a:cubicBezTo>
                    <a:pt x="4" y="19"/>
                    <a:pt x="4" y="19"/>
                    <a:pt x="4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903B669-D48F-4ABB-A27B-3CB056B22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0838" y="2305050"/>
              <a:ext cx="28575" cy="39687"/>
            </a:xfrm>
            <a:custGeom>
              <a:avLst/>
              <a:gdLst>
                <a:gd name="T0" fmla="*/ 3 w 13"/>
                <a:gd name="T1" fmla="*/ 19 h 19"/>
                <a:gd name="T2" fmla="*/ 9 w 13"/>
                <a:gd name="T3" fmla="*/ 19 h 19"/>
                <a:gd name="T4" fmla="*/ 13 w 13"/>
                <a:gd name="T5" fmla="*/ 16 h 19"/>
                <a:gd name="T6" fmla="*/ 13 w 13"/>
                <a:gd name="T7" fmla="*/ 3 h 19"/>
                <a:gd name="T8" fmla="*/ 9 w 13"/>
                <a:gd name="T9" fmla="*/ 0 h 19"/>
                <a:gd name="T10" fmla="*/ 3 w 13"/>
                <a:gd name="T11" fmla="*/ 0 h 19"/>
                <a:gd name="T12" fmla="*/ 0 w 13"/>
                <a:gd name="T13" fmla="*/ 3 h 19"/>
                <a:gd name="T14" fmla="*/ 0 w 13"/>
                <a:gd name="T15" fmla="*/ 16 h 19"/>
                <a:gd name="T16" fmla="*/ 3 w 13"/>
                <a:gd name="T17" fmla="*/ 19 h 19"/>
                <a:gd name="T18" fmla="*/ 3 w 13"/>
                <a:gd name="T19" fmla="*/ 19 h 19"/>
                <a:gd name="T20" fmla="*/ 3 w 13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9">
                  <a:moveTo>
                    <a:pt x="3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3" y="18"/>
                    <a:pt x="13" y="1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19"/>
                    <a:pt x="3" y="19"/>
                  </a:cubicBezTo>
                  <a:close/>
                  <a:moveTo>
                    <a:pt x="3" y="19"/>
                  </a:moveTo>
                  <a:cubicBezTo>
                    <a:pt x="3" y="19"/>
                    <a:pt x="3" y="19"/>
                    <a:pt x="3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2408032-2333-4F8B-855F-9BF2D02E735B}"/>
              </a:ext>
            </a:extLst>
          </p:cNvPr>
          <p:cNvGrpSpPr/>
          <p:nvPr/>
        </p:nvGrpSpPr>
        <p:grpSpPr>
          <a:xfrm>
            <a:off x="5734051" y="2956936"/>
            <a:ext cx="166688" cy="327025"/>
            <a:chOff x="5734051" y="2278063"/>
            <a:chExt cx="166688" cy="3270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BF224E-CE3C-4B89-9926-055B546FD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4051" y="2278063"/>
              <a:ext cx="166688" cy="327025"/>
            </a:xfrm>
            <a:custGeom>
              <a:avLst/>
              <a:gdLst>
                <a:gd name="T0" fmla="*/ 72 w 79"/>
                <a:gd name="T1" fmla="*/ 52 h 156"/>
                <a:gd name="T2" fmla="*/ 72 w 79"/>
                <a:gd name="T3" fmla="*/ 13 h 156"/>
                <a:gd name="T4" fmla="*/ 59 w 79"/>
                <a:gd name="T5" fmla="*/ 0 h 156"/>
                <a:gd name="T6" fmla="*/ 20 w 79"/>
                <a:gd name="T7" fmla="*/ 0 h 156"/>
                <a:gd name="T8" fmla="*/ 7 w 79"/>
                <a:gd name="T9" fmla="*/ 13 h 156"/>
                <a:gd name="T10" fmla="*/ 7 w 79"/>
                <a:gd name="T11" fmla="*/ 52 h 156"/>
                <a:gd name="T12" fmla="*/ 0 w 79"/>
                <a:gd name="T13" fmla="*/ 62 h 156"/>
                <a:gd name="T14" fmla="*/ 0 w 79"/>
                <a:gd name="T15" fmla="*/ 89 h 156"/>
                <a:gd name="T16" fmla="*/ 5 w 79"/>
                <a:gd name="T17" fmla="*/ 113 h 156"/>
                <a:gd name="T18" fmla="*/ 14 w 79"/>
                <a:gd name="T19" fmla="*/ 135 h 156"/>
                <a:gd name="T20" fmla="*/ 17 w 79"/>
                <a:gd name="T21" fmla="*/ 137 h 156"/>
                <a:gd name="T22" fmla="*/ 26 w 79"/>
                <a:gd name="T23" fmla="*/ 137 h 156"/>
                <a:gd name="T24" fmla="*/ 26 w 79"/>
                <a:gd name="T25" fmla="*/ 153 h 156"/>
                <a:gd name="T26" fmla="*/ 30 w 79"/>
                <a:gd name="T27" fmla="*/ 156 h 156"/>
                <a:gd name="T28" fmla="*/ 49 w 79"/>
                <a:gd name="T29" fmla="*/ 156 h 156"/>
                <a:gd name="T30" fmla="*/ 53 w 79"/>
                <a:gd name="T31" fmla="*/ 153 h 156"/>
                <a:gd name="T32" fmla="*/ 53 w 79"/>
                <a:gd name="T33" fmla="*/ 137 h 156"/>
                <a:gd name="T34" fmla="*/ 62 w 79"/>
                <a:gd name="T35" fmla="*/ 137 h 156"/>
                <a:gd name="T36" fmla="*/ 65 w 79"/>
                <a:gd name="T37" fmla="*/ 135 h 156"/>
                <a:gd name="T38" fmla="*/ 74 w 79"/>
                <a:gd name="T39" fmla="*/ 113 h 156"/>
                <a:gd name="T40" fmla="*/ 79 w 79"/>
                <a:gd name="T41" fmla="*/ 89 h 156"/>
                <a:gd name="T42" fmla="*/ 79 w 79"/>
                <a:gd name="T43" fmla="*/ 62 h 156"/>
                <a:gd name="T44" fmla="*/ 72 w 79"/>
                <a:gd name="T45" fmla="*/ 52 h 156"/>
                <a:gd name="T46" fmla="*/ 66 w 79"/>
                <a:gd name="T47" fmla="*/ 52 h 156"/>
                <a:gd name="T48" fmla="*/ 13 w 79"/>
                <a:gd name="T49" fmla="*/ 52 h 156"/>
                <a:gd name="T50" fmla="*/ 13 w 79"/>
                <a:gd name="T51" fmla="*/ 13 h 156"/>
                <a:gd name="T52" fmla="*/ 20 w 79"/>
                <a:gd name="T53" fmla="*/ 6 h 156"/>
                <a:gd name="T54" fmla="*/ 59 w 79"/>
                <a:gd name="T55" fmla="*/ 6 h 156"/>
                <a:gd name="T56" fmla="*/ 66 w 79"/>
                <a:gd name="T57" fmla="*/ 13 h 156"/>
                <a:gd name="T58" fmla="*/ 66 w 79"/>
                <a:gd name="T59" fmla="*/ 52 h 156"/>
                <a:gd name="T60" fmla="*/ 66 w 79"/>
                <a:gd name="T61" fmla="*/ 52 h 156"/>
                <a:gd name="T62" fmla="*/ 66 w 79"/>
                <a:gd name="T63" fmla="*/ 5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" h="156">
                  <a:moveTo>
                    <a:pt x="72" y="52"/>
                  </a:moveTo>
                  <a:cubicBezTo>
                    <a:pt x="72" y="13"/>
                    <a:pt x="72" y="13"/>
                    <a:pt x="72" y="13"/>
                  </a:cubicBezTo>
                  <a:cubicBezTo>
                    <a:pt x="72" y="5"/>
                    <a:pt x="66" y="0"/>
                    <a:pt x="5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7" y="5"/>
                    <a:pt x="7" y="13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3" y="54"/>
                    <a:pt x="0" y="57"/>
                    <a:pt x="0" y="6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7"/>
                    <a:pt x="2" y="105"/>
                    <a:pt x="5" y="113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36"/>
                    <a:pt x="15" y="137"/>
                    <a:pt x="17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6" y="155"/>
                    <a:pt x="28" y="156"/>
                    <a:pt x="30" y="156"/>
                  </a:cubicBezTo>
                  <a:cubicBezTo>
                    <a:pt x="49" y="156"/>
                    <a:pt x="49" y="156"/>
                    <a:pt x="49" y="156"/>
                  </a:cubicBezTo>
                  <a:cubicBezTo>
                    <a:pt x="51" y="156"/>
                    <a:pt x="53" y="155"/>
                    <a:pt x="53" y="153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4" y="137"/>
                    <a:pt x="65" y="136"/>
                    <a:pt x="65" y="13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05"/>
                    <a:pt x="79" y="97"/>
                    <a:pt x="79" y="89"/>
                  </a:cubicBezTo>
                  <a:cubicBezTo>
                    <a:pt x="79" y="62"/>
                    <a:pt x="79" y="62"/>
                    <a:pt x="79" y="62"/>
                  </a:cubicBezTo>
                  <a:cubicBezTo>
                    <a:pt x="79" y="57"/>
                    <a:pt x="76" y="54"/>
                    <a:pt x="72" y="52"/>
                  </a:cubicBezTo>
                  <a:close/>
                  <a:moveTo>
                    <a:pt x="66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6" y="6"/>
                    <a:pt x="20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3" y="6"/>
                    <a:pt x="66" y="9"/>
                    <a:pt x="66" y="13"/>
                  </a:cubicBezTo>
                  <a:lnTo>
                    <a:pt x="66" y="52"/>
                  </a:lnTo>
                  <a:close/>
                  <a:moveTo>
                    <a:pt x="66" y="52"/>
                  </a:moveTo>
                  <a:cubicBezTo>
                    <a:pt x="66" y="52"/>
                    <a:pt x="66" y="52"/>
                    <a:pt x="66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2826922-E8DE-4180-8AF4-A39B3E1ED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5176" y="2305050"/>
              <a:ext cx="12700" cy="53975"/>
            </a:xfrm>
            <a:custGeom>
              <a:avLst/>
              <a:gdLst>
                <a:gd name="T0" fmla="*/ 3 w 6"/>
                <a:gd name="T1" fmla="*/ 0 h 26"/>
                <a:gd name="T2" fmla="*/ 0 w 6"/>
                <a:gd name="T3" fmla="*/ 3 h 26"/>
                <a:gd name="T4" fmla="*/ 0 w 6"/>
                <a:gd name="T5" fmla="*/ 22 h 26"/>
                <a:gd name="T6" fmla="*/ 3 w 6"/>
                <a:gd name="T7" fmla="*/ 26 h 26"/>
                <a:gd name="T8" fmla="*/ 6 w 6"/>
                <a:gd name="T9" fmla="*/ 22 h 26"/>
                <a:gd name="T10" fmla="*/ 6 w 6"/>
                <a:gd name="T11" fmla="*/ 3 h 26"/>
                <a:gd name="T12" fmla="*/ 3 w 6"/>
                <a:gd name="T13" fmla="*/ 0 h 26"/>
                <a:gd name="T14" fmla="*/ 3 w 6"/>
                <a:gd name="T15" fmla="*/ 0 h 26"/>
                <a:gd name="T16" fmla="*/ 3 w 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5" y="26"/>
                    <a:pt x="6" y="24"/>
                    <a:pt x="6" y="2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BB61ED3-15B2-4774-BF7D-CD9E43896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6913" y="2305050"/>
              <a:ext cx="12700" cy="53975"/>
            </a:xfrm>
            <a:custGeom>
              <a:avLst/>
              <a:gdLst>
                <a:gd name="T0" fmla="*/ 3 w 6"/>
                <a:gd name="T1" fmla="*/ 0 h 26"/>
                <a:gd name="T2" fmla="*/ 0 w 6"/>
                <a:gd name="T3" fmla="*/ 3 h 26"/>
                <a:gd name="T4" fmla="*/ 0 w 6"/>
                <a:gd name="T5" fmla="*/ 22 h 26"/>
                <a:gd name="T6" fmla="*/ 3 w 6"/>
                <a:gd name="T7" fmla="*/ 26 h 26"/>
                <a:gd name="T8" fmla="*/ 6 w 6"/>
                <a:gd name="T9" fmla="*/ 22 h 26"/>
                <a:gd name="T10" fmla="*/ 6 w 6"/>
                <a:gd name="T11" fmla="*/ 3 h 26"/>
                <a:gd name="T12" fmla="*/ 3 w 6"/>
                <a:gd name="T13" fmla="*/ 0 h 26"/>
                <a:gd name="T14" fmla="*/ 3 w 6"/>
                <a:gd name="T15" fmla="*/ 0 h 26"/>
                <a:gd name="T16" fmla="*/ 3 w 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5" y="26"/>
                    <a:pt x="6" y="24"/>
                    <a:pt x="6" y="2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E23CE985-827D-49A2-96D7-6DEDD4C29833}"/>
              </a:ext>
            </a:extLst>
          </p:cNvPr>
          <p:cNvSpPr>
            <a:spLocks noEditPoints="1"/>
          </p:cNvSpPr>
          <p:nvPr/>
        </p:nvSpPr>
        <p:spPr bwMode="auto">
          <a:xfrm>
            <a:off x="2249488" y="2956936"/>
            <a:ext cx="166688" cy="330200"/>
          </a:xfrm>
          <a:custGeom>
            <a:avLst/>
            <a:gdLst>
              <a:gd name="T0" fmla="*/ 78 w 79"/>
              <a:gd name="T1" fmla="*/ 1 h 157"/>
              <a:gd name="T2" fmla="*/ 75 w 79"/>
              <a:gd name="T3" fmla="*/ 0 h 157"/>
              <a:gd name="T4" fmla="*/ 49 w 79"/>
              <a:gd name="T5" fmla="*/ 0 h 157"/>
              <a:gd name="T6" fmla="*/ 46 w 79"/>
              <a:gd name="T7" fmla="*/ 1 h 157"/>
              <a:gd name="T8" fmla="*/ 7 w 79"/>
              <a:gd name="T9" fmla="*/ 73 h 157"/>
              <a:gd name="T10" fmla="*/ 7 w 79"/>
              <a:gd name="T11" fmla="*/ 77 h 157"/>
              <a:gd name="T12" fmla="*/ 10 w 79"/>
              <a:gd name="T13" fmla="*/ 78 h 157"/>
              <a:gd name="T14" fmla="*/ 37 w 79"/>
              <a:gd name="T15" fmla="*/ 78 h 157"/>
              <a:gd name="T16" fmla="*/ 16 w 79"/>
              <a:gd name="T17" fmla="*/ 116 h 157"/>
              <a:gd name="T18" fmla="*/ 9 w 79"/>
              <a:gd name="T19" fmla="*/ 111 h 157"/>
              <a:gd name="T20" fmla="*/ 5 w 79"/>
              <a:gd name="T21" fmla="*/ 111 h 157"/>
              <a:gd name="T22" fmla="*/ 4 w 79"/>
              <a:gd name="T23" fmla="*/ 114 h 157"/>
              <a:gd name="T24" fmla="*/ 0 w 79"/>
              <a:gd name="T25" fmla="*/ 153 h 157"/>
              <a:gd name="T26" fmla="*/ 2 w 79"/>
              <a:gd name="T27" fmla="*/ 156 h 157"/>
              <a:gd name="T28" fmla="*/ 4 w 79"/>
              <a:gd name="T29" fmla="*/ 157 h 157"/>
              <a:gd name="T30" fmla="*/ 5 w 79"/>
              <a:gd name="T31" fmla="*/ 156 h 157"/>
              <a:gd name="T32" fmla="*/ 41 w 79"/>
              <a:gd name="T33" fmla="*/ 133 h 157"/>
              <a:gd name="T34" fmla="*/ 43 w 79"/>
              <a:gd name="T35" fmla="*/ 130 h 157"/>
              <a:gd name="T36" fmla="*/ 40 w 79"/>
              <a:gd name="T37" fmla="*/ 127 h 157"/>
              <a:gd name="T38" fmla="*/ 31 w 79"/>
              <a:gd name="T39" fmla="*/ 125 h 157"/>
              <a:gd name="T40" fmla="*/ 72 w 79"/>
              <a:gd name="T41" fmla="*/ 64 h 157"/>
              <a:gd name="T42" fmla="*/ 72 w 79"/>
              <a:gd name="T43" fmla="*/ 60 h 157"/>
              <a:gd name="T44" fmla="*/ 69 w 79"/>
              <a:gd name="T45" fmla="*/ 59 h 157"/>
              <a:gd name="T46" fmla="*/ 42 w 79"/>
              <a:gd name="T47" fmla="*/ 59 h 157"/>
              <a:gd name="T48" fmla="*/ 78 w 79"/>
              <a:gd name="T49" fmla="*/ 5 h 157"/>
              <a:gd name="T50" fmla="*/ 78 w 79"/>
              <a:gd name="T51" fmla="*/ 1 h 157"/>
              <a:gd name="T52" fmla="*/ 78 w 79"/>
              <a:gd name="T53" fmla="*/ 1 h 157"/>
              <a:gd name="T54" fmla="*/ 78 w 79"/>
              <a:gd name="T55" fmla="*/ 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" h="157">
                <a:moveTo>
                  <a:pt x="78" y="1"/>
                </a:moveTo>
                <a:cubicBezTo>
                  <a:pt x="78" y="0"/>
                  <a:pt x="77" y="0"/>
                  <a:pt x="7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8" y="0"/>
                  <a:pt x="47" y="0"/>
                  <a:pt x="46" y="1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7" y="76"/>
                  <a:pt x="7" y="77"/>
                </a:cubicBezTo>
                <a:cubicBezTo>
                  <a:pt x="8" y="78"/>
                  <a:pt x="9" y="78"/>
                  <a:pt x="10" y="78"/>
                </a:cubicBezTo>
                <a:cubicBezTo>
                  <a:pt x="37" y="78"/>
                  <a:pt x="37" y="78"/>
                  <a:pt x="37" y="78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9" y="111"/>
                  <a:pt x="9" y="111"/>
                  <a:pt x="9" y="111"/>
                </a:cubicBezTo>
                <a:cubicBezTo>
                  <a:pt x="8" y="111"/>
                  <a:pt x="7" y="111"/>
                  <a:pt x="5" y="111"/>
                </a:cubicBezTo>
                <a:cubicBezTo>
                  <a:pt x="4" y="112"/>
                  <a:pt x="4" y="113"/>
                  <a:pt x="4" y="114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4"/>
                  <a:pt x="1" y="155"/>
                  <a:pt x="2" y="156"/>
                </a:cubicBezTo>
                <a:cubicBezTo>
                  <a:pt x="2" y="156"/>
                  <a:pt x="3" y="157"/>
                  <a:pt x="4" y="157"/>
                </a:cubicBezTo>
                <a:cubicBezTo>
                  <a:pt x="4" y="157"/>
                  <a:pt x="5" y="156"/>
                  <a:pt x="5" y="156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42" y="132"/>
                  <a:pt x="43" y="131"/>
                  <a:pt x="43" y="130"/>
                </a:cubicBezTo>
                <a:cubicBezTo>
                  <a:pt x="43" y="129"/>
                  <a:pt x="42" y="128"/>
                  <a:pt x="40" y="127"/>
                </a:cubicBezTo>
                <a:cubicBezTo>
                  <a:pt x="31" y="125"/>
                  <a:pt x="31" y="125"/>
                  <a:pt x="31" y="125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3"/>
                  <a:pt x="72" y="61"/>
                  <a:pt x="72" y="60"/>
                </a:cubicBezTo>
                <a:cubicBezTo>
                  <a:pt x="71" y="59"/>
                  <a:pt x="70" y="59"/>
                  <a:pt x="69" y="59"/>
                </a:cubicBezTo>
                <a:cubicBezTo>
                  <a:pt x="42" y="59"/>
                  <a:pt x="42" y="59"/>
                  <a:pt x="42" y="59"/>
                </a:cubicBezTo>
                <a:cubicBezTo>
                  <a:pt x="78" y="5"/>
                  <a:pt x="78" y="5"/>
                  <a:pt x="78" y="5"/>
                </a:cubicBezTo>
                <a:cubicBezTo>
                  <a:pt x="79" y="4"/>
                  <a:pt x="79" y="3"/>
                  <a:pt x="78" y="1"/>
                </a:cubicBezTo>
                <a:close/>
                <a:moveTo>
                  <a:pt x="78" y="1"/>
                </a:moveTo>
                <a:cubicBezTo>
                  <a:pt x="78" y="1"/>
                  <a:pt x="78" y="1"/>
                  <a:pt x="78" y="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C291D7F-AB07-471E-94E7-8627081C3BE7}"/>
              </a:ext>
            </a:extLst>
          </p:cNvPr>
          <p:cNvGrpSpPr/>
          <p:nvPr/>
        </p:nvGrpSpPr>
        <p:grpSpPr>
          <a:xfrm>
            <a:off x="1600201" y="2969636"/>
            <a:ext cx="273050" cy="301625"/>
            <a:chOff x="1600201" y="2290763"/>
            <a:chExt cx="273050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F5D52C7-6D27-484D-9873-E54E05CA0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1" y="2290763"/>
              <a:ext cx="123825" cy="111125"/>
            </a:xfrm>
            <a:custGeom>
              <a:avLst/>
              <a:gdLst>
                <a:gd name="T0" fmla="*/ 59 w 59"/>
                <a:gd name="T1" fmla="*/ 49 h 53"/>
                <a:gd name="T2" fmla="*/ 59 w 59"/>
                <a:gd name="T3" fmla="*/ 17 h 53"/>
                <a:gd name="T4" fmla="*/ 55 w 59"/>
                <a:gd name="T5" fmla="*/ 13 h 53"/>
                <a:gd name="T6" fmla="*/ 52 w 59"/>
                <a:gd name="T7" fmla="*/ 13 h 53"/>
                <a:gd name="T8" fmla="*/ 52 w 59"/>
                <a:gd name="T9" fmla="*/ 4 h 53"/>
                <a:gd name="T10" fmla="*/ 49 w 59"/>
                <a:gd name="T11" fmla="*/ 0 h 53"/>
                <a:gd name="T12" fmla="*/ 29 w 59"/>
                <a:gd name="T13" fmla="*/ 0 h 53"/>
                <a:gd name="T14" fmla="*/ 26 w 59"/>
                <a:gd name="T15" fmla="*/ 4 h 53"/>
                <a:gd name="T16" fmla="*/ 26 w 59"/>
                <a:gd name="T17" fmla="*/ 7 h 53"/>
                <a:gd name="T18" fmla="*/ 23 w 59"/>
                <a:gd name="T19" fmla="*/ 10 h 53"/>
                <a:gd name="T20" fmla="*/ 19 w 59"/>
                <a:gd name="T21" fmla="*/ 7 h 53"/>
                <a:gd name="T22" fmla="*/ 19 w 59"/>
                <a:gd name="T23" fmla="*/ 4 h 53"/>
                <a:gd name="T24" fmla="*/ 16 w 59"/>
                <a:gd name="T25" fmla="*/ 0 h 53"/>
                <a:gd name="T26" fmla="*/ 10 w 59"/>
                <a:gd name="T27" fmla="*/ 0 h 53"/>
                <a:gd name="T28" fmla="*/ 6 w 59"/>
                <a:gd name="T29" fmla="*/ 4 h 53"/>
                <a:gd name="T30" fmla="*/ 6 w 59"/>
                <a:gd name="T31" fmla="*/ 13 h 53"/>
                <a:gd name="T32" fmla="*/ 3 w 59"/>
                <a:gd name="T33" fmla="*/ 13 h 53"/>
                <a:gd name="T34" fmla="*/ 0 w 59"/>
                <a:gd name="T35" fmla="*/ 17 h 53"/>
                <a:gd name="T36" fmla="*/ 0 w 59"/>
                <a:gd name="T37" fmla="*/ 49 h 53"/>
                <a:gd name="T38" fmla="*/ 3 w 59"/>
                <a:gd name="T39" fmla="*/ 53 h 53"/>
                <a:gd name="T40" fmla="*/ 55 w 59"/>
                <a:gd name="T41" fmla="*/ 53 h 53"/>
                <a:gd name="T42" fmla="*/ 59 w 59"/>
                <a:gd name="T43" fmla="*/ 49 h 53"/>
                <a:gd name="T44" fmla="*/ 45 w 59"/>
                <a:gd name="T45" fmla="*/ 31 h 53"/>
                <a:gd name="T46" fmla="*/ 29 w 59"/>
                <a:gd name="T47" fmla="*/ 40 h 53"/>
                <a:gd name="T48" fmla="*/ 13 w 59"/>
                <a:gd name="T49" fmla="*/ 31 h 53"/>
                <a:gd name="T50" fmla="*/ 15 w 59"/>
                <a:gd name="T51" fmla="*/ 27 h 53"/>
                <a:gd name="T52" fmla="*/ 19 w 59"/>
                <a:gd name="T53" fmla="*/ 28 h 53"/>
                <a:gd name="T54" fmla="*/ 29 w 59"/>
                <a:gd name="T55" fmla="*/ 33 h 53"/>
                <a:gd name="T56" fmla="*/ 39 w 59"/>
                <a:gd name="T57" fmla="*/ 28 h 53"/>
                <a:gd name="T58" fmla="*/ 44 w 59"/>
                <a:gd name="T59" fmla="*/ 27 h 53"/>
                <a:gd name="T60" fmla="*/ 45 w 59"/>
                <a:gd name="T61" fmla="*/ 31 h 53"/>
                <a:gd name="T62" fmla="*/ 45 w 59"/>
                <a:gd name="T63" fmla="*/ 31 h 53"/>
                <a:gd name="T64" fmla="*/ 45 w 59"/>
                <a:gd name="T65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53">
                  <a:moveTo>
                    <a:pt x="59" y="49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5"/>
                    <a:pt x="57" y="13"/>
                    <a:pt x="55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1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2"/>
                    <a:pt x="26" y="4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9"/>
                    <a:pt x="24" y="10"/>
                    <a:pt x="23" y="10"/>
                  </a:cubicBezTo>
                  <a:cubicBezTo>
                    <a:pt x="21" y="10"/>
                    <a:pt x="19" y="9"/>
                    <a:pt x="19" y="7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2"/>
                    <a:pt x="6" y="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3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7" y="53"/>
                    <a:pt x="59" y="51"/>
                    <a:pt x="59" y="49"/>
                  </a:cubicBezTo>
                  <a:close/>
                  <a:moveTo>
                    <a:pt x="45" y="31"/>
                  </a:moveTo>
                  <a:cubicBezTo>
                    <a:pt x="45" y="32"/>
                    <a:pt x="41" y="40"/>
                    <a:pt x="29" y="40"/>
                  </a:cubicBezTo>
                  <a:cubicBezTo>
                    <a:pt x="17" y="40"/>
                    <a:pt x="13" y="32"/>
                    <a:pt x="13" y="31"/>
                  </a:cubicBezTo>
                  <a:cubicBezTo>
                    <a:pt x="12" y="30"/>
                    <a:pt x="13" y="28"/>
                    <a:pt x="15" y="27"/>
                  </a:cubicBezTo>
                  <a:cubicBezTo>
                    <a:pt x="16" y="26"/>
                    <a:pt x="18" y="27"/>
                    <a:pt x="19" y="28"/>
                  </a:cubicBezTo>
                  <a:cubicBezTo>
                    <a:pt x="19" y="29"/>
                    <a:pt x="22" y="33"/>
                    <a:pt x="29" y="33"/>
                  </a:cubicBezTo>
                  <a:cubicBezTo>
                    <a:pt x="37" y="33"/>
                    <a:pt x="39" y="28"/>
                    <a:pt x="39" y="28"/>
                  </a:cubicBezTo>
                  <a:cubicBezTo>
                    <a:pt x="40" y="27"/>
                    <a:pt x="42" y="26"/>
                    <a:pt x="44" y="27"/>
                  </a:cubicBezTo>
                  <a:cubicBezTo>
                    <a:pt x="45" y="28"/>
                    <a:pt x="46" y="30"/>
                    <a:pt x="45" y="31"/>
                  </a:cubicBezTo>
                  <a:close/>
                  <a:moveTo>
                    <a:pt x="45" y="31"/>
                  </a:moveTo>
                  <a:cubicBezTo>
                    <a:pt x="45" y="31"/>
                    <a:pt x="45" y="31"/>
                    <a:pt x="4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C76882-1F60-497D-9997-CC2A35CB2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2601" y="2317750"/>
              <a:ext cx="120650" cy="111125"/>
            </a:xfrm>
            <a:custGeom>
              <a:avLst/>
              <a:gdLst>
                <a:gd name="T0" fmla="*/ 55 w 58"/>
                <a:gd name="T1" fmla="*/ 14 h 53"/>
                <a:gd name="T2" fmla="*/ 52 w 58"/>
                <a:gd name="T3" fmla="*/ 14 h 53"/>
                <a:gd name="T4" fmla="*/ 52 w 58"/>
                <a:gd name="T5" fmla="*/ 4 h 53"/>
                <a:gd name="T6" fmla="*/ 49 w 58"/>
                <a:gd name="T7" fmla="*/ 0 h 53"/>
                <a:gd name="T8" fmla="*/ 29 w 58"/>
                <a:gd name="T9" fmla="*/ 0 h 53"/>
                <a:gd name="T10" fmla="*/ 26 w 58"/>
                <a:gd name="T11" fmla="*/ 4 h 53"/>
                <a:gd name="T12" fmla="*/ 26 w 58"/>
                <a:gd name="T13" fmla="*/ 7 h 53"/>
                <a:gd name="T14" fmla="*/ 22 w 58"/>
                <a:gd name="T15" fmla="*/ 10 h 53"/>
                <a:gd name="T16" fmla="*/ 19 w 58"/>
                <a:gd name="T17" fmla="*/ 7 h 53"/>
                <a:gd name="T18" fmla="*/ 19 w 58"/>
                <a:gd name="T19" fmla="*/ 4 h 53"/>
                <a:gd name="T20" fmla="*/ 16 w 58"/>
                <a:gd name="T21" fmla="*/ 0 h 53"/>
                <a:gd name="T22" fmla="*/ 9 w 58"/>
                <a:gd name="T23" fmla="*/ 0 h 53"/>
                <a:gd name="T24" fmla="*/ 6 w 58"/>
                <a:gd name="T25" fmla="*/ 4 h 53"/>
                <a:gd name="T26" fmla="*/ 6 w 58"/>
                <a:gd name="T27" fmla="*/ 14 h 53"/>
                <a:gd name="T28" fmla="*/ 3 w 58"/>
                <a:gd name="T29" fmla="*/ 14 h 53"/>
                <a:gd name="T30" fmla="*/ 0 w 58"/>
                <a:gd name="T31" fmla="*/ 17 h 53"/>
                <a:gd name="T32" fmla="*/ 0 w 58"/>
                <a:gd name="T33" fmla="*/ 49 h 53"/>
                <a:gd name="T34" fmla="*/ 3 w 58"/>
                <a:gd name="T35" fmla="*/ 53 h 53"/>
                <a:gd name="T36" fmla="*/ 55 w 58"/>
                <a:gd name="T37" fmla="*/ 53 h 53"/>
                <a:gd name="T38" fmla="*/ 58 w 58"/>
                <a:gd name="T39" fmla="*/ 49 h 53"/>
                <a:gd name="T40" fmla="*/ 58 w 58"/>
                <a:gd name="T41" fmla="*/ 17 h 53"/>
                <a:gd name="T42" fmla="*/ 55 w 58"/>
                <a:gd name="T43" fmla="*/ 14 h 53"/>
                <a:gd name="T44" fmla="*/ 45 w 58"/>
                <a:gd name="T45" fmla="*/ 31 h 53"/>
                <a:gd name="T46" fmla="*/ 29 w 58"/>
                <a:gd name="T47" fmla="*/ 40 h 53"/>
                <a:gd name="T48" fmla="*/ 13 w 58"/>
                <a:gd name="T49" fmla="*/ 31 h 53"/>
                <a:gd name="T50" fmla="*/ 14 w 58"/>
                <a:gd name="T51" fmla="*/ 27 h 53"/>
                <a:gd name="T52" fmla="*/ 19 w 58"/>
                <a:gd name="T53" fmla="*/ 28 h 53"/>
                <a:gd name="T54" fmla="*/ 29 w 58"/>
                <a:gd name="T55" fmla="*/ 33 h 53"/>
                <a:gd name="T56" fmla="*/ 39 w 58"/>
                <a:gd name="T57" fmla="*/ 28 h 53"/>
                <a:gd name="T58" fmla="*/ 44 w 58"/>
                <a:gd name="T59" fmla="*/ 27 h 53"/>
                <a:gd name="T60" fmla="*/ 45 w 58"/>
                <a:gd name="T61" fmla="*/ 31 h 53"/>
                <a:gd name="T62" fmla="*/ 45 w 58"/>
                <a:gd name="T63" fmla="*/ 31 h 53"/>
                <a:gd name="T64" fmla="*/ 45 w 58"/>
                <a:gd name="T65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" h="53">
                  <a:moveTo>
                    <a:pt x="55" y="14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2"/>
                    <a:pt x="50" y="0"/>
                    <a:pt x="4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2"/>
                    <a:pt x="26" y="4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9"/>
                    <a:pt x="24" y="10"/>
                    <a:pt x="22" y="10"/>
                  </a:cubicBezTo>
                  <a:cubicBezTo>
                    <a:pt x="21" y="10"/>
                    <a:pt x="19" y="9"/>
                    <a:pt x="19" y="7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2"/>
                    <a:pt x="6" y="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1" y="53"/>
                    <a:pt x="3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7" y="53"/>
                    <a:pt x="58" y="51"/>
                    <a:pt x="58" y="49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5"/>
                    <a:pt x="57" y="14"/>
                    <a:pt x="55" y="14"/>
                  </a:cubicBezTo>
                  <a:close/>
                  <a:moveTo>
                    <a:pt x="45" y="31"/>
                  </a:moveTo>
                  <a:cubicBezTo>
                    <a:pt x="45" y="32"/>
                    <a:pt x="41" y="40"/>
                    <a:pt x="29" y="40"/>
                  </a:cubicBezTo>
                  <a:cubicBezTo>
                    <a:pt x="17" y="40"/>
                    <a:pt x="13" y="32"/>
                    <a:pt x="13" y="31"/>
                  </a:cubicBezTo>
                  <a:cubicBezTo>
                    <a:pt x="12" y="30"/>
                    <a:pt x="13" y="28"/>
                    <a:pt x="14" y="27"/>
                  </a:cubicBezTo>
                  <a:cubicBezTo>
                    <a:pt x="16" y="26"/>
                    <a:pt x="18" y="27"/>
                    <a:pt x="19" y="28"/>
                  </a:cubicBezTo>
                  <a:cubicBezTo>
                    <a:pt x="19" y="29"/>
                    <a:pt x="22" y="33"/>
                    <a:pt x="29" y="33"/>
                  </a:cubicBezTo>
                  <a:cubicBezTo>
                    <a:pt x="37" y="33"/>
                    <a:pt x="39" y="29"/>
                    <a:pt x="39" y="28"/>
                  </a:cubicBezTo>
                  <a:cubicBezTo>
                    <a:pt x="40" y="27"/>
                    <a:pt x="42" y="26"/>
                    <a:pt x="44" y="27"/>
                  </a:cubicBezTo>
                  <a:cubicBezTo>
                    <a:pt x="45" y="28"/>
                    <a:pt x="46" y="30"/>
                    <a:pt x="45" y="31"/>
                  </a:cubicBezTo>
                  <a:close/>
                  <a:moveTo>
                    <a:pt x="45" y="31"/>
                  </a:moveTo>
                  <a:cubicBezTo>
                    <a:pt x="45" y="31"/>
                    <a:pt x="45" y="31"/>
                    <a:pt x="45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30841D8-A299-42C7-B0F5-A2D4B02DA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2901" y="2414588"/>
              <a:ext cx="247650" cy="177800"/>
            </a:xfrm>
            <a:custGeom>
              <a:avLst/>
              <a:gdLst>
                <a:gd name="T0" fmla="*/ 115 w 118"/>
                <a:gd name="T1" fmla="*/ 13 h 85"/>
                <a:gd name="T2" fmla="*/ 75 w 118"/>
                <a:gd name="T3" fmla="*/ 13 h 85"/>
                <a:gd name="T4" fmla="*/ 72 w 118"/>
                <a:gd name="T5" fmla="*/ 17 h 85"/>
                <a:gd name="T6" fmla="*/ 72 w 118"/>
                <a:gd name="T7" fmla="*/ 52 h 85"/>
                <a:gd name="T8" fmla="*/ 68 w 118"/>
                <a:gd name="T9" fmla="*/ 67 h 85"/>
                <a:gd name="T10" fmla="*/ 68 w 118"/>
                <a:gd name="T11" fmla="*/ 70 h 85"/>
                <a:gd name="T12" fmla="*/ 71 w 118"/>
                <a:gd name="T13" fmla="*/ 72 h 85"/>
                <a:gd name="T14" fmla="*/ 72 w 118"/>
                <a:gd name="T15" fmla="*/ 72 h 85"/>
                <a:gd name="T16" fmla="*/ 75 w 118"/>
                <a:gd name="T17" fmla="*/ 75 h 85"/>
                <a:gd name="T18" fmla="*/ 72 w 118"/>
                <a:gd name="T19" fmla="*/ 79 h 85"/>
                <a:gd name="T20" fmla="*/ 46 w 118"/>
                <a:gd name="T21" fmla="*/ 52 h 85"/>
                <a:gd name="T22" fmla="*/ 46 w 118"/>
                <a:gd name="T23" fmla="*/ 3 h 85"/>
                <a:gd name="T24" fmla="*/ 43 w 118"/>
                <a:gd name="T25" fmla="*/ 0 h 85"/>
                <a:gd name="T26" fmla="*/ 4 w 118"/>
                <a:gd name="T27" fmla="*/ 0 h 85"/>
                <a:gd name="T28" fmla="*/ 0 w 118"/>
                <a:gd name="T29" fmla="*/ 3 h 85"/>
                <a:gd name="T30" fmla="*/ 0 w 118"/>
                <a:gd name="T31" fmla="*/ 46 h 85"/>
                <a:gd name="T32" fmla="*/ 39 w 118"/>
                <a:gd name="T33" fmla="*/ 85 h 85"/>
                <a:gd name="T34" fmla="*/ 79 w 118"/>
                <a:gd name="T35" fmla="*/ 85 h 85"/>
                <a:gd name="T36" fmla="*/ 118 w 118"/>
                <a:gd name="T37" fmla="*/ 46 h 85"/>
                <a:gd name="T38" fmla="*/ 118 w 118"/>
                <a:gd name="T39" fmla="*/ 17 h 85"/>
                <a:gd name="T40" fmla="*/ 115 w 118"/>
                <a:gd name="T41" fmla="*/ 13 h 85"/>
                <a:gd name="T42" fmla="*/ 115 w 118"/>
                <a:gd name="T43" fmla="*/ 13 h 85"/>
                <a:gd name="T44" fmla="*/ 115 w 118"/>
                <a:gd name="T45" fmla="*/ 1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85">
                  <a:moveTo>
                    <a:pt x="115" y="13"/>
                  </a:moveTo>
                  <a:cubicBezTo>
                    <a:pt x="75" y="13"/>
                    <a:pt x="75" y="13"/>
                    <a:pt x="75" y="13"/>
                  </a:cubicBezTo>
                  <a:cubicBezTo>
                    <a:pt x="74" y="13"/>
                    <a:pt x="72" y="15"/>
                    <a:pt x="72" y="17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58"/>
                    <a:pt x="71" y="63"/>
                    <a:pt x="68" y="67"/>
                  </a:cubicBezTo>
                  <a:cubicBezTo>
                    <a:pt x="67" y="68"/>
                    <a:pt x="67" y="69"/>
                    <a:pt x="68" y="70"/>
                  </a:cubicBezTo>
                  <a:cubicBezTo>
                    <a:pt x="68" y="71"/>
                    <a:pt x="69" y="72"/>
                    <a:pt x="71" y="72"/>
                  </a:cubicBezTo>
                  <a:cubicBezTo>
                    <a:pt x="71" y="72"/>
                    <a:pt x="72" y="72"/>
                    <a:pt x="72" y="72"/>
                  </a:cubicBezTo>
                  <a:cubicBezTo>
                    <a:pt x="74" y="72"/>
                    <a:pt x="75" y="74"/>
                    <a:pt x="75" y="75"/>
                  </a:cubicBezTo>
                  <a:cubicBezTo>
                    <a:pt x="75" y="77"/>
                    <a:pt x="74" y="79"/>
                    <a:pt x="72" y="79"/>
                  </a:cubicBezTo>
                  <a:cubicBezTo>
                    <a:pt x="58" y="79"/>
                    <a:pt x="46" y="67"/>
                    <a:pt x="46" y="5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2"/>
                    <a:pt x="45" y="0"/>
                    <a:pt x="4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8"/>
                    <a:pt x="18" y="85"/>
                    <a:pt x="39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100" y="85"/>
                    <a:pt x="118" y="68"/>
                    <a:pt x="118" y="46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5"/>
                    <a:pt x="116" y="13"/>
                    <a:pt x="115" y="13"/>
                  </a:cubicBez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7F973B08-85C3-42A0-80E2-32C39D101A00}"/>
              </a:ext>
            </a:extLst>
          </p:cNvPr>
          <p:cNvSpPr>
            <a:spLocks noEditPoints="1"/>
          </p:cNvSpPr>
          <p:nvPr/>
        </p:nvSpPr>
        <p:spPr bwMode="auto">
          <a:xfrm>
            <a:off x="1571626" y="2321936"/>
            <a:ext cx="331788" cy="331787"/>
          </a:xfrm>
          <a:custGeom>
            <a:avLst/>
            <a:gdLst>
              <a:gd name="T0" fmla="*/ 126 w 158"/>
              <a:gd name="T1" fmla="*/ 24 h 158"/>
              <a:gd name="T2" fmla="*/ 122 w 158"/>
              <a:gd name="T3" fmla="*/ 24 h 158"/>
              <a:gd name="T4" fmla="*/ 105 w 158"/>
              <a:gd name="T5" fmla="*/ 17 h 158"/>
              <a:gd name="T6" fmla="*/ 108 w 158"/>
              <a:gd name="T7" fmla="*/ 6 h 158"/>
              <a:gd name="T8" fmla="*/ 100 w 158"/>
              <a:gd name="T9" fmla="*/ 2 h 158"/>
              <a:gd name="T10" fmla="*/ 2 w 158"/>
              <a:gd name="T11" fmla="*/ 104 h 158"/>
              <a:gd name="T12" fmla="*/ 8 w 158"/>
              <a:gd name="T13" fmla="*/ 109 h 158"/>
              <a:gd name="T14" fmla="*/ 17 w 158"/>
              <a:gd name="T15" fmla="*/ 105 h 158"/>
              <a:gd name="T16" fmla="*/ 24 w 158"/>
              <a:gd name="T17" fmla="*/ 122 h 158"/>
              <a:gd name="T18" fmla="*/ 54 w 158"/>
              <a:gd name="T19" fmla="*/ 157 h 158"/>
              <a:gd name="T20" fmla="*/ 58 w 158"/>
              <a:gd name="T21" fmla="*/ 157 h 158"/>
              <a:gd name="T22" fmla="*/ 51 w 158"/>
              <a:gd name="T23" fmla="*/ 140 h 158"/>
              <a:gd name="T24" fmla="*/ 55 w 158"/>
              <a:gd name="T25" fmla="*/ 136 h 158"/>
              <a:gd name="T26" fmla="*/ 72 w 158"/>
              <a:gd name="T27" fmla="*/ 143 h 158"/>
              <a:gd name="T28" fmla="*/ 60 w 158"/>
              <a:gd name="T29" fmla="*/ 126 h 158"/>
              <a:gd name="T30" fmla="*/ 77 w 158"/>
              <a:gd name="T31" fmla="*/ 138 h 158"/>
              <a:gd name="T32" fmla="*/ 81 w 158"/>
              <a:gd name="T33" fmla="*/ 133 h 158"/>
              <a:gd name="T34" fmla="*/ 72 w 158"/>
              <a:gd name="T35" fmla="*/ 123 h 158"/>
              <a:gd name="T36" fmla="*/ 83 w 158"/>
              <a:gd name="T37" fmla="*/ 112 h 158"/>
              <a:gd name="T38" fmla="*/ 96 w 158"/>
              <a:gd name="T39" fmla="*/ 119 h 158"/>
              <a:gd name="T40" fmla="*/ 86 w 158"/>
              <a:gd name="T41" fmla="*/ 104 h 158"/>
              <a:gd name="T42" fmla="*/ 91 w 158"/>
              <a:gd name="T43" fmla="*/ 100 h 158"/>
              <a:gd name="T44" fmla="*/ 108 w 158"/>
              <a:gd name="T45" fmla="*/ 107 h 158"/>
              <a:gd name="T46" fmla="*/ 96 w 158"/>
              <a:gd name="T47" fmla="*/ 90 h 158"/>
              <a:gd name="T48" fmla="*/ 113 w 158"/>
              <a:gd name="T49" fmla="*/ 102 h 158"/>
              <a:gd name="T50" fmla="*/ 106 w 158"/>
              <a:gd name="T51" fmla="*/ 85 h 158"/>
              <a:gd name="T52" fmla="*/ 111 w 158"/>
              <a:gd name="T53" fmla="*/ 80 h 158"/>
              <a:gd name="T54" fmla="*/ 128 w 158"/>
              <a:gd name="T55" fmla="*/ 87 h 158"/>
              <a:gd name="T56" fmla="*/ 116 w 158"/>
              <a:gd name="T57" fmla="*/ 70 h 158"/>
              <a:gd name="T58" fmla="*/ 133 w 158"/>
              <a:gd name="T59" fmla="*/ 82 h 158"/>
              <a:gd name="T60" fmla="*/ 126 w 158"/>
              <a:gd name="T61" fmla="*/ 65 h 158"/>
              <a:gd name="T62" fmla="*/ 130 w 158"/>
              <a:gd name="T63" fmla="*/ 61 h 158"/>
              <a:gd name="T64" fmla="*/ 148 w 158"/>
              <a:gd name="T65" fmla="*/ 67 h 158"/>
              <a:gd name="T66" fmla="*/ 136 w 158"/>
              <a:gd name="T67" fmla="*/ 51 h 158"/>
              <a:gd name="T68" fmla="*/ 152 w 158"/>
              <a:gd name="T69" fmla="*/ 63 h 158"/>
              <a:gd name="T70" fmla="*/ 156 w 158"/>
              <a:gd name="T71" fmla="*/ 54 h 158"/>
              <a:gd name="T72" fmla="*/ 52 w 158"/>
              <a:gd name="T73" fmla="*/ 124 h 158"/>
              <a:gd name="T74" fmla="*/ 47 w 158"/>
              <a:gd name="T75" fmla="*/ 124 h 158"/>
              <a:gd name="T76" fmla="*/ 28 w 158"/>
              <a:gd name="T77" fmla="*/ 100 h 158"/>
              <a:gd name="T78" fmla="*/ 49 w 158"/>
              <a:gd name="T79" fmla="*/ 83 h 158"/>
              <a:gd name="T80" fmla="*/ 68 w 158"/>
              <a:gd name="T81" fmla="*/ 108 h 158"/>
              <a:gd name="T82" fmla="*/ 80 w 158"/>
              <a:gd name="T83" fmla="*/ 96 h 158"/>
              <a:gd name="T84" fmla="*/ 75 w 158"/>
              <a:gd name="T85" fmla="*/ 96 h 158"/>
              <a:gd name="T86" fmla="*/ 55 w 158"/>
              <a:gd name="T87" fmla="*/ 72 h 158"/>
              <a:gd name="T88" fmla="*/ 76 w 158"/>
              <a:gd name="T89" fmla="*/ 56 h 158"/>
              <a:gd name="T90" fmla="*/ 96 w 158"/>
              <a:gd name="T91" fmla="*/ 80 h 158"/>
              <a:gd name="T92" fmla="*/ 107 w 158"/>
              <a:gd name="T93" fmla="*/ 68 h 158"/>
              <a:gd name="T94" fmla="*/ 103 w 158"/>
              <a:gd name="T95" fmla="*/ 68 h 158"/>
              <a:gd name="T96" fmla="*/ 83 w 158"/>
              <a:gd name="T97" fmla="*/ 44 h 158"/>
              <a:gd name="T98" fmla="*/ 104 w 158"/>
              <a:gd name="T99" fmla="*/ 28 h 158"/>
              <a:gd name="T100" fmla="*/ 124 w 158"/>
              <a:gd name="T101" fmla="*/ 52 h 158"/>
              <a:gd name="T102" fmla="*/ 124 w 158"/>
              <a:gd name="T103" fmla="*/ 52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8" h="158">
                <a:moveTo>
                  <a:pt x="156" y="54"/>
                </a:moveTo>
                <a:cubicBezTo>
                  <a:pt x="126" y="24"/>
                  <a:pt x="126" y="24"/>
                  <a:pt x="126" y="24"/>
                </a:cubicBezTo>
                <a:cubicBezTo>
                  <a:pt x="126" y="23"/>
                  <a:pt x="125" y="23"/>
                  <a:pt x="124" y="23"/>
                </a:cubicBezTo>
                <a:cubicBezTo>
                  <a:pt x="123" y="23"/>
                  <a:pt x="122" y="23"/>
                  <a:pt x="122" y="24"/>
                </a:cubicBezTo>
                <a:cubicBezTo>
                  <a:pt x="120" y="26"/>
                  <a:pt x="118" y="27"/>
                  <a:pt x="115" y="27"/>
                </a:cubicBezTo>
                <a:cubicBezTo>
                  <a:pt x="110" y="27"/>
                  <a:pt x="105" y="22"/>
                  <a:pt x="105" y="17"/>
                </a:cubicBezTo>
                <a:cubicBezTo>
                  <a:pt x="105" y="14"/>
                  <a:pt x="106" y="12"/>
                  <a:pt x="108" y="10"/>
                </a:cubicBezTo>
                <a:cubicBezTo>
                  <a:pt x="109" y="9"/>
                  <a:pt x="109" y="7"/>
                  <a:pt x="108" y="6"/>
                </a:cubicBez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100" y="2"/>
                </a:cubicBezTo>
                <a:cubicBezTo>
                  <a:pt x="2" y="100"/>
                  <a:pt x="2" y="100"/>
                  <a:pt x="2" y="100"/>
                </a:cubicBezTo>
                <a:cubicBezTo>
                  <a:pt x="0" y="101"/>
                  <a:pt x="0" y="103"/>
                  <a:pt x="2" y="104"/>
                </a:cubicBezTo>
                <a:cubicBezTo>
                  <a:pt x="5" y="108"/>
                  <a:pt x="5" y="108"/>
                  <a:pt x="5" y="108"/>
                </a:cubicBezTo>
                <a:cubicBezTo>
                  <a:pt x="6" y="109"/>
                  <a:pt x="7" y="109"/>
                  <a:pt x="8" y="109"/>
                </a:cubicBezTo>
                <a:cubicBezTo>
                  <a:pt x="9" y="109"/>
                  <a:pt x="9" y="109"/>
                  <a:pt x="10" y="108"/>
                </a:cubicBezTo>
                <a:cubicBezTo>
                  <a:pt x="12" y="106"/>
                  <a:pt x="14" y="105"/>
                  <a:pt x="17" y="105"/>
                </a:cubicBezTo>
                <a:cubicBezTo>
                  <a:pt x="22" y="105"/>
                  <a:pt x="27" y="110"/>
                  <a:pt x="27" y="115"/>
                </a:cubicBezTo>
                <a:cubicBezTo>
                  <a:pt x="27" y="118"/>
                  <a:pt x="26" y="120"/>
                  <a:pt x="24" y="122"/>
                </a:cubicBezTo>
                <a:cubicBezTo>
                  <a:pt x="23" y="123"/>
                  <a:pt x="23" y="125"/>
                  <a:pt x="24" y="127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4" y="157"/>
                  <a:pt x="55" y="158"/>
                  <a:pt x="56" y="158"/>
                </a:cubicBezTo>
                <a:cubicBezTo>
                  <a:pt x="57" y="158"/>
                  <a:pt x="58" y="157"/>
                  <a:pt x="58" y="157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51" y="140"/>
                  <a:pt x="51" y="140"/>
                  <a:pt x="51" y="140"/>
                </a:cubicBezTo>
                <a:cubicBezTo>
                  <a:pt x="49" y="139"/>
                  <a:pt x="49" y="137"/>
                  <a:pt x="51" y="136"/>
                </a:cubicBezTo>
                <a:cubicBezTo>
                  <a:pt x="52" y="134"/>
                  <a:pt x="54" y="134"/>
                  <a:pt x="55" y="136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72" y="143"/>
                  <a:pt x="72" y="143"/>
                  <a:pt x="72" y="143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59" y="129"/>
                  <a:pt x="59" y="127"/>
                  <a:pt x="60" y="126"/>
                </a:cubicBezTo>
                <a:cubicBezTo>
                  <a:pt x="62" y="125"/>
                  <a:pt x="64" y="125"/>
                  <a:pt x="65" y="126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1" y="134"/>
                  <a:pt x="81" y="133"/>
                  <a:pt x="81" y="133"/>
                </a:cubicBezTo>
                <a:cubicBezTo>
                  <a:pt x="81" y="132"/>
                  <a:pt x="81" y="131"/>
                  <a:pt x="80" y="13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69" y="120"/>
                  <a:pt x="69" y="115"/>
                  <a:pt x="72" y="112"/>
                </a:cubicBezTo>
                <a:cubicBezTo>
                  <a:pt x="75" y="109"/>
                  <a:pt x="80" y="109"/>
                  <a:pt x="83" y="112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2" y="121"/>
                  <a:pt x="94" y="121"/>
                  <a:pt x="96" y="119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5" y="103"/>
                  <a:pt x="85" y="101"/>
                  <a:pt x="86" y="100"/>
                </a:cubicBezTo>
                <a:cubicBezTo>
                  <a:pt x="88" y="98"/>
                  <a:pt x="90" y="98"/>
                  <a:pt x="91" y="100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96" y="95"/>
                  <a:pt x="96" y="95"/>
                  <a:pt x="96" y="95"/>
                </a:cubicBezTo>
                <a:cubicBezTo>
                  <a:pt x="95" y="93"/>
                  <a:pt x="95" y="91"/>
                  <a:pt x="96" y="90"/>
                </a:cubicBezTo>
                <a:cubicBezTo>
                  <a:pt x="98" y="89"/>
                  <a:pt x="100" y="89"/>
                  <a:pt x="101" y="90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5" y="83"/>
                  <a:pt x="105" y="81"/>
                  <a:pt x="106" y="80"/>
                </a:cubicBezTo>
                <a:cubicBezTo>
                  <a:pt x="107" y="79"/>
                  <a:pt x="109" y="79"/>
                  <a:pt x="111" y="80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16" y="75"/>
                  <a:pt x="116" y="75"/>
                  <a:pt x="116" y="75"/>
                </a:cubicBezTo>
                <a:cubicBezTo>
                  <a:pt x="115" y="74"/>
                  <a:pt x="115" y="72"/>
                  <a:pt x="116" y="70"/>
                </a:cubicBezTo>
                <a:cubicBezTo>
                  <a:pt x="117" y="69"/>
                  <a:pt x="119" y="69"/>
                  <a:pt x="121" y="70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8" y="77"/>
                  <a:pt x="138" y="77"/>
                  <a:pt x="138" y="77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4" y="64"/>
                  <a:pt x="124" y="62"/>
                  <a:pt x="126" y="61"/>
                </a:cubicBezTo>
                <a:cubicBezTo>
                  <a:pt x="127" y="59"/>
                  <a:pt x="129" y="59"/>
                  <a:pt x="130" y="61"/>
                </a:cubicBezTo>
                <a:cubicBezTo>
                  <a:pt x="142" y="73"/>
                  <a:pt x="142" y="73"/>
                  <a:pt x="142" y="73"/>
                </a:cubicBezTo>
                <a:cubicBezTo>
                  <a:pt x="148" y="67"/>
                  <a:pt x="148" y="67"/>
                  <a:pt x="148" y="67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34" y="54"/>
                  <a:pt x="134" y="52"/>
                  <a:pt x="136" y="51"/>
                </a:cubicBezTo>
                <a:cubicBezTo>
                  <a:pt x="137" y="49"/>
                  <a:pt x="139" y="49"/>
                  <a:pt x="140" y="51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8" y="57"/>
                  <a:pt x="158" y="55"/>
                  <a:pt x="156" y="54"/>
                </a:cubicBezTo>
                <a:close/>
                <a:moveTo>
                  <a:pt x="68" y="108"/>
                </a:moveTo>
                <a:cubicBezTo>
                  <a:pt x="52" y="124"/>
                  <a:pt x="52" y="124"/>
                  <a:pt x="52" y="124"/>
                </a:cubicBezTo>
                <a:cubicBezTo>
                  <a:pt x="51" y="125"/>
                  <a:pt x="50" y="125"/>
                  <a:pt x="50" y="125"/>
                </a:cubicBezTo>
                <a:cubicBezTo>
                  <a:pt x="49" y="125"/>
                  <a:pt x="48" y="125"/>
                  <a:pt x="47" y="124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6" y="103"/>
                  <a:pt x="26" y="101"/>
                  <a:pt x="28" y="100"/>
                </a:cubicBezTo>
                <a:cubicBezTo>
                  <a:pt x="44" y="83"/>
                  <a:pt x="44" y="83"/>
                  <a:pt x="44" y="83"/>
                </a:cubicBezTo>
                <a:cubicBezTo>
                  <a:pt x="45" y="82"/>
                  <a:pt x="47" y="82"/>
                  <a:pt x="49" y="8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70" y="104"/>
                  <a:pt x="70" y="106"/>
                  <a:pt x="68" y="108"/>
                </a:cubicBezTo>
                <a:close/>
                <a:moveTo>
                  <a:pt x="96" y="80"/>
                </a:moveTo>
                <a:cubicBezTo>
                  <a:pt x="80" y="96"/>
                  <a:pt x="80" y="96"/>
                  <a:pt x="80" y="96"/>
                </a:cubicBezTo>
                <a:cubicBezTo>
                  <a:pt x="79" y="97"/>
                  <a:pt x="78" y="97"/>
                  <a:pt x="77" y="97"/>
                </a:cubicBezTo>
                <a:cubicBezTo>
                  <a:pt x="77" y="97"/>
                  <a:pt x="76" y="97"/>
                  <a:pt x="75" y="96"/>
                </a:cubicBezTo>
                <a:cubicBezTo>
                  <a:pt x="55" y="77"/>
                  <a:pt x="55" y="77"/>
                  <a:pt x="55" y="77"/>
                </a:cubicBezTo>
                <a:cubicBezTo>
                  <a:pt x="54" y="75"/>
                  <a:pt x="54" y="73"/>
                  <a:pt x="55" y="72"/>
                </a:cubicBezTo>
                <a:cubicBezTo>
                  <a:pt x="72" y="56"/>
                  <a:pt x="72" y="56"/>
                  <a:pt x="72" y="56"/>
                </a:cubicBezTo>
                <a:cubicBezTo>
                  <a:pt x="73" y="54"/>
                  <a:pt x="75" y="54"/>
                  <a:pt x="76" y="56"/>
                </a:cubicBezTo>
                <a:cubicBezTo>
                  <a:pt x="96" y="75"/>
                  <a:pt x="96" y="75"/>
                  <a:pt x="96" y="75"/>
                </a:cubicBezTo>
                <a:cubicBezTo>
                  <a:pt x="97" y="76"/>
                  <a:pt x="97" y="79"/>
                  <a:pt x="96" y="80"/>
                </a:cubicBezTo>
                <a:close/>
                <a:moveTo>
                  <a:pt x="124" y="52"/>
                </a:moveTo>
                <a:cubicBezTo>
                  <a:pt x="107" y="68"/>
                  <a:pt x="107" y="68"/>
                  <a:pt x="107" y="68"/>
                </a:cubicBezTo>
                <a:cubicBezTo>
                  <a:pt x="107" y="69"/>
                  <a:pt x="106" y="69"/>
                  <a:pt x="105" y="69"/>
                </a:cubicBezTo>
                <a:cubicBezTo>
                  <a:pt x="104" y="69"/>
                  <a:pt x="103" y="69"/>
                  <a:pt x="103" y="68"/>
                </a:cubicBezTo>
                <a:cubicBezTo>
                  <a:pt x="83" y="49"/>
                  <a:pt x="83" y="49"/>
                  <a:pt x="83" y="49"/>
                </a:cubicBezTo>
                <a:cubicBezTo>
                  <a:pt x="82" y="48"/>
                  <a:pt x="82" y="45"/>
                  <a:pt x="83" y="44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1" y="27"/>
                  <a:pt x="103" y="27"/>
                  <a:pt x="104" y="28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5" y="49"/>
                  <a:pt x="125" y="51"/>
                  <a:pt x="124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B0B056-138F-45FF-ABAA-9ED8EB8FFE40}"/>
              </a:ext>
            </a:extLst>
          </p:cNvPr>
          <p:cNvGrpSpPr/>
          <p:nvPr/>
        </p:nvGrpSpPr>
        <p:grpSpPr>
          <a:xfrm>
            <a:off x="1585913" y="1713128"/>
            <a:ext cx="303213" cy="303212"/>
            <a:chOff x="1585913" y="1101725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85B98A6-4AC5-49DF-A7D5-0422DAD548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5913" y="1101725"/>
              <a:ext cx="303213" cy="303212"/>
            </a:xfrm>
            <a:custGeom>
              <a:avLst/>
              <a:gdLst>
                <a:gd name="T0" fmla="*/ 144 w 144"/>
                <a:gd name="T1" fmla="*/ 52 h 144"/>
                <a:gd name="T2" fmla="*/ 131 w 144"/>
                <a:gd name="T3" fmla="*/ 49 h 144"/>
                <a:gd name="T4" fmla="*/ 141 w 144"/>
                <a:gd name="T5" fmla="*/ 36 h 144"/>
                <a:gd name="T6" fmla="*/ 141 w 144"/>
                <a:gd name="T7" fmla="*/ 29 h 144"/>
                <a:gd name="T8" fmla="*/ 131 w 144"/>
                <a:gd name="T9" fmla="*/ 26 h 144"/>
                <a:gd name="T10" fmla="*/ 115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3 h 144"/>
                <a:gd name="T18" fmla="*/ 88 w 144"/>
                <a:gd name="T19" fmla="*/ 3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3 h 144"/>
                <a:gd name="T28" fmla="*/ 49 w 144"/>
                <a:gd name="T29" fmla="*/ 3 h 144"/>
                <a:gd name="T30" fmla="*/ 36 w 144"/>
                <a:gd name="T31" fmla="*/ 13 h 144"/>
                <a:gd name="T32" fmla="*/ 33 w 144"/>
                <a:gd name="T33" fmla="*/ 0 h 144"/>
                <a:gd name="T34" fmla="*/ 30 w 144"/>
                <a:gd name="T35" fmla="*/ 13 h 144"/>
                <a:gd name="T36" fmla="*/ 13 w 144"/>
                <a:gd name="T37" fmla="*/ 26 h 144"/>
                <a:gd name="T38" fmla="*/ 3 w 144"/>
                <a:gd name="T39" fmla="*/ 29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2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5 h 144"/>
                <a:gd name="T52" fmla="*/ 13 w 144"/>
                <a:gd name="T53" fmla="*/ 88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4 h 144"/>
                <a:gd name="T62" fmla="*/ 13 w 144"/>
                <a:gd name="T63" fmla="*/ 118 h 144"/>
                <a:gd name="T64" fmla="*/ 30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5 w 144"/>
                <a:gd name="T89" fmla="*/ 131 h 144"/>
                <a:gd name="T90" fmla="*/ 131 w 144"/>
                <a:gd name="T91" fmla="*/ 118 h 144"/>
                <a:gd name="T92" fmla="*/ 141 w 144"/>
                <a:gd name="T93" fmla="*/ 114 h 144"/>
                <a:gd name="T94" fmla="*/ 141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8 h 144"/>
                <a:gd name="T102" fmla="*/ 141 w 144"/>
                <a:gd name="T103" fmla="*/ 75 h 144"/>
                <a:gd name="T104" fmla="*/ 141 w 144"/>
                <a:gd name="T105" fmla="*/ 69 h 144"/>
                <a:gd name="T106" fmla="*/ 131 w 144"/>
                <a:gd name="T107" fmla="*/ 56 h 144"/>
                <a:gd name="T108" fmla="*/ 118 w 144"/>
                <a:gd name="T109" fmla="*/ 114 h 144"/>
                <a:gd name="T110" fmla="*/ 30 w 144"/>
                <a:gd name="T111" fmla="*/ 118 h 144"/>
                <a:gd name="T112" fmla="*/ 26 w 144"/>
                <a:gd name="T113" fmla="*/ 29 h 144"/>
                <a:gd name="T114" fmla="*/ 115 w 144"/>
                <a:gd name="T115" fmla="*/ 26 h 144"/>
                <a:gd name="T116" fmla="*/ 118 w 144"/>
                <a:gd name="T117" fmla="*/ 114 h 144"/>
                <a:gd name="T118" fmla="*/ 118 w 144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1" y="56"/>
                  </a:moveTo>
                  <a:cubicBezTo>
                    <a:pt x="142" y="56"/>
                    <a:pt x="144" y="54"/>
                    <a:pt x="144" y="52"/>
                  </a:cubicBezTo>
                  <a:cubicBezTo>
                    <a:pt x="144" y="51"/>
                    <a:pt x="142" y="49"/>
                    <a:pt x="141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2" y="36"/>
                    <a:pt x="144" y="35"/>
                    <a:pt x="144" y="33"/>
                  </a:cubicBezTo>
                  <a:cubicBezTo>
                    <a:pt x="144" y="31"/>
                    <a:pt x="142" y="29"/>
                    <a:pt x="141" y="29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5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2"/>
                    <a:pt x="93" y="0"/>
                    <a:pt x="92" y="0"/>
                  </a:cubicBezTo>
                  <a:cubicBezTo>
                    <a:pt x="90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1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5" y="0"/>
                    <a:pt x="33" y="0"/>
                  </a:cubicBezTo>
                  <a:cubicBezTo>
                    <a:pt x="31" y="0"/>
                    <a:pt x="30" y="2"/>
                    <a:pt x="30" y="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5"/>
                    <a:pt x="2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2"/>
                  </a:cubicBezTo>
                  <a:cubicBezTo>
                    <a:pt x="0" y="54"/>
                    <a:pt x="2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93"/>
                    <a:pt x="2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0" y="109"/>
                    <a:pt x="0" y="111"/>
                  </a:cubicBezTo>
                  <a:cubicBezTo>
                    <a:pt x="0" y="113"/>
                    <a:pt x="2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2"/>
                    <a:pt x="31" y="144"/>
                    <a:pt x="33" y="144"/>
                  </a:cubicBezTo>
                  <a:cubicBezTo>
                    <a:pt x="35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1" y="144"/>
                    <a:pt x="52" y="144"/>
                  </a:cubicBezTo>
                  <a:cubicBezTo>
                    <a:pt x="54" y="144"/>
                    <a:pt x="56" y="142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4"/>
                    <a:pt x="72" y="144"/>
                  </a:cubicBezTo>
                  <a:cubicBezTo>
                    <a:pt x="74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90" y="144"/>
                    <a:pt x="92" y="144"/>
                  </a:cubicBezTo>
                  <a:cubicBezTo>
                    <a:pt x="93" y="144"/>
                    <a:pt x="95" y="142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2"/>
                    <a:pt x="109" y="144"/>
                    <a:pt x="111" y="144"/>
                  </a:cubicBezTo>
                  <a:cubicBezTo>
                    <a:pt x="113" y="144"/>
                    <a:pt x="115" y="142"/>
                    <a:pt x="115" y="14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41" y="114"/>
                    <a:pt x="141" y="114"/>
                    <a:pt x="141" y="114"/>
                  </a:cubicBezTo>
                  <a:cubicBezTo>
                    <a:pt x="142" y="114"/>
                    <a:pt x="144" y="113"/>
                    <a:pt x="144" y="111"/>
                  </a:cubicBezTo>
                  <a:cubicBezTo>
                    <a:pt x="144" y="109"/>
                    <a:pt x="142" y="108"/>
                    <a:pt x="14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4" y="93"/>
                    <a:pt x="144" y="92"/>
                  </a:cubicBezTo>
                  <a:cubicBezTo>
                    <a:pt x="144" y="90"/>
                    <a:pt x="142" y="88"/>
                    <a:pt x="14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2" y="75"/>
                    <a:pt x="144" y="74"/>
                    <a:pt x="144" y="72"/>
                  </a:cubicBezTo>
                  <a:cubicBezTo>
                    <a:pt x="144" y="70"/>
                    <a:pt x="142" y="69"/>
                    <a:pt x="14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1" y="56"/>
                  </a:lnTo>
                  <a:close/>
                  <a:moveTo>
                    <a:pt x="118" y="114"/>
                  </a:moveTo>
                  <a:cubicBezTo>
                    <a:pt x="118" y="116"/>
                    <a:pt x="116" y="118"/>
                    <a:pt x="115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28" y="118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8"/>
                    <a:pt x="28" y="26"/>
                    <a:pt x="30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8" y="28"/>
                    <a:pt x="118" y="29"/>
                  </a:cubicBezTo>
                  <a:lnTo>
                    <a:pt x="118" y="114"/>
                  </a:lnTo>
                  <a:close/>
                  <a:moveTo>
                    <a:pt x="118" y="114"/>
                  </a:moveTo>
                  <a:cubicBezTo>
                    <a:pt x="118" y="114"/>
                    <a:pt x="118" y="114"/>
                    <a:pt x="118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FA33826-FC5C-4CEE-B777-8753D9F7CB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1171575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27 w 78"/>
                <a:gd name="T11" fmla="*/ 44 h 78"/>
                <a:gd name="T12" fmla="*/ 42 w 78"/>
                <a:gd name="T13" fmla="*/ 21 h 78"/>
                <a:gd name="T14" fmla="*/ 47 w 78"/>
                <a:gd name="T15" fmla="*/ 20 h 78"/>
                <a:gd name="T16" fmla="*/ 48 w 78"/>
                <a:gd name="T17" fmla="*/ 24 h 78"/>
                <a:gd name="T18" fmla="*/ 35 w 78"/>
                <a:gd name="T19" fmla="*/ 42 h 78"/>
                <a:gd name="T20" fmla="*/ 46 w 78"/>
                <a:gd name="T21" fmla="*/ 42 h 78"/>
                <a:gd name="T22" fmla="*/ 46 w 78"/>
                <a:gd name="T23" fmla="*/ 39 h 78"/>
                <a:gd name="T24" fmla="*/ 49 w 78"/>
                <a:gd name="T25" fmla="*/ 36 h 78"/>
                <a:gd name="T26" fmla="*/ 52 w 78"/>
                <a:gd name="T27" fmla="*/ 39 h 78"/>
                <a:gd name="T28" fmla="*/ 52 w 78"/>
                <a:gd name="T29" fmla="*/ 55 h 78"/>
                <a:gd name="T30" fmla="*/ 49 w 78"/>
                <a:gd name="T31" fmla="*/ 59 h 78"/>
                <a:gd name="T32" fmla="*/ 46 w 78"/>
                <a:gd name="T33" fmla="*/ 55 h 78"/>
                <a:gd name="T34" fmla="*/ 46 w 78"/>
                <a:gd name="T35" fmla="*/ 49 h 78"/>
                <a:gd name="T36" fmla="*/ 29 w 78"/>
                <a:gd name="T37" fmla="*/ 49 h 78"/>
                <a:gd name="T38" fmla="*/ 26 w 78"/>
                <a:gd name="T39" fmla="*/ 47 h 78"/>
                <a:gd name="T40" fmla="*/ 27 w 78"/>
                <a:gd name="T41" fmla="*/ 44 h 78"/>
                <a:gd name="T42" fmla="*/ 27 w 78"/>
                <a:gd name="T43" fmla="*/ 44 h 78"/>
                <a:gd name="T44" fmla="*/ 27 w 78"/>
                <a:gd name="T4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27" y="44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3" y="19"/>
                    <a:pt x="45" y="19"/>
                    <a:pt x="47" y="20"/>
                  </a:cubicBezTo>
                  <a:cubicBezTo>
                    <a:pt x="48" y="21"/>
                    <a:pt x="49" y="23"/>
                    <a:pt x="48" y="2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7"/>
                    <a:pt x="47" y="36"/>
                    <a:pt x="49" y="36"/>
                  </a:cubicBezTo>
                  <a:cubicBezTo>
                    <a:pt x="51" y="36"/>
                    <a:pt x="52" y="37"/>
                    <a:pt x="52" y="39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7"/>
                    <a:pt x="51" y="59"/>
                    <a:pt x="49" y="59"/>
                  </a:cubicBezTo>
                  <a:cubicBezTo>
                    <a:pt x="47" y="59"/>
                    <a:pt x="46" y="57"/>
                    <a:pt x="46" y="55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49"/>
                    <a:pt x="27" y="48"/>
                    <a:pt x="26" y="47"/>
                  </a:cubicBezTo>
                  <a:cubicBezTo>
                    <a:pt x="26" y="46"/>
                    <a:pt x="26" y="45"/>
                    <a:pt x="27" y="44"/>
                  </a:cubicBezTo>
                  <a:close/>
                  <a:moveTo>
                    <a:pt x="27" y="44"/>
                  </a:moveTo>
                  <a:cubicBezTo>
                    <a:pt x="27" y="44"/>
                    <a:pt x="27" y="44"/>
                    <a:pt x="27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3F25E58-BB50-455B-96E8-B2DF18F24EB3}"/>
              </a:ext>
            </a:extLst>
          </p:cNvPr>
          <p:cNvGrpSpPr/>
          <p:nvPr/>
        </p:nvGrpSpPr>
        <p:grpSpPr>
          <a:xfrm>
            <a:off x="2847976" y="3580823"/>
            <a:ext cx="300038" cy="303212"/>
            <a:chOff x="2847976" y="2901950"/>
            <a:chExt cx="300038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8C46367-FCF7-479F-A60B-F6BA5E5DA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7976" y="2901950"/>
              <a:ext cx="300038" cy="303212"/>
            </a:xfrm>
            <a:custGeom>
              <a:avLst/>
              <a:gdLst>
                <a:gd name="T0" fmla="*/ 143 w 143"/>
                <a:gd name="T1" fmla="*/ 52 h 144"/>
                <a:gd name="T2" fmla="*/ 130 w 143"/>
                <a:gd name="T3" fmla="*/ 49 h 144"/>
                <a:gd name="T4" fmla="*/ 140 w 143"/>
                <a:gd name="T5" fmla="*/ 36 h 144"/>
                <a:gd name="T6" fmla="*/ 140 w 143"/>
                <a:gd name="T7" fmla="*/ 30 h 144"/>
                <a:gd name="T8" fmla="*/ 130 w 143"/>
                <a:gd name="T9" fmla="*/ 26 h 144"/>
                <a:gd name="T10" fmla="*/ 114 w 143"/>
                <a:gd name="T11" fmla="*/ 13 h 144"/>
                <a:gd name="T12" fmla="*/ 111 w 143"/>
                <a:gd name="T13" fmla="*/ 0 h 144"/>
                <a:gd name="T14" fmla="*/ 107 w 143"/>
                <a:gd name="T15" fmla="*/ 13 h 144"/>
                <a:gd name="T16" fmla="*/ 94 w 143"/>
                <a:gd name="T17" fmla="*/ 3 h 144"/>
                <a:gd name="T18" fmla="*/ 88 w 143"/>
                <a:gd name="T19" fmla="*/ 3 h 144"/>
                <a:gd name="T20" fmla="*/ 75 w 143"/>
                <a:gd name="T21" fmla="*/ 13 h 144"/>
                <a:gd name="T22" fmla="*/ 72 w 143"/>
                <a:gd name="T23" fmla="*/ 0 h 144"/>
                <a:gd name="T24" fmla="*/ 68 w 143"/>
                <a:gd name="T25" fmla="*/ 13 h 144"/>
                <a:gd name="T26" fmla="*/ 55 w 143"/>
                <a:gd name="T27" fmla="*/ 3 h 144"/>
                <a:gd name="T28" fmla="*/ 49 w 143"/>
                <a:gd name="T29" fmla="*/ 3 h 144"/>
                <a:gd name="T30" fmla="*/ 36 w 143"/>
                <a:gd name="T31" fmla="*/ 13 h 144"/>
                <a:gd name="T32" fmla="*/ 32 w 143"/>
                <a:gd name="T33" fmla="*/ 0 h 144"/>
                <a:gd name="T34" fmla="*/ 29 w 143"/>
                <a:gd name="T35" fmla="*/ 13 h 144"/>
                <a:gd name="T36" fmla="*/ 13 w 143"/>
                <a:gd name="T37" fmla="*/ 26 h 144"/>
                <a:gd name="T38" fmla="*/ 3 w 143"/>
                <a:gd name="T39" fmla="*/ 30 h 144"/>
                <a:gd name="T40" fmla="*/ 3 w 143"/>
                <a:gd name="T41" fmla="*/ 36 h 144"/>
                <a:gd name="T42" fmla="*/ 13 w 143"/>
                <a:gd name="T43" fmla="*/ 49 h 144"/>
                <a:gd name="T44" fmla="*/ 0 w 143"/>
                <a:gd name="T45" fmla="*/ 52 h 144"/>
                <a:gd name="T46" fmla="*/ 13 w 143"/>
                <a:gd name="T47" fmla="*/ 56 h 144"/>
                <a:gd name="T48" fmla="*/ 3 w 143"/>
                <a:gd name="T49" fmla="*/ 69 h 144"/>
                <a:gd name="T50" fmla="*/ 3 w 143"/>
                <a:gd name="T51" fmla="*/ 75 h 144"/>
                <a:gd name="T52" fmla="*/ 13 w 143"/>
                <a:gd name="T53" fmla="*/ 88 h 144"/>
                <a:gd name="T54" fmla="*/ 0 w 143"/>
                <a:gd name="T55" fmla="*/ 92 h 144"/>
                <a:gd name="T56" fmla="*/ 13 w 143"/>
                <a:gd name="T57" fmla="*/ 95 h 144"/>
                <a:gd name="T58" fmla="*/ 3 w 143"/>
                <a:gd name="T59" fmla="*/ 108 h 144"/>
                <a:gd name="T60" fmla="*/ 3 w 143"/>
                <a:gd name="T61" fmla="*/ 114 h 144"/>
                <a:gd name="T62" fmla="*/ 13 w 143"/>
                <a:gd name="T63" fmla="*/ 118 h 144"/>
                <a:gd name="T64" fmla="*/ 29 w 143"/>
                <a:gd name="T65" fmla="*/ 131 h 144"/>
                <a:gd name="T66" fmla="*/ 32 w 143"/>
                <a:gd name="T67" fmla="*/ 144 h 144"/>
                <a:gd name="T68" fmla="*/ 36 w 143"/>
                <a:gd name="T69" fmla="*/ 131 h 144"/>
                <a:gd name="T70" fmla="*/ 49 w 143"/>
                <a:gd name="T71" fmla="*/ 141 h 144"/>
                <a:gd name="T72" fmla="*/ 55 w 143"/>
                <a:gd name="T73" fmla="*/ 141 h 144"/>
                <a:gd name="T74" fmla="*/ 68 w 143"/>
                <a:gd name="T75" fmla="*/ 131 h 144"/>
                <a:gd name="T76" fmla="*/ 72 w 143"/>
                <a:gd name="T77" fmla="*/ 144 h 144"/>
                <a:gd name="T78" fmla="*/ 75 w 143"/>
                <a:gd name="T79" fmla="*/ 131 h 144"/>
                <a:gd name="T80" fmla="*/ 88 w 143"/>
                <a:gd name="T81" fmla="*/ 141 h 144"/>
                <a:gd name="T82" fmla="*/ 94 w 143"/>
                <a:gd name="T83" fmla="*/ 141 h 144"/>
                <a:gd name="T84" fmla="*/ 107 w 143"/>
                <a:gd name="T85" fmla="*/ 131 h 144"/>
                <a:gd name="T86" fmla="*/ 111 w 143"/>
                <a:gd name="T87" fmla="*/ 144 h 144"/>
                <a:gd name="T88" fmla="*/ 114 w 143"/>
                <a:gd name="T89" fmla="*/ 131 h 144"/>
                <a:gd name="T90" fmla="*/ 130 w 143"/>
                <a:gd name="T91" fmla="*/ 118 h 144"/>
                <a:gd name="T92" fmla="*/ 140 w 143"/>
                <a:gd name="T93" fmla="*/ 114 h 144"/>
                <a:gd name="T94" fmla="*/ 140 w 143"/>
                <a:gd name="T95" fmla="*/ 108 h 144"/>
                <a:gd name="T96" fmla="*/ 130 w 143"/>
                <a:gd name="T97" fmla="*/ 95 h 144"/>
                <a:gd name="T98" fmla="*/ 143 w 143"/>
                <a:gd name="T99" fmla="*/ 92 h 144"/>
                <a:gd name="T100" fmla="*/ 130 w 143"/>
                <a:gd name="T101" fmla="*/ 88 h 144"/>
                <a:gd name="T102" fmla="*/ 140 w 143"/>
                <a:gd name="T103" fmla="*/ 75 h 144"/>
                <a:gd name="T104" fmla="*/ 140 w 143"/>
                <a:gd name="T105" fmla="*/ 69 h 144"/>
                <a:gd name="T106" fmla="*/ 130 w 143"/>
                <a:gd name="T107" fmla="*/ 56 h 144"/>
                <a:gd name="T108" fmla="*/ 117 w 143"/>
                <a:gd name="T109" fmla="*/ 114 h 144"/>
                <a:gd name="T110" fmla="*/ 29 w 143"/>
                <a:gd name="T111" fmla="*/ 118 h 144"/>
                <a:gd name="T112" fmla="*/ 26 w 143"/>
                <a:gd name="T113" fmla="*/ 30 h 144"/>
                <a:gd name="T114" fmla="*/ 114 w 143"/>
                <a:gd name="T115" fmla="*/ 26 h 144"/>
                <a:gd name="T116" fmla="*/ 117 w 143"/>
                <a:gd name="T117" fmla="*/ 114 h 144"/>
                <a:gd name="T118" fmla="*/ 117 w 143"/>
                <a:gd name="T119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4">
                  <a:moveTo>
                    <a:pt x="140" y="56"/>
                  </a:moveTo>
                  <a:cubicBezTo>
                    <a:pt x="142" y="56"/>
                    <a:pt x="143" y="54"/>
                    <a:pt x="143" y="52"/>
                  </a:cubicBezTo>
                  <a:cubicBezTo>
                    <a:pt x="143" y="51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5"/>
                    <a:pt x="143" y="33"/>
                  </a:cubicBezTo>
                  <a:cubicBezTo>
                    <a:pt x="143" y="31"/>
                    <a:pt x="142" y="30"/>
                    <a:pt x="140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4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7" y="2"/>
                    <a:pt x="107" y="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3" y="0"/>
                    <a:pt x="91" y="0"/>
                  </a:cubicBezTo>
                  <a:cubicBezTo>
                    <a:pt x="89" y="0"/>
                    <a:pt x="88" y="2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2"/>
                    <a:pt x="73" y="0"/>
                    <a:pt x="72" y="0"/>
                  </a:cubicBezTo>
                  <a:cubicBezTo>
                    <a:pt x="70" y="0"/>
                    <a:pt x="68" y="2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9" y="2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1" y="0"/>
                    <a:pt x="29" y="2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2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90"/>
                    <a:pt x="0" y="92"/>
                  </a:cubicBezTo>
                  <a:cubicBezTo>
                    <a:pt x="0" y="93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2"/>
                    <a:pt x="31" y="144"/>
                    <a:pt x="32" y="144"/>
                  </a:cubicBezTo>
                  <a:cubicBezTo>
                    <a:pt x="34" y="144"/>
                    <a:pt x="36" y="142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2"/>
                    <a:pt x="50" y="144"/>
                    <a:pt x="52" y="144"/>
                  </a:cubicBezTo>
                  <a:cubicBezTo>
                    <a:pt x="54" y="144"/>
                    <a:pt x="55" y="142"/>
                    <a:pt x="55" y="141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2"/>
                    <a:pt x="70" y="144"/>
                    <a:pt x="72" y="144"/>
                  </a:cubicBezTo>
                  <a:cubicBezTo>
                    <a:pt x="73" y="144"/>
                    <a:pt x="75" y="142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2"/>
                    <a:pt x="89" y="144"/>
                    <a:pt x="91" y="144"/>
                  </a:cubicBezTo>
                  <a:cubicBezTo>
                    <a:pt x="93" y="144"/>
                    <a:pt x="94" y="142"/>
                    <a:pt x="94" y="14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107" y="141"/>
                    <a:pt x="107" y="141"/>
                    <a:pt x="107" y="141"/>
                  </a:cubicBezTo>
                  <a:cubicBezTo>
                    <a:pt x="107" y="142"/>
                    <a:pt x="109" y="144"/>
                    <a:pt x="111" y="144"/>
                  </a:cubicBezTo>
                  <a:cubicBezTo>
                    <a:pt x="113" y="144"/>
                    <a:pt x="114" y="142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7" y="131"/>
                    <a:pt x="117" y="131"/>
                    <a:pt x="117" y="131"/>
                  </a:cubicBezTo>
                  <a:cubicBezTo>
                    <a:pt x="124" y="131"/>
                    <a:pt x="130" y="125"/>
                    <a:pt x="130" y="118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3" y="93"/>
                    <a:pt x="143" y="92"/>
                  </a:cubicBezTo>
                  <a:cubicBezTo>
                    <a:pt x="143" y="90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4"/>
                    <a:pt x="143" y="72"/>
                  </a:cubicBezTo>
                  <a:cubicBezTo>
                    <a:pt x="143" y="70"/>
                    <a:pt x="142" y="69"/>
                    <a:pt x="14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56"/>
                    <a:pt x="130" y="56"/>
                    <a:pt x="130" y="56"/>
                  </a:cubicBezTo>
                  <a:lnTo>
                    <a:pt x="140" y="56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7" y="118"/>
                    <a:pt x="26" y="116"/>
                    <a:pt x="26" y="11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8"/>
                    <a:pt x="117" y="30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4A98967-E589-435C-A558-0A6925D14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4651" y="2971800"/>
              <a:ext cx="166688" cy="163512"/>
            </a:xfrm>
            <a:custGeom>
              <a:avLst/>
              <a:gdLst>
                <a:gd name="T0" fmla="*/ 0 w 79"/>
                <a:gd name="T1" fmla="*/ 78 h 78"/>
                <a:gd name="T2" fmla="*/ 79 w 79"/>
                <a:gd name="T3" fmla="*/ 78 h 78"/>
                <a:gd name="T4" fmla="*/ 79 w 79"/>
                <a:gd name="T5" fmla="*/ 0 h 78"/>
                <a:gd name="T6" fmla="*/ 0 w 79"/>
                <a:gd name="T7" fmla="*/ 0 h 78"/>
                <a:gd name="T8" fmla="*/ 0 w 79"/>
                <a:gd name="T9" fmla="*/ 78 h 78"/>
                <a:gd name="T10" fmla="*/ 10 w 79"/>
                <a:gd name="T11" fmla="*/ 15 h 78"/>
                <a:gd name="T12" fmla="*/ 12 w 79"/>
                <a:gd name="T13" fmla="*/ 12 h 78"/>
                <a:gd name="T14" fmla="*/ 39 w 79"/>
                <a:gd name="T15" fmla="*/ 3 h 78"/>
                <a:gd name="T16" fmla="*/ 41 w 79"/>
                <a:gd name="T17" fmla="*/ 3 h 78"/>
                <a:gd name="T18" fmla="*/ 67 w 79"/>
                <a:gd name="T19" fmla="*/ 12 h 78"/>
                <a:gd name="T20" fmla="*/ 69 w 79"/>
                <a:gd name="T21" fmla="*/ 15 h 78"/>
                <a:gd name="T22" fmla="*/ 69 w 79"/>
                <a:gd name="T23" fmla="*/ 32 h 78"/>
                <a:gd name="T24" fmla="*/ 41 w 79"/>
                <a:gd name="T25" fmla="*/ 75 h 78"/>
                <a:gd name="T26" fmla="*/ 40 w 79"/>
                <a:gd name="T27" fmla="*/ 75 h 78"/>
                <a:gd name="T28" fmla="*/ 38 w 79"/>
                <a:gd name="T29" fmla="*/ 75 h 78"/>
                <a:gd name="T30" fmla="*/ 10 w 79"/>
                <a:gd name="T31" fmla="*/ 32 h 78"/>
                <a:gd name="T32" fmla="*/ 10 w 79"/>
                <a:gd name="T33" fmla="*/ 15 h 78"/>
                <a:gd name="T34" fmla="*/ 10 w 79"/>
                <a:gd name="T35" fmla="*/ 15 h 78"/>
                <a:gd name="T36" fmla="*/ 10 w 79"/>
                <a:gd name="T3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78">
                  <a:moveTo>
                    <a:pt x="0" y="78"/>
                  </a:moveTo>
                  <a:cubicBezTo>
                    <a:pt x="79" y="78"/>
                    <a:pt x="79" y="78"/>
                    <a:pt x="79" y="7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10" y="15"/>
                  </a:moveTo>
                  <a:cubicBezTo>
                    <a:pt x="10" y="13"/>
                    <a:pt x="11" y="12"/>
                    <a:pt x="12" y="1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40" y="3"/>
                    <a:pt x="41" y="3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2"/>
                    <a:pt x="69" y="13"/>
                    <a:pt x="69" y="15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55"/>
                    <a:pt x="65" y="63"/>
                    <a:pt x="41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9" y="75"/>
                    <a:pt x="39" y="75"/>
                    <a:pt x="38" y="75"/>
                  </a:cubicBezTo>
                  <a:cubicBezTo>
                    <a:pt x="14" y="63"/>
                    <a:pt x="10" y="55"/>
                    <a:pt x="10" y="32"/>
                  </a:cubicBezTo>
                  <a:lnTo>
                    <a:pt x="10" y="15"/>
                  </a:ln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2552ED5-4344-4FE1-A17F-EC5F12B5C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6" y="3006725"/>
              <a:ext cx="69850" cy="90487"/>
            </a:xfrm>
            <a:custGeom>
              <a:avLst/>
              <a:gdLst>
                <a:gd name="T0" fmla="*/ 3 w 33"/>
                <a:gd name="T1" fmla="*/ 25 h 43"/>
                <a:gd name="T2" fmla="*/ 13 w 33"/>
                <a:gd name="T3" fmla="*/ 25 h 43"/>
                <a:gd name="T4" fmla="*/ 13 w 33"/>
                <a:gd name="T5" fmla="*/ 40 h 43"/>
                <a:gd name="T6" fmla="*/ 15 w 33"/>
                <a:gd name="T7" fmla="*/ 43 h 43"/>
                <a:gd name="T8" fmla="*/ 17 w 33"/>
                <a:gd name="T9" fmla="*/ 43 h 43"/>
                <a:gd name="T10" fmla="*/ 18 w 33"/>
                <a:gd name="T11" fmla="*/ 43 h 43"/>
                <a:gd name="T12" fmla="*/ 33 w 33"/>
                <a:gd name="T13" fmla="*/ 22 h 43"/>
                <a:gd name="T14" fmla="*/ 32 w 33"/>
                <a:gd name="T15" fmla="*/ 20 h 43"/>
                <a:gd name="T16" fmla="*/ 30 w 33"/>
                <a:gd name="T17" fmla="*/ 19 h 43"/>
                <a:gd name="T18" fmla="*/ 20 w 33"/>
                <a:gd name="T19" fmla="*/ 19 h 43"/>
                <a:gd name="T20" fmla="*/ 20 w 33"/>
                <a:gd name="T21" fmla="*/ 3 h 43"/>
                <a:gd name="T22" fmla="*/ 18 w 33"/>
                <a:gd name="T23" fmla="*/ 0 h 43"/>
                <a:gd name="T24" fmla="*/ 16 w 33"/>
                <a:gd name="T25" fmla="*/ 0 h 43"/>
                <a:gd name="T26" fmla="*/ 2 w 33"/>
                <a:gd name="T27" fmla="*/ 4 h 43"/>
                <a:gd name="T28" fmla="*/ 0 w 33"/>
                <a:gd name="T29" fmla="*/ 7 h 43"/>
                <a:gd name="T30" fmla="*/ 0 w 33"/>
                <a:gd name="T31" fmla="*/ 22 h 43"/>
                <a:gd name="T32" fmla="*/ 3 w 33"/>
                <a:gd name="T33" fmla="*/ 25 h 43"/>
                <a:gd name="T34" fmla="*/ 3 w 33"/>
                <a:gd name="T35" fmla="*/ 25 h 43"/>
                <a:gd name="T36" fmla="*/ 3 w 33"/>
                <a:gd name="T37" fmla="*/ 2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43">
                  <a:moveTo>
                    <a:pt x="3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1"/>
                    <a:pt x="14" y="42"/>
                    <a:pt x="15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17" y="43"/>
                    <a:pt x="18" y="43"/>
                    <a:pt x="18" y="43"/>
                  </a:cubicBezTo>
                  <a:cubicBezTo>
                    <a:pt x="29" y="37"/>
                    <a:pt x="32" y="33"/>
                    <a:pt x="33" y="22"/>
                  </a:cubicBezTo>
                  <a:cubicBezTo>
                    <a:pt x="33" y="21"/>
                    <a:pt x="33" y="20"/>
                    <a:pt x="32" y="20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19" y="1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5"/>
                    <a:pt x="3" y="25"/>
                  </a:cubicBezTo>
                  <a:close/>
                  <a:moveTo>
                    <a:pt x="3" y="25"/>
                  </a:moveTo>
                  <a:cubicBezTo>
                    <a:pt x="3" y="25"/>
                    <a:pt x="3" y="25"/>
                    <a:pt x="3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71199D7-D3A0-43DC-AFFF-F3A581443086}"/>
              </a:ext>
            </a:extLst>
          </p:cNvPr>
          <p:cNvGrpSpPr/>
          <p:nvPr/>
        </p:nvGrpSpPr>
        <p:grpSpPr>
          <a:xfrm>
            <a:off x="2847976" y="2969636"/>
            <a:ext cx="300038" cy="301625"/>
            <a:chOff x="2847976" y="2290763"/>
            <a:chExt cx="300038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9D241F1D-09D6-4375-B710-D9BC96A7F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2420938"/>
              <a:ext cx="14288" cy="1428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7 h 7"/>
                <a:gd name="T6" fmla="*/ 4 w 7"/>
                <a:gd name="T7" fmla="*/ 7 h 7"/>
                <a:gd name="T8" fmla="*/ 7 w 7"/>
                <a:gd name="T9" fmla="*/ 4 h 7"/>
                <a:gd name="T10" fmla="*/ 4 w 7"/>
                <a:gd name="T11" fmla="*/ 0 h 7"/>
                <a:gd name="T12" fmla="*/ 4 w 7"/>
                <a:gd name="T13" fmla="*/ 0 h 7"/>
                <a:gd name="T14" fmla="*/ 4 w 7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7" y="6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DDF35B3-ADFC-4EF3-B73B-05C0BADA8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1951" y="2346325"/>
              <a:ext cx="192088" cy="192087"/>
            </a:xfrm>
            <a:custGeom>
              <a:avLst/>
              <a:gdLst>
                <a:gd name="T0" fmla="*/ 0 w 91"/>
                <a:gd name="T1" fmla="*/ 0 h 91"/>
                <a:gd name="T2" fmla="*/ 0 w 91"/>
                <a:gd name="T3" fmla="*/ 91 h 91"/>
                <a:gd name="T4" fmla="*/ 91 w 91"/>
                <a:gd name="T5" fmla="*/ 91 h 91"/>
                <a:gd name="T6" fmla="*/ 91 w 91"/>
                <a:gd name="T7" fmla="*/ 17 h 91"/>
                <a:gd name="T8" fmla="*/ 74 w 91"/>
                <a:gd name="T9" fmla="*/ 0 h 91"/>
                <a:gd name="T10" fmla="*/ 0 w 91"/>
                <a:gd name="T11" fmla="*/ 0 h 91"/>
                <a:gd name="T12" fmla="*/ 19 w 91"/>
                <a:gd name="T13" fmla="*/ 55 h 91"/>
                <a:gd name="T14" fmla="*/ 23 w 91"/>
                <a:gd name="T15" fmla="*/ 52 h 91"/>
                <a:gd name="T16" fmla="*/ 26 w 91"/>
                <a:gd name="T17" fmla="*/ 49 h 91"/>
                <a:gd name="T18" fmla="*/ 29 w 91"/>
                <a:gd name="T19" fmla="*/ 52 h 91"/>
                <a:gd name="T20" fmla="*/ 19 w 91"/>
                <a:gd name="T21" fmla="*/ 62 h 91"/>
                <a:gd name="T22" fmla="*/ 10 w 91"/>
                <a:gd name="T23" fmla="*/ 52 h 91"/>
                <a:gd name="T24" fmla="*/ 10 w 91"/>
                <a:gd name="T25" fmla="*/ 39 h 91"/>
                <a:gd name="T26" fmla="*/ 19 w 91"/>
                <a:gd name="T27" fmla="*/ 29 h 91"/>
                <a:gd name="T28" fmla="*/ 29 w 91"/>
                <a:gd name="T29" fmla="*/ 39 h 91"/>
                <a:gd name="T30" fmla="*/ 26 w 91"/>
                <a:gd name="T31" fmla="*/ 42 h 91"/>
                <a:gd name="T32" fmla="*/ 23 w 91"/>
                <a:gd name="T33" fmla="*/ 39 h 91"/>
                <a:gd name="T34" fmla="*/ 19 w 91"/>
                <a:gd name="T35" fmla="*/ 35 h 91"/>
                <a:gd name="T36" fmla="*/ 16 w 91"/>
                <a:gd name="T37" fmla="*/ 39 h 91"/>
                <a:gd name="T38" fmla="*/ 16 w 91"/>
                <a:gd name="T39" fmla="*/ 52 h 91"/>
                <a:gd name="T40" fmla="*/ 19 w 91"/>
                <a:gd name="T41" fmla="*/ 55 h 91"/>
                <a:gd name="T42" fmla="*/ 46 w 91"/>
                <a:gd name="T43" fmla="*/ 49 h 91"/>
                <a:gd name="T44" fmla="*/ 42 w 91"/>
                <a:gd name="T45" fmla="*/ 49 h 91"/>
                <a:gd name="T46" fmla="*/ 42 w 91"/>
                <a:gd name="T47" fmla="*/ 58 h 91"/>
                <a:gd name="T48" fmla="*/ 39 w 91"/>
                <a:gd name="T49" fmla="*/ 62 h 91"/>
                <a:gd name="T50" fmla="*/ 36 w 91"/>
                <a:gd name="T51" fmla="*/ 58 h 91"/>
                <a:gd name="T52" fmla="*/ 36 w 91"/>
                <a:gd name="T53" fmla="*/ 32 h 91"/>
                <a:gd name="T54" fmla="*/ 39 w 91"/>
                <a:gd name="T55" fmla="*/ 29 h 91"/>
                <a:gd name="T56" fmla="*/ 46 w 91"/>
                <a:gd name="T57" fmla="*/ 29 h 91"/>
                <a:gd name="T58" fmla="*/ 55 w 91"/>
                <a:gd name="T59" fmla="*/ 39 h 91"/>
                <a:gd name="T60" fmla="*/ 46 w 91"/>
                <a:gd name="T61" fmla="*/ 49 h 91"/>
                <a:gd name="T62" fmla="*/ 75 w 91"/>
                <a:gd name="T63" fmla="*/ 52 h 91"/>
                <a:gd name="T64" fmla="*/ 75 w 91"/>
                <a:gd name="T65" fmla="*/ 32 h 91"/>
                <a:gd name="T66" fmla="*/ 78 w 91"/>
                <a:gd name="T67" fmla="*/ 29 h 91"/>
                <a:gd name="T68" fmla="*/ 81 w 91"/>
                <a:gd name="T69" fmla="*/ 32 h 91"/>
                <a:gd name="T70" fmla="*/ 81 w 91"/>
                <a:gd name="T71" fmla="*/ 52 h 91"/>
                <a:gd name="T72" fmla="*/ 72 w 91"/>
                <a:gd name="T73" fmla="*/ 62 h 91"/>
                <a:gd name="T74" fmla="*/ 62 w 91"/>
                <a:gd name="T75" fmla="*/ 52 h 91"/>
                <a:gd name="T76" fmla="*/ 62 w 91"/>
                <a:gd name="T77" fmla="*/ 32 h 91"/>
                <a:gd name="T78" fmla="*/ 65 w 91"/>
                <a:gd name="T79" fmla="*/ 29 h 91"/>
                <a:gd name="T80" fmla="*/ 68 w 91"/>
                <a:gd name="T81" fmla="*/ 32 h 91"/>
                <a:gd name="T82" fmla="*/ 68 w 91"/>
                <a:gd name="T83" fmla="*/ 52 h 91"/>
                <a:gd name="T84" fmla="*/ 72 w 91"/>
                <a:gd name="T85" fmla="*/ 55 h 91"/>
                <a:gd name="T86" fmla="*/ 75 w 91"/>
                <a:gd name="T87" fmla="*/ 52 h 91"/>
                <a:gd name="T88" fmla="*/ 75 w 91"/>
                <a:gd name="T89" fmla="*/ 52 h 91"/>
                <a:gd name="T90" fmla="*/ 75 w 91"/>
                <a:gd name="T91" fmla="*/ 5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0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  <a:moveTo>
                    <a:pt x="19" y="55"/>
                  </a:moveTo>
                  <a:cubicBezTo>
                    <a:pt x="21" y="55"/>
                    <a:pt x="23" y="54"/>
                    <a:pt x="23" y="52"/>
                  </a:cubicBezTo>
                  <a:cubicBezTo>
                    <a:pt x="23" y="50"/>
                    <a:pt x="24" y="49"/>
                    <a:pt x="26" y="49"/>
                  </a:cubicBezTo>
                  <a:cubicBezTo>
                    <a:pt x="28" y="49"/>
                    <a:pt x="29" y="50"/>
                    <a:pt x="29" y="52"/>
                  </a:cubicBezTo>
                  <a:cubicBezTo>
                    <a:pt x="29" y="57"/>
                    <a:pt x="25" y="62"/>
                    <a:pt x="19" y="62"/>
                  </a:cubicBezTo>
                  <a:cubicBezTo>
                    <a:pt x="14" y="62"/>
                    <a:pt x="10" y="57"/>
                    <a:pt x="10" y="5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3"/>
                    <a:pt x="14" y="29"/>
                    <a:pt x="19" y="29"/>
                  </a:cubicBezTo>
                  <a:cubicBezTo>
                    <a:pt x="25" y="29"/>
                    <a:pt x="29" y="33"/>
                    <a:pt x="29" y="39"/>
                  </a:cubicBezTo>
                  <a:cubicBezTo>
                    <a:pt x="29" y="41"/>
                    <a:pt x="28" y="42"/>
                    <a:pt x="26" y="42"/>
                  </a:cubicBezTo>
                  <a:cubicBezTo>
                    <a:pt x="24" y="42"/>
                    <a:pt x="23" y="41"/>
                    <a:pt x="23" y="39"/>
                  </a:cubicBezTo>
                  <a:cubicBezTo>
                    <a:pt x="23" y="37"/>
                    <a:pt x="21" y="35"/>
                    <a:pt x="19" y="35"/>
                  </a:cubicBezTo>
                  <a:cubicBezTo>
                    <a:pt x="18" y="35"/>
                    <a:pt x="16" y="37"/>
                    <a:pt x="16" y="39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4"/>
                    <a:pt x="18" y="55"/>
                    <a:pt x="19" y="55"/>
                  </a:cubicBezTo>
                  <a:close/>
                  <a:moveTo>
                    <a:pt x="46" y="4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0"/>
                    <a:pt x="41" y="62"/>
                    <a:pt x="39" y="62"/>
                  </a:cubicBezTo>
                  <a:cubicBezTo>
                    <a:pt x="37" y="62"/>
                    <a:pt x="36" y="60"/>
                    <a:pt x="36" y="5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0"/>
                    <a:pt x="37" y="29"/>
                    <a:pt x="39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1" y="29"/>
                    <a:pt x="55" y="33"/>
                    <a:pt x="55" y="39"/>
                  </a:cubicBezTo>
                  <a:cubicBezTo>
                    <a:pt x="55" y="44"/>
                    <a:pt x="51" y="49"/>
                    <a:pt x="46" y="49"/>
                  </a:cubicBezTo>
                  <a:close/>
                  <a:moveTo>
                    <a:pt x="75" y="5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75" y="30"/>
                    <a:pt x="76" y="29"/>
                    <a:pt x="78" y="29"/>
                  </a:cubicBezTo>
                  <a:cubicBezTo>
                    <a:pt x="80" y="29"/>
                    <a:pt x="81" y="30"/>
                    <a:pt x="81" y="3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7"/>
                    <a:pt x="77" y="62"/>
                    <a:pt x="72" y="62"/>
                  </a:cubicBezTo>
                  <a:cubicBezTo>
                    <a:pt x="66" y="62"/>
                    <a:pt x="62" y="57"/>
                    <a:pt x="62" y="5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0"/>
                    <a:pt x="63" y="29"/>
                    <a:pt x="65" y="29"/>
                  </a:cubicBezTo>
                  <a:cubicBezTo>
                    <a:pt x="67" y="29"/>
                    <a:pt x="68" y="30"/>
                    <a:pt x="68" y="3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4"/>
                    <a:pt x="70" y="55"/>
                    <a:pt x="72" y="55"/>
                  </a:cubicBezTo>
                  <a:cubicBezTo>
                    <a:pt x="73" y="55"/>
                    <a:pt x="75" y="54"/>
                    <a:pt x="75" y="52"/>
                  </a:cubicBezTo>
                  <a:close/>
                  <a:moveTo>
                    <a:pt x="75" y="52"/>
                  </a:moveTo>
                  <a:cubicBezTo>
                    <a:pt x="75" y="52"/>
                    <a:pt x="75" y="52"/>
                    <a:pt x="75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B4006D8-F176-4778-BF7D-52B0E5C308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7976" y="2290763"/>
              <a:ext cx="300038" cy="301625"/>
            </a:xfrm>
            <a:custGeom>
              <a:avLst/>
              <a:gdLst>
                <a:gd name="T0" fmla="*/ 140 w 143"/>
                <a:gd name="T1" fmla="*/ 33 h 144"/>
                <a:gd name="T2" fmla="*/ 143 w 143"/>
                <a:gd name="T3" fmla="*/ 30 h 144"/>
                <a:gd name="T4" fmla="*/ 143 w 143"/>
                <a:gd name="T5" fmla="*/ 13 h 144"/>
                <a:gd name="T6" fmla="*/ 130 w 143"/>
                <a:gd name="T7" fmla="*/ 0 h 144"/>
                <a:gd name="T8" fmla="*/ 114 w 143"/>
                <a:gd name="T9" fmla="*/ 0 h 144"/>
                <a:gd name="T10" fmla="*/ 111 w 143"/>
                <a:gd name="T11" fmla="*/ 4 h 144"/>
                <a:gd name="T12" fmla="*/ 107 w 143"/>
                <a:gd name="T13" fmla="*/ 7 h 144"/>
                <a:gd name="T14" fmla="*/ 104 w 143"/>
                <a:gd name="T15" fmla="*/ 4 h 144"/>
                <a:gd name="T16" fmla="*/ 101 w 143"/>
                <a:gd name="T17" fmla="*/ 0 h 144"/>
                <a:gd name="T18" fmla="*/ 13 w 143"/>
                <a:gd name="T19" fmla="*/ 0 h 144"/>
                <a:gd name="T20" fmla="*/ 0 w 143"/>
                <a:gd name="T21" fmla="*/ 13 h 144"/>
                <a:gd name="T22" fmla="*/ 0 w 143"/>
                <a:gd name="T23" fmla="*/ 30 h 144"/>
                <a:gd name="T24" fmla="*/ 3 w 143"/>
                <a:gd name="T25" fmla="*/ 33 h 144"/>
                <a:gd name="T26" fmla="*/ 6 w 143"/>
                <a:gd name="T27" fmla="*/ 36 h 144"/>
                <a:gd name="T28" fmla="*/ 3 w 143"/>
                <a:gd name="T29" fmla="*/ 40 h 144"/>
                <a:gd name="T30" fmla="*/ 0 w 143"/>
                <a:gd name="T31" fmla="*/ 43 h 144"/>
                <a:gd name="T32" fmla="*/ 0 w 143"/>
                <a:gd name="T33" fmla="*/ 131 h 144"/>
                <a:gd name="T34" fmla="*/ 13 w 143"/>
                <a:gd name="T35" fmla="*/ 144 h 144"/>
                <a:gd name="T36" fmla="*/ 130 w 143"/>
                <a:gd name="T37" fmla="*/ 144 h 144"/>
                <a:gd name="T38" fmla="*/ 143 w 143"/>
                <a:gd name="T39" fmla="*/ 131 h 144"/>
                <a:gd name="T40" fmla="*/ 143 w 143"/>
                <a:gd name="T41" fmla="*/ 43 h 144"/>
                <a:gd name="T42" fmla="*/ 140 w 143"/>
                <a:gd name="T43" fmla="*/ 40 h 144"/>
                <a:gd name="T44" fmla="*/ 137 w 143"/>
                <a:gd name="T45" fmla="*/ 36 h 144"/>
                <a:gd name="T46" fmla="*/ 140 w 143"/>
                <a:gd name="T47" fmla="*/ 33 h 144"/>
                <a:gd name="T48" fmla="*/ 124 w 143"/>
                <a:gd name="T49" fmla="*/ 121 h 144"/>
                <a:gd name="T50" fmla="*/ 121 w 143"/>
                <a:gd name="T51" fmla="*/ 125 h 144"/>
                <a:gd name="T52" fmla="*/ 23 w 143"/>
                <a:gd name="T53" fmla="*/ 125 h 144"/>
                <a:gd name="T54" fmla="*/ 19 w 143"/>
                <a:gd name="T55" fmla="*/ 121 h 144"/>
                <a:gd name="T56" fmla="*/ 19 w 143"/>
                <a:gd name="T57" fmla="*/ 23 h 144"/>
                <a:gd name="T58" fmla="*/ 23 w 143"/>
                <a:gd name="T59" fmla="*/ 20 h 144"/>
                <a:gd name="T60" fmla="*/ 101 w 143"/>
                <a:gd name="T61" fmla="*/ 20 h 144"/>
                <a:gd name="T62" fmla="*/ 103 w 143"/>
                <a:gd name="T63" fmla="*/ 21 h 144"/>
                <a:gd name="T64" fmla="*/ 123 w 143"/>
                <a:gd name="T65" fmla="*/ 41 h 144"/>
                <a:gd name="T66" fmla="*/ 124 w 143"/>
                <a:gd name="T67" fmla="*/ 43 h 144"/>
                <a:gd name="T68" fmla="*/ 124 w 143"/>
                <a:gd name="T69" fmla="*/ 121 h 144"/>
                <a:gd name="T70" fmla="*/ 124 w 143"/>
                <a:gd name="T71" fmla="*/ 121 h 144"/>
                <a:gd name="T72" fmla="*/ 124 w 143"/>
                <a:gd name="T73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44">
                  <a:moveTo>
                    <a:pt x="140" y="33"/>
                  </a:moveTo>
                  <a:cubicBezTo>
                    <a:pt x="142" y="33"/>
                    <a:pt x="143" y="32"/>
                    <a:pt x="143" y="30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6"/>
                    <a:pt x="138" y="0"/>
                    <a:pt x="13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2" y="0"/>
                    <a:pt x="111" y="2"/>
                    <a:pt x="111" y="4"/>
                  </a:cubicBezTo>
                  <a:cubicBezTo>
                    <a:pt x="111" y="5"/>
                    <a:pt x="109" y="7"/>
                    <a:pt x="107" y="7"/>
                  </a:cubicBezTo>
                  <a:cubicBezTo>
                    <a:pt x="106" y="7"/>
                    <a:pt x="104" y="5"/>
                    <a:pt x="104" y="4"/>
                  </a:cubicBezTo>
                  <a:cubicBezTo>
                    <a:pt x="104" y="2"/>
                    <a:pt x="103" y="0"/>
                    <a:pt x="10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1" y="33"/>
                    <a:pt x="3" y="33"/>
                  </a:cubicBezTo>
                  <a:cubicBezTo>
                    <a:pt x="5" y="33"/>
                    <a:pt x="6" y="35"/>
                    <a:pt x="6" y="36"/>
                  </a:cubicBezTo>
                  <a:cubicBezTo>
                    <a:pt x="6" y="38"/>
                    <a:pt x="5" y="40"/>
                    <a:pt x="3" y="40"/>
                  </a:cubicBezTo>
                  <a:cubicBezTo>
                    <a:pt x="1" y="40"/>
                    <a:pt x="0" y="41"/>
                    <a:pt x="0" y="4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6" y="144"/>
                    <a:pt x="13" y="144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8" y="144"/>
                    <a:pt x="143" y="138"/>
                    <a:pt x="143" y="131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1"/>
                    <a:pt x="142" y="40"/>
                    <a:pt x="140" y="40"/>
                  </a:cubicBezTo>
                  <a:cubicBezTo>
                    <a:pt x="138" y="40"/>
                    <a:pt x="137" y="38"/>
                    <a:pt x="137" y="36"/>
                  </a:cubicBezTo>
                  <a:cubicBezTo>
                    <a:pt x="137" y="35"/>
                    <a:pt x="138" y="33"/>
                    <a:pt x="140" y="33"/>
                  </a:cubicBezTo>
                  <a:close/>
                  <a:moveTo>
                    <a:pt x="124" y="121"/>
                  </a:moveTo>
                  <a:cubicBezTo>
                    <a:pt x="124" y="123"/>
                    <a:pt x="122" y="125"/>
                    <a:pt x="121" y="125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21" y="125"/>
                    <a:pt x="19" y="123"/>
                    <a:pt x="19" y="121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1"/>
                    <a:pt x="21" y="20"/>
                    <a:pt x="23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3" y="20"/>
                    <a:pt x="103" y="2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41"/>
                    <a:pt x="124" y="42"/>
                    <a:pt x="124" y="43"/>
                  </a:cubicBezTo>
                  <a:lnTo>
                    <a:pt x="124" y="121"/>
                  </a:lnTo>
                  <a:close/>
                  <a:moveTo>
                    <a:pt x="124" y="121"/>
                  </a:moveTo>
                  <a:cubicBezTo>
                    <a:pt x="124" y="121"/>
                    <a:pt x="124" y="121"/>
                    <a:pt x="124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03B8348-CCBE-42F7-A7F9-66645DDB6099}"/>
              </a:ext>
            </a:extLst>
          </p:cNvPr>
          <p:cNvGrpSpPr/>
          <p:nvPr/>
        </p:nvGrpSpPr>
        <p:grpSpPr>
          <a:xfrm>
            <a:off x="2168526" y="2350511"/>
            <a:ext cx="330200" cy="276225"/>
            <a:chOff x="2168526" y="1671638"/>
            <a:chExt cx="330200" cy="2762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5749FE2-33BC-41A0-BC77-E05F86779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6" y="1671638"/>
              <a:ext cx="330200" cy="276225"/>
            </a:xfrm>
            <a:custGeom>
              <a:avLst/>
              <a:gdLst>
                <a:gd name="T0" fmla="*/ 144 w 157"/>
                <a:gd name="T1" fmla="*/ 0 h 131"/>
                <a:gd name="T2" fmla="*/ 13 w 157"/>
                <a:gd name="T3" fmla="*/ 0 h 131"/>
                <a:gd name="T4" fmla="*/ 0 w 157"/>
                <a:gd name="T5" fmla="*/ 13 h 131"/>
                <a:gd name="T6" fmla="*/ 0 w 157"/>
                <a:gd name="T7" fmla="*/ 118 h 131"/>
                <a:gd name="T8" fmla="*/ 13 w 157"/>
                <a:gd name="T9" fmla="*/ 131 h 131"/>
                <a:gd name="T10" fmla="*/ 144 w 157"/>
                <a:gd name="T11" fmla="*/ 131 h 131"/>
                <a:gd name="T12" fmla="*/ 157 w 157"/>
                <a:gd name="T13" fmla="*/ 118 h 131"/>
                <a:gd name="T14" fmla="*/ 157 w 157"/>
                <a:gd name="T15" fmla="*/ 13 h 131"/>
                <a:gd name="T16" fmla="*/ 144 w 157"/>
                <a:gd name="T17" fmla="*/ 0 h 131"/>
                <a:gd name="T18" fmla="*/ 46 w 157"/>
                <a:gd name="T19" fmla="*/ 60 h 131"/>
                <a:gd name="T20" fmla="*/ 45 w 157"/>
                <a:gd name="T21" fmla="*/ 62 h 131"/>
                <a:gd name="T22" fmla="*/ 43 w 157"/>
                <a:gd name="T23" fmla="*/ 63 h 131"/>
                <a:gd name="T24" fmla="*/ 42 w 157"/>
                <a:gd name="T25" fmla="*/ 63 h 131"/>
                <a:gd name="T26" fmla="*/ 29 w 157"/>
                <a:gd name="T27" fmla="*/ 59 h 131"/>
                <a:gd name="T28" fmla="*/ 26 w 157"/>
                <a:gd name="T29" fmla="*/ 55 h 131"/>
                <a:gd name="T30" fmla="*/ 29 w 157"/>
                <a:gd name="T31" fmla="*/ 52 h 131"/>
                <a:gd name="T32" fmla="*/ 42 w 157"/>
                <a:gd name="T33" fmla="*/ 48 h 131"/>
                <a:gd name="T34" fmla="*/ 45 w 157"/>
                <a:gd name="T35" fmla="*/ 48 h 131"/>
                <a:gd name="T36" fmla="*/ 46 w 157"/>
                <a:gd name="T37" fmla="*/ 51 h 131"/>
                <a:gd name="T38" fmla="*/ 46 w 157"/>
                <a:gd name="T39" fmla="*/ 60 h 131"/>
                <a:gd name="T40" fmla="*/ 121 w 157"/>
                <a:gd name="T41" fmla="*/ 65 h 131"/>
                <a:gd name="T42" fmla="*/ 56 w 157"/>
                <a:gd name="T43" fmla="*/ 65 h 131"/>
                <a:gd name="T44" fmla="*/ 52 w 157"/>
                <a:gd name="T45" fmla="*/ 62 h 131"/>
                <a:gd name="T46" fmla="*/ 52 w 157"/>
                <a:gd name="T47" fmla="*/ 49 h 131"/>
                <a:gd name="T48" fmla="*/ 56 w 157"/>
                <a:gd name="T49" fmla="*/ 46 h 131"/>
                <a:gd name="T50" fmla="*/ 121 w 157"/>
                <a:gd name="T51" fmla="*/ 46 h 131"/>
                <a:gd name="T52" fmla="*/ 131 w 157"/>
                <a:gd name="T53" fmla="*/ 55 h 131"/>
                <a:gd name="T54" fmla="*/ 121 w 157"/>
                <a:gd name="T55" fmla="*/ 65 h 131"/>
                <a:gd name="T56" fmla="*/ 150 w 157"/>
                <a:gd name="T57" fmla="*/ 33 h 131"/>
                <a:gd name="T58" fmla="*/ 7 w 157"/>
                <a:gd name="T59" fmla="*/ 33 h 131"/>
                <a:gd name="T60" fmla="*/ 7 w 157"/>
                <a:gd name="T61" fmla="*/ 13 h 131"/>
                <a:gd name="T62" fmla="*/ 13 w 157"/>
                <a:gd name="T63" fmla="*/ 6 h 131"/>
                <a:gd name="T64" fmla="*/ 144 w 157"/>
                <a:gd name="T65" fmla="*/ 6 h 131"/>
                <a:gd name="T66" fmla="*/ 150 w 157"/>
                <a:gd name="T67" fmla="*/ 13 h 131"/>
                <a:gd name="T68" fmla="*/ 150 w 157"/>
                <a:gd name="T69" fmla="*/ 33 h 131"/>
                <a:gd name="T70" fmla="*/ 150 w 157"/>
                <a:gd name="T71" fmla="*/ 33 h 131"/>
                <a:gd name="T72" fmla="*/ 150 w 157"/>
                <a:gd name="T73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" h="131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5"/>
                    <a:pt x="6" y="131"/>
                    <a:pt x="13" y="131"/>
                  </a:cubicBezTo>
                  <a:cubicBezTo>
                    <a:pt x="144" y="131"/>
                    <a:pt x="144" y="131"/>
                    <a:pt x="144" y="131"/>
                  </a:cubicBezTo>
                  <a:cubicBezTo>
                    <a:pt x="151" y="131"/>
                    <a:pt x="157" y="125"/>
                    <a:pt x="157" y="118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46" y="60"/>
                  </a:moveTo>
                  <a:cubicBezTo>
                    <a:pt x="46" y="61"/>
                    <a:pt x="45" y="62"/>
                    <a:pt x="45" y="62"/>
                  </a:cubicBezTo>
                  <a:cubicBezTo>
                    <a:pt x="44" y="63"/>
                    <a:pt x="43" y="63"/>
                    <a:pt x="4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7" y="58"/>
                    <a:pt x="26" y="57"/>
                    <a:pt x="26" y="55"/>
                  </a:cubicBezTo>
                  <a:cubicBezTo>
                    <a:pt x="26" y="54"/>
                    <a:pt x="27" y="53"/>
                    <a:pt x="29" y="52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8"/>
                    <a:pt x="44" y="48"/>
                    <a:pt x="45" y="48"/>
                  </a:cubicBezTo>
                  <a:cubicBezTo>
                    <a:pt x="45" y="49"/>
                    <a:pt x="46" y="50"/>
                    <a:pt x="46" y="51"/>
                  </a:cubicBezTo>
                  <a:lnTo>
                    <a:pt x="46" y="60"/>
                  </a:lnTo>
                  <a:close/>
                  <a:moveTo>
                    <a:pt x="121" y="65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4" y="65"/>
                    <a:pt x="52" y="64"/>
                    <a:pt x="52" y="62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7"/>
                    <a:pt x="54" y="46"/>
                    <a:pt x="56" y="4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6" y="46"/>
                    <a:pt x="131" y="50"/>
                    <a:pt x="131" y="55"/>
                  </a:cubicBezTo>
                  <a:cubicBezTo>
                    <a:pt x="131" y="61"/>
                    <a:pt x="126" y="65"/>
                    <a:pt x="121" y="65"/>
                  </a:cubicBezTo>
                  <a:close/>
                  <a:moveTo>
                    <a:pt x="150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9"/>
                    <a:pt x="10" y="6"/>
                    <a:pt x="13" y="6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148" y="6"/>
                    <a:pt x="150" y="9"/>
                    <a:pt x="150" y="13"/>
                  </a:cubicBezTo>
                  <a:lnTo>
                    <a:pt x="150" y="33"/>
                  </a:lnTo>
                  <a:close/>
                  <a:moveTo>
                    <a:pt x="150" y="33"/>
                  </a:moveTo>
                  <a:cubicBezTo>
                    <a:pt x="150" y="33"/>
                    <a:pt x="150" y="33"/>
                    <a:pt x="150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D17C825-117C-4ECB-ADF3-8DE1DCDDFA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513" y="1698625"/>
              <a:ext cx="53975" cy="28575"/>
            </a:xfrm>
            <a:custGeom>
              <a:avLst/>
              <a:gdLst>
                <a:gd name="T0" fmla="*/ 20 w 26"/>
                <a:gd name="T1" fmla="*/ 0 h 13"/>
                <a:gd name="T2" fmla="*/ 7 w 26"/>
                <a:gd name="T3" fmla="*/ 0 h 13"/>
                <a:gd name="T4" fmla="*/ 0 w 26"/>
                <a:gd name="T5" fmla="*/ 7 h 13"/>
                <a:gd name="T6" fmla="*/ 7 w 26"/>
                <a:gd name="T7" fmla="*/ 13 h 13"/>
                <a:gd name="T8" fmla="*/ 20 w 26"/>
                <a:gd name="T9" fmla="*/ 13 h 13"/>
                <a:gd name="T10" fmla="*/ 26 w 26"/>
                <a:gd name="T11" fmla="*/ 7 h 13"/>
                <a:gd name="T12" fmla="*/ 20 w 26"/>
                <a:gd name="T13" fmla="*/ 0 h 13"/>
                <a:gd name="T14" fmla="*/ 20 w 26"/>
                <a:gd name="T15" fmla="*/ 0 h 13"/>
                <a:gd name="T16" fmla="*/ 20 w 2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3">
                  <a:moveTo>
                    <a:pt x="2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3" y="13"/>
                    <a:pt x="26" y="10"/>
                    <a:pt x="26" y="7"/>
                  </a:cubicBezTo>
                  <a:cubicBezTo>
                    <a:pt x="26" y="3"/>
                    <a:pt x="23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761768F6-562E-4181-AE22-7F408A74D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6176" y="1698625"/>
              <a:ext cx="55563" cy="28575"/>
            </a:xfrm>
            <a:custGeom>
              <a:avLst/>
              <a:gdLst>
                <a:gd name="T0" fmla="*/ 19 w 26"/>
                <a:gd name="T1" fmla="*/ 0 h 13"/>
                <a:gd name="T2" fmla="*/ 6 w 26"/>
                <a:gd name="T3" fmla="*/ 0 h 13"/>
                <a:gd name="T4" fmla="*/ 0 w 26"/>
                <a:gd name="T5" fmla="*/ 7 h 13"/>
                <a:gd name="T6" fmla="*/ 6 w 26"/>
                <a:gd name="T7" fmla="*/ 13 h 13"/>
                <a:gd name="T8" fmla="*/ 19 w 26"/>
                <a:gd name="T9" fmla="*/ 13 h 13"/>
                <a:gd name="T10" fmla="*/ 26 w 26"/>
                <a:gd name="T11" fmla="*/ 7 h 13"/>
                <a:gd name="T12" fmla="*/ 19 w 26"/>
                <a:gd name="T13" fmla="*/ 0 h 13"/>
                <a:gd name="T14" fmla="*/ 19 w 26"/>
                <a:gd name="T15" fmla="*/ 0 h 13"/>
                <a:gd name="T16" fmla="*/ 19 w 2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3">
                  <a:moveTo>
                    <a:pt x="1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3" y="13"/>
                    <a:pt x="26" y="10"/>
                    <a:pt x="26" y="7"/>
                  </a:cubicBezTo>
                  <a:cubicBezTo>
                    <a:pt x="26" y="3"/>
                    <a:pt x="23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DE01C66-842B-43C3-9136-8C5334464CF9}"/>
              </a:ext>
            </a:extLst>
          </p:cNvPr>
          <p:cNvGrpSpPr/>
          <p:nvPr/>
        </p:nvGrpSpPr>
        <p:grpSpPr>
          <a:xfrm>
            <a:off x="2832101" y="1769484"/>
            <a:ext cx="330200" cy="190500"/>
            <a:chOff x="2832101" y="1150938"/>
            <a:chExt cx="330200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DC8BE01-DBF2-4890-AC1E-090854D469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4963" y="1150938"/>
              <a:ext cx="246063" cy="190500"/>
            </a:xfrm>
            <a:custGeom>
              <a:avLst/>
              <a:gdLst>
                <a:gd name="T0" fmla="*/ 107 w 117"/>
                <a:gd name="T1" fmla="*/ 4 h 91"/>
                <a:gd name="T2" fmla="*/ 62 w 117"/>
                <a:gd name="T3" fmla="*/ 0 h 91"/>
                <a:gd name="T4" fmla="*/ 55 w 117"/>
                <a:gd name="T5" fmla="*/ 0 h 91"/>
                <a:gd name="T6" fmla="*/ 10 w 117"/>
                <a:gd name="T7" fmla="*/ 4 h 91"/>
                <a:gd name="T8" fmla="*/ 10 w 117"/>
                <a:gd name="T9" fmla="*/ 4 h 91"/>
                <a:gd name="T10" fmla="*/ 0 w 117"/>
                <a:gd name="T11" fmla="*/ 17 h 91"/>
                <a:gd name="T12" fmla="*/ 0 w 117"/>
                <a:gd name="T13" fmla="*/ 73 h 91"/>
                <a:gd name="T14" fmla="*/ 10 w 117"/>
                <a:gd name="T15" fmla="*/ 86 h 91"/>
                <a:gd name="T16" fmla="*/ 55 w 117"/>
                <a:gd name="T17" fmla="*/ 91 h 91"/>
                <a:gd name="T18" fmla="*/ 62 w 117"/>
                <a:gd name="T19" fmla="*/ 91 h 91"/>
                <a:gd name="T20" fmla="*/ 107 w 117"/>
                <a:gd name="T21" fmla="*/ 86 h 91"/>
                <a:gd name="T22" fmla="*/ 117 w 117"/>
                <a:gd name="T23" fmla="*/ 73 h 91"/>
                <a:gd name="T24" fmla="*/ 117 w 117"/>
                <a:gd name="T25" fmla="*/ 17 h 91"/>
                <a:gd name="T26" fmla="*/ 107 w 117"/>
                <a:gd name="T27" fmla="*/ 4 h 91"/>
                <a:gd name="T28" fmla="*/ 107 w 117"/>
                <a:gd name="T29" fmla="*/ 4 h 91"/>
                <a:gd name="T30" fmla="*/ 107 w 117"/>
                <a:gd name="T31" fmla="*/ 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91">
                  <a:moveTo>
                    <a:pt x="107" y="4"/>
                  </a:moveTo>
                  <a:cubicBezTo>
                    <a:pt x="92" y="1"/>
                    <a:pt x="77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0" y="0"/>
                    <a:pt x="25" y="1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0" y="1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4" y="85"/>
                    <a:pt x="10" y="86"/>
                  </a:cubicBezTo>
                  <a:cubicBezTo>
                    <a:pt x="25" y="89"/>
                    <a:pt x="40" y="91"/>
                    <a:pt x="55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77" y="91"/>
                    <a:pt x="92" y="89"/>
                    <a:pt x="107" y="86"/>
                  </a:cubicBezTo>
                  <a:cubicBezTo>
                    <a:pt x="113" y="85"/>
                    <a:pt x="117" y="80"/>
                    <a:pt x="117" y="73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1"/>
                    <a:pt x="113" y="6"/>
                    <a:pt x="107" y="4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38439C2-41F5-4AD9-9ED5-282516E81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1" y="1150938"/>
              <a:ext cx="28575" cy="190500"/>
            </a:xfrm>
            <a:custGeom>
              <a:avLst/>
              <a:gdLst>
                <a:gd name="T0" fmla="*/ 10 w 13"/>
                <a:gd name="T1" fmla="*/ 0 h 91"/>
                <a:gd name="T2" fmla="*/ 3 w 13"/>
                <a:gd name="T3" fmla="*/ 0 h 91"/>
                <a:gd name="T4" fmla="*/ 0 w 13"/>
                <a:gd name="T5" fmla="*/ 3 h 91"/>
                <a:gd name="T6" fmla="*/ 0 w 13"/>
                <a:gd name="T7" fmla="*/ 88 h 91"/>
                <a:gd name="T8" fmla="*/ 3 w 13"/>
                <a:gd name="T9" fmla="*/ 91 h 91"/>
                <a:gd name="T10" fmla="*/ 10 w 13"/>
                <a:gd name="T11" fmla="*/ 91 h 91"/>
                <a:gd name="T12" fmla="*/ 13 w 13"/>
                <a:gd name="T13" fmla="*/ 88 h 91"/>
                <a:gd name="T14" fmla="*/ 13 w 13"/>
                <a:gd name="T15" fmla="*/ 3 h 91"/>
                <a:gd name="T16" fmla="*/ 10 w 13"/>
                <a:gd name="T17" fmla="*/ 0 h 91"/>
                <a:gd name="T18" fmla="*/ 10 w 13"/>
                <a:gd name="T19" fmla="*/ 0 h 91"/>
                <a:gd name="T20" fmla="*/ 10 w 1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91">
                  <a:moveTo>
                    <a:pt x="1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1"/>
                    <a:pt x="3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2" y="91"/>
                    <a:pt x="13" y="90"/>
                    <a:pt x="13" y="8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F9C7058D-8F9F-48DB-89D2-2226CF3CA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5313" y="1150938"/>
              <a:ext cx="26988" cy="190500"/>
            </a:xfrm>
            <a:custGeom>
              <a:avLst/>
              <a:gdLst>
                <a:gd name="T0" fmla="*/ 10 w 13"/>
                <a:gd name="T1" fmla="*/ 0 h 91"/>
                <a:gd name="T2" fmla="*/ 3 w 13"/>
                <a:gd name="T3" fmla="*/ 0 h 91"/>
                <a:gd name="T4" fmla="*/ 0 w 13"/>
                <a:gd name="T5" fmla="*/ 3 h 91"/>
                <a:gd name="T6" fmla="*/ 0 w 13"/>
                <a:gd name="T7" fmla="*/ 88 h 91"/>
                <a:gd name="T8" fmla="*/ 3 w 13"/>
                <a:gd name="T9" fmla="*/ 91 h 91"/>
                <a:gd name="T10" fmla="*/ 10 w 13"/>
                <a:gd name="T11" fmla="*/ 91 h 91"/>
                <a:gd name="T12" fmla="*/ 13 w 13"/>
                <a:gd name="T13" fmla="*/ 88 h 91"/>
                <a:gd name="T14" fmla="*/ 13 w 13"/>
                <a:gd name="T15" fmla="*/ 3 h 91"/>
                <a:gd name="T16" fmla="*/ 10 w 13"/>
                <a:gd name="T17" fmla="*/ 0 h 91"/>
                <a:gd name="T18" fmla="*/ 10 w 13"/>
                <a:gd name="T19" fmla="*/ 0 h 91"/>
                <a:gd name="T20" fmla="*/ 10 w 1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91">
                  <a:moveTo>
                    <a:pt x="1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1" y="91"/>
                    <a:pt x="3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1"/>
                    <a:pt x="13" y="90"/>
                    <a:pt x="13" y="8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0D6834A-846C-42C0-9A4C-F52F0124117F}"/>
              </a:ext>
            </a:extLst>
          </p:cNvPr>
          <p:cNvGrpSpPr/>
          <p:nvPr/>
        </p:nvGrpSpPr>
        <p:grpSpPr>
          <a:xfrm>
            <a:off x="5111751" y="2969636"/>
            <a:ext cx="303213" cy="301625"/>
            <a:chOff x="5111751" y="2290763"/>
            <a:chExt cx="303213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D7F4A57-2D24-4BD3-9ABD-20C33889F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1751" y="2290763"/>
              <a:ext cx="303213" cy="301625"/>
            </a:xfrm>
            <a:custGeom>
              <a:avLst/>
              <a:gdLst>
                <a:gd name="T0" fmla="*/ 131 w 144"/>
                <a:gd name="T1" fmla="*/ 0 h 144"/>
                <a:gd name="T2" fmla="*/ 13 w 144"/>
                <a:gd name="T3" fmla="*/ 0 h 144"/>
                <a:gd name="T4" fmla="*/ 0 w 144"/>
                <a:gd name="T5" fmla="*/ 13 h 144"/>
                <a:gd name="T6" fmla="*/ 0 w 144"/>
                <a:gd name="T7" fmla="*/ 131 h 144"/>
                <a:gd name="T8" fmla="*/ 13 w 144"/>
                <a:gd name="T9" fmla="*/ 144 h 144"/>
                <a:gd name="T10" fmla="*/ 131 w 144"/>
                <a:gd name="T11" fmla="*/ 144 h 144"/>
                <a:gd name="T12" fmla="*/ 144 w 144"/>
                <a:gd name="T13" fmla="*/ 131 h 144"/>
                <a:gd name="T14" fmla="*/ 144 w 144"/>
                <a:gd name="T15" fmla="*/ 13 h 144"/>
                <a:gd name="T16" fmla="*/ 131 w 144"/>
                <a:gd name="T17" fmla="*/ 0 h 144"/>
                <a:gd name="T18" fmla="*/ 19 w 144"/>
                <a:gd name="T19" fmla="*/ 13 h 144"/>
                <a:gd name="T20" fmla="*/ 26 w 144"/>
                <a:gd name="T21" fmla="*/ 20 h 144"/>
                <a:gd name="T22" fmla="*/ 19 w 144"/>
                <a:gd name="T23" fmla="*/ 26 h 144"/>
                <a:gd name="T24" fmla="*/ 13 w 144"/>
                <a:gd name="T25" fmla="*/ 20 h 144"/>
                <a:gd name="T26" fmla="*/ 19 w 144"/>
                <a:gd name="T27" fmla="*/ 13 h 144"/>
                <a:gd name="T28" fmla="*/ 19 w 144"/>
                <a:gd name="T29" fmla="*/ 131 h 144"/>
                <a:gd name="T30" fmla="*/ 13 w 144"/>
                <a:gd name="T31" fmla="*/ 124 h 144"/>
                <a:gd name="T32" fmla="*/ 19 w 144"/>
                <a:gd name="T33" fmla="*/ 118 h 144"/>
                <a:gd name="T34" fmla="*/ 26 w 144"/>
                <a:gd name="T35" fmla="*/ 124 h 144"/>
                <a:gd name="T36" fmla="*/ 19 w 144"/>
                <a:gd name="T37" fmla="*/ 131 h 144"/>
                <a:gd name="T38" fmla="*/ 72 w 144"/>
                <a:gd name="T39" fmla="*/ 124 h 144"/>
                <a:gd name="T40" fmla="*/ 19 w 144"/>
                <a:gd name="T41" fmla="*/ 72 h 144"/>
                <a:gd name="T42" fmla="*/ 72 w 144"/>
                <a:gd name="T43" fmla="*/ 20 h 144"/>
                <a:gd name="T44" fmla="*/ 124 w 144"/>
                <a:gd name="T45" fmla="*/ 72 h 144"/>
                <a:gd name="T46" fmla="*/ 72 w 144"/>
                <a:gd name="T47" fmla="*/ 124 h 144"/>
                <a:gd name="T48" fmla="*/ 124 w 144"/>
                <a:gd name="T49" fmla="*/ 131 h 144"/>
                <a:gd name="T50" fmla="*/ 117 w 144"/>
                <a:gd name="T51" fmla="*/ 124 h 144"/>
                <a:gd name="T52" fmla="*/ 124 w 144"/>
                <a:gd name="T53" fmla="*/ 118 h 144"/>
                <a:gd name="T54" fmla="*/ 131 w 144"/>
                <a:gd name="T55" fmla="*/ 124 h 144"/>
                <a:gd name="T56" fmla="*/ 124 w 144"/>
                <a:gd name="T57" fmla="*/ 131 h 144"/>
                <a:gd name="T58" fmla="*/ 124 w 144"/>
                <a:gd name="T59" fmla="*/ 26 h 144"/>
                <a:gd name="T60" fmla="*/ 117 w 144"/>
                <a:gd name="T61" fmla="*/ 20 h 144"/>
                <a:gd name="T62" fmla="*/ 124 w 144"/>
                <a:gd name="T63" fmla="*/ 13 h 144"/>
                <a:gd name="T64" fmla="*/ 131 w 144"/>
                <a:gd name="T65" fmla="*/ 20 h 144"/>
                <a:gd name="T66" fmla="*/ 124 w 144"/>
                <a:gd name="T67" fmla="*/ 26 h 144"/>
                <a:gd name="T68" fmla="*/ 124 w 144"/>
                <a:gd name="T69" fmla="*/ 26 h 144"/>
                <a:gd name="T70" fmla="*/ 124 w 144"/>
                <a:gd name="T71" fmla="*/ 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" h="144">
                  <a:moveTo>
                    <a:pt x="13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6" y="144"/>
                    <a:pt x="13" y="144"/>
                  </a:cubicBezTo>
                  <a:cubicBezTo>
                    <a:pt x="131" y="144"/>
                    <a:pt x="131" y="144"/>
                    <a:pt x="131" y="144"/>
                  </a:cubicBezTo>
                  <a:cubicBezTo>
                    <a:pt x="138" y="144"/>
                    <a:pt x="144" y="138"/>
                    <a:pt x="144" y="131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4" y="6"/>
                    <a:pt x="138" y="0"/>
                    <a:pt x="131" y="0"/>
                  </a:cubicBezTo>
                  <a:close/>
                  <a:moveTo>
                    <a:pt x="19" y="13"/>
                  </a:moveTo>
                  <a:cubicBezTo>
                    <a:pt x="23" y="13"/>
                    <a:pt x="26" y="16"/>
                    <a:pt x="26" y="20"/>
                  </a:cubicBezTo>
                  <a:cubicBezTo>
                    <a:pt x="26" y="23"/>
                    <a:pt x="23" y="26"/>
                    <a:pt x="19" y="26"/>
                  </a:cubicBezTo>
                  <a:cubicBezTo>
                    <a:pt x="16" y="26"/>
                    <a:pt x="13" y="23"/>
                    <a:pt x="13" y="20"/>
                  </a:cubicBezTo>
                  <a:cubicBezTo>
                    <a:pt x="13" y="16"/>
                    <a:pt x="16" y="13"/>
                    <a:pt x="19" y="13"/>
                  </a:cubicBezTo>
                  <a:close/>
                  <a:moveTo>
                    <a:pt x="19" y="131"/>
                  </a:moveTo>
                  <a:cubicBezTo>
                    <a:pt x="16" y="131"/>
                    <a:pt x="13" y="128"/>
                    <a:pt x="13" y="124"/>
                  </a:cubicBezTo>
                  <a:cubicBezTo>
                    <a:pt x="13" y="121"/>
                    <a:pt x="16" y="118"/>
                    <a:pt x="19" y="118"/>
                  </a:cubicBezTo>
                  <a:cubicBezTo>
                    <a:pt x="23" y="118"/>
                    <a:pt x="26" y="121"/>
                    <a:pt x="26" y="124"/>
                  </a:cubicBezTo>
                  <a:cubicBezTo>
                    <a:pt x="26" y="128"/>
                    <a:pt x="23" y="131"/>
                    <a:pt x="19" y="131"/>
                  </a:cubicBezTo>
                  <a:close/>
                  <a:moveTo>
                    <a:pt x="72" y="124"/>
                  </a:moveTo>
                  <a:cubicBezTo>
                    <a:pt x="43" y="124"/>
                    <a:pt x="19" y="101"/>
                    <a:pt x="19" y="72"/>
                  </a:cubicBezTo>
                  <a:cubicBezTo>
                    <a:pt x="19" y="43"/>
                    <a:pt x="43" y="20"/>
                    <a:pt x="72" y="20"/>
                  </a:cubicBezTo>
                  <a:cubicBezTo>
                    <a:pt x="101" y="20"/>
                    <a:pt x="124" y="43"/>
                    <a:pt x="124" y="72"/>
                  </a:cubicBezTo>
                  <a:cubicBezTo>
                    <a:pt x="124" y="101"/>
                    <a:pt x="101" y="124"/>
                    <a:pt x="72" y="124"/>
                  </a:cubicBezTo>
                  <a:close/>
                  <a:moveTo>
                    <a:pt x="124" y="131"/>
                  </a:moveTo>
                  <a:cubicBezTo>
                    <a:pt x="120" y="131"/>
                    <a:pt x="117" y="128"/>
                    <a:pt x="117" y="124"/>
                  </a:cubicBezTo>
                  <a:cubicBezTo>
                    <a:pt x="117" y="121"/>
                    <a:pt x="120" y="118"/>
                    <a:pt x="124" y="118"/>
                  </a:cubicBezTo>
                  <a:cubicBezTo>
                    <a:pt x="128" y="118"/>
                    <a:pt x="131" y="121"/>
                    <a:pt x="131" y="124"/>
                  </a:cubicBezTo>
                  <a:cubicBezTo>
                    <a:pt x="131" y="128"/>
                    <a:pt x="128" y="131"/>
                    <a:pt x="124" y="131"/>
                  </a:cubicBezTo>
                  <a:close/>
                  <a:moveTo>
                    <a:pt x="124" y="26"/>
                  </a:moveTo>
                  <a:cubicBezTo>
                    <a:pt x="120" y="26"/>
                    <a:pt x="117" y="23"/>
                    <a:pt x="117" y="20"/>
                  </a:cubicBezTo>
                  <a:cubicBezTo>
                    <a:pt x="117" y="16"/>
                    <a:pt x="120" y="13"/>
                    <a:pt x="124" y="13"/>
                  </a:cubicBezTo>
                  <a:cubicBezTo>
                    <a:pt x="128" y="13"/>
                    <a:pt x="131" y="16"/>
                    <a:pt x="131" y="20"/>
                  </a:cubicBezTo>
                  <a:cubicBezTo>
                    <a:pt x="131" y="23"/>
                    <a:pt x="128" y="26"/>
                    <a:pt x="124" y="26"/>
                  </a:cubicBezTo>
                  <a:close/>
                  <a:moveTo>
                    <a:pt x="124" y="26"/>
                  </a:moveTo>
                  <a:cubicBezTo>
                    <a:pt x="124" y="26"/>
                    <a:pt x="124" y="26"/>
                    <a:pt x="124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2A265C8-DDB1-4F70-9249-A6B3DD425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7313" y="2344738"/>
              <a:ext cx="190500" cy="193675"/>
            </a:xfrm>
            <a:custGeom>
              <a:avLst/>
              <a:gdLst>
                <a:gd name="T0" fmla="*/ 89 w 91"/>
                <a:gd name="T1" fmla="*/ 49 h 92"/>
                <a:gd name="T2" fmla="*/ 65 w 91"/>
                <a:gd name="T3" fmla="*/ 43 h 92"/>
                <a:gd name="T4" fmla="*/ 64 w 91"/>
                <a:gd name="T5" fmla="*/ 39 h 92"/>
                <a:gd name="T6" fmla="*/ 64 w 91"/>
                <a:gd name="T7" fmla="*/ 39 h 92"/>
                <a:gd name="T8" fmla="*/ 84 w 91"/>
                <a:gd name="T9" fmla="*/ 30 h 92"/>
                <a:gd name="T10" fmla="*/ 86 w 91"/>
                <a:gd name="T11" fmla="*/ 28 h 92"/>
                <a:gd name="T12" fmla="*/ 86 w 91"/>
                <a:gd name="T13" fmla="*/ 25 h 92"/>
                <a:gd name="T14" fmla="*/ 74 w 91"/>
                <a:gd name="T15" fmla="*/ 10 h 92"/>
                <a:gd name="T16" fmla="*/ 70 w 91"/>
                <a:gd name="T17" fmla="*/ 10 h 92"/>
                <a:gd name="T18" fmla="*/ 53 w 91"/>
                <a:gd name="T19" fmla="*/ 28 h 92"/>
                <a:gd name="T20" fmla="*/ 49 w 91"/>
                <a:gd name="T21" fmla="*/ 27 h 92"/>
                <a:gd name="T22" fmla="*/ 49 w 91"/>
                <a:gd name="T23" fmla="*/ 26 h 92"/>
                <a:gd name="T24" fmla="*/ 51 w 91"/>
                <a:gd name="T25" fmla="*/ 5 h 92"/>
                <a:gd name="T26" fmla="*/ 50 w 91"/>
                <a:gd name="T27" fmla="*/ 2 h 92"/>
                <a:gd name="T28" fmla="*/ 47 w 91"/>
                <a:gd name="T29" fmla="*/ 0 h 92"/>
                <a:gd name="T30" fmla="*/ 29 w 91"/>
                <a:gd name="T31" fmla="*/ 4 h 92"/>
                <a:gd name="T32" fmla="*/ 27 w 91"/>
                <a:gd name="T33" fmla="*/ 7 h 92"/>
                <a:gd name="T34" fmla="*/ 34 w 91"/>
                <a:gd name="T35" fmla="*/ 30 h 92"/>
                <a:gd name="T36" fmla="*/ 31 w 91"/>
                <a:gd name="T37" fmla="*/ 33 h 92"/>
                <a:gd name="T38" fmla="*/ 30 w 91"/>
                <a:gd name="T39" fmla="*/ 33 h 92"/>
                <a:gd name="T40" fmla="*/ 13 w 91"/>
                <a:gd name="T41" fmla="*/ 21 h 92"/>
                <a:gd name="T42" fmla="*/ 10 w 91"/>
                <a:gd name="T43" fmla="*/ 20 h 92"/>
                <a:gd name="T44" fmla="*/ 7 w 91"/>
                <a:gd name="T45" fmla="*/ 21 h 92"/>
                <a:gd name="T46" fmla="*/ 0 w 91"/>
                <a:gd name="T47" fmla="*/ 40 h 92"/>
                <a:gd name="T48" fmla="*/ 2 w 91"/>
                <a:gd name="T49" fmla="*/ 43 h 92"/>
                <a:gd name="T50" fmla="*/ 26 w 91"/>
                <a:gd name="T51" fmla="*/ 48 h 92"/>
                <a:gd name="T52" fmla="*/ 27 w 91"/>
                <a:gd name="T53" fmla="*/ 53 h 92"/>
                <a:gd name="T54" fmla="*/ 27 w 91"/>
                <a:gd name="T55" fmla="*/ 53 h 92"/>
                <a:gd name="T56" fmla="*/ 7 w 91"/>
                <a:gd name="T57" fmla="*/ 62 h 92"/>
                <a:gd name="T58" fmla="*/ 5 w 91"/>
                <a:gd name="T59" fmla="*/ 64 h 92"/>
                <a:gd name="T60" fmla="*/ 5 w 91"/>
                <a:gd name="T61" fmla="*/ 67 h 92"/>
                <a:gd name="T62" fmla="*/ 18 w 91"/>
                <a:gd name="T63" fmla="*/ 82 h 92"/>
                <a:gd name="T64" fmla="*/ 20 w 91"/>
                <a:gd name="T65" fmla="*/ 83 h 92"/>
                <a:gd name="T66" fmla="*/ 22 w 91"/>
                <a:gd name="T67" fmla="*/ 82 h 92"/>
                <a:gd name="T68" fmla="*/ 38 w 91"/>
                <a:gd name="T69" fmla="*/ 64 h 92"/>
                <a:gd name="T70" fmla="*/ 42 w 91"/>
                <a:gd name="T71" fmla="*/ 65 h 92"/>
                <a:gd name="T72" fmla="*/ 42 w 91"/>
                <a:gd name="T73" fmla="*/ 65 h 92"/>
                <a:gd name="T74" fmla="*/ 41 w 91"/>
                <a:gd name="T75" fmla="*/ 87 h 92"/>
                <a:gd name="T76" fmla="*/ 41 w 91"/>
                <a:gd name="T77" fmla="*/ 90 h 92"/>
                <a:gd name="T78" fmla="*/ 44 w 91"/>
                <a:gd name="T79" fmla="*/ 92 h 92"/>
                <a:gd name="T80" fmla="*/ 46 w 91"/>
                <a:gd name="T81" fmla="*/ 92 h 92"/>
                <a:gd name="T82" fmla="*/ 63 w 91"/>
                <a:gd name="T83" fmla="*/ 88 h 92"/>
                <a:gd name="T84" fmla="*/ 65 w 91"/>
                <a:gd name="T85" fmla="*/ 85 h 92"/>
                <a:gd name="T86" fmla="*/ 58 w 91"/>
                <a:gd name="T87" fmla="*/ 61 h 92"/>
                <a:gd name="T88" fmla="*/ 61 w 91"/>
                <a:gd name="T89" fmla="*/ 58 h 92"/>
                <a:gd name="T90" fmla="*/ 61 w 91"/>
                <a:gd name="T91" fmla="*/ 59 h 92"/>
                <a:gd name="T92" fmla="*/ 79 w 91"/>
                <a:gd name="T93" fmla="*/ 71 h 92"/>
                <a:gd name="T94" fmla="*/ 81 w 91"/>
                <a:gd name="T95" fmla="*/ 72 h 92"/>
                <a:gd name="T96" fmla="*/ 82 w 91"/>
                <a:gd name="T97" fmla="*/ 72 h 92"/>
                <a:gd name="T98" fmla="*/ 84 w 91"/>
                <a:gd name="T99" fmla="*/ 71 h 92"/>
                <a:gd name="T100" fmla="*/ 91 w 91"/>
                <a:gd name="T101" fmla="*/ 52 h 92"/>
                <a:gd name="T102" fmla="*/ 89 w 91"/>
                <a:gd name="T103" fmla="*/ 49 h 92"/>
                <a:gd name="T104" fmla="*/ 89 w 91"/>
                <a:gd name="T105" fmla="*/ 49 h 92"/>
                <a:gd name="T106" fmla="*/ 89 w 91"/>
                <a:gd name="T107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" h="92">
                  <a:moveTo>
                    <a:pt x="89" y="49"/>
                  </a:moveTo>
                  <a:cubicBezTo>
                    <a:pt x="79" y="45"/>
                    <a:pt x="70" y="44"/>
                    <a:pt x="65" y="43"/>
                  </a:cubicBezTo>
                  <a:cubicBezTo>
                    <a:pt x="65" y="42"/>
                    <a:pt x="65" y="41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7" y="37"/>
                    <a:pt x="73" y="32"/>
                    <a:pt x="84" y="30"/>
                  </a:cubicBezTo>
                  <a:cubicBezTo>
                    <a:pt x="85" y="29"/>
                    <a:pt x="86" y="29"/>
                    <a:pt x="86" y="28"/>
                  </a:cubicBezTo>
                  <a:cubicBezTo>
                    <a:pt x="87" y="27"/>
                    <a:pt x="87" y="26"/>
                    <a:pt x="86" y="25"/>
                  </a:cubicBezTo>
                  <a:cubicBezTo>
                    <a:pt x="83" y="19"/>
                    <a:pt x="79" y="14"/>
                    <a:pt x="74" y="10"/>
                  </a:cubicBezTo>
                  <a:cubicBezTo>
                    <a:pt x="73" y="9"/>
                    <a:pt x="71" y="9"/>
                    <a:pt x="70" y="10"/>
                  </a:cubicBezTo>
                  <a:cubicBezTo>
                    <a:pt x="61" y="16"/>
                    <a:pt x="56" y="23"/>
                    <a:pt x="53" y="28"/>
                  </a:cubicBezTo>
                  <a:cubicBezTo>
                    <a:pt x="52" y="27"/>
                    <a:pt x="51" y="27"/>
                    <a:pt x="49" y="27"/>
                  </a:cubicBezTo>
                  <a:cubicBezTo>
                    <a:pt x="49" y="27"/>
                    <a:pt x="49" y="26"/>
                    <a:pt x="49" y="26"/>
                  </a:cubicBezTo>
                  <a:cubicBezTo>
                    <a:pt x="48" y="23"/>
                    <a:pt x="47" y="16"/>
                    <a:pt x="51" y="5"/>
                  </a:cubicBezTo>
                  <a:cubicBezTo>
                    <a:pt x="51" y="4"/>
                    <a:pt x="51" y="3"/>
                    <a:pt x="50" y="2"/>
                  </a:cubicBezTo>
                  <a:cubicBezTo>
                    <a:pt x="50" y="1"/>
                    <a:pt x="48" y="0"/>
                    <a:pt x="47" y="0"/>
                  </a:cubicBezTo>
                  <a:cubicBezTo>
                    <a:pt x="41" y="0"/>
                    <a:pt x="35" y="1"/>
                    <a:pt x="29" y="4"/>
                  </a:cubicBezTo>
                  <a:cubicBezTo>
                    <a:pt x="27" y="4"/>
                    <a:pt x="26" y="5"/>
                    <a:pt x="27" y="7"/>
                  </a:cubicBezTo>
                  <a:cubicBezTo>
                    <a:pt x="28" y="17"/>
                    <a:pt x="31" y="26"/>
                    <a:pt x="34" y="30"/>
                  </a:cubicBezTo>
                  <a:cubicBezTo>
                    <a:pt x="33" y="31"/>
                    <a:pt x="32" y="32"/>
                    <a:pt x="31" y="33"/>
                  </a:cubicBezTo>
                  <a:cubicBezTo>
                    <a:pt x="31" y="33"/>
                    <a:pt x="31" y="33"/>
                    <a:pt x="30" y="33"/>
                  </a:cubicBezTo>
                  <a:cubicBezTo>
                    <a:pt x="27" y="32"/>
                    <a:pt x="20" y="30"/>
                    <a:pt x="13" y="21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9" y="20"/>
                    <a:pt x="8" y="20"/>
                    <a:pt x="7" y="21"/>
                  </a:cubicBezTo>
                  <a:cubicBezTo>
                    <a:pt x="4" y="27"/>
                    <a:pt x="1" y="33"/>
                    <a:pt x="0" y="40"/>
                  </a:cubicBezTo>
                  <a:cubicBezTo>
                    <a:pt x="0" y="41"/>
                    <a:pt x="1" y="42"/>
                    <a:pt x="2" y="43"/>
                  </a:cubicBezTo>
                  <a:cubicBezTo>
                    <a:pt x="12" y="47"/>
                    <a:pt x="21" y="48"/>
                    <a:pt x="26" y="48"/>
                  </a:cubicBezTo>
                  <a:cubicBezTo>
                    <a:pt x="27" y="50"/>
                    <a:pt x="27" y="51"/>
                    <a:pt x="27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5" y="55"/>
                    <a:pt x="19" y="60"/>
                    <a:pt x="7" y="62"/>
                  </a:cubicBezTo>
                  <a:cubicBezTo>
                    <a:pt x="6" y="62"/>
                    <a:pt x="6" y="63"/>
                    <a:pt x="5" y="64"/>
                  </a:cubicBezTo>
                  <a:cubicBezTo>
                    <a:pt x="5" y="65"/>
                    <a:pt x="5" y="66"/>
                    <a:pt x="5" y="67"/>
                  </a:cubicBezTo>
                  <a:cubicBezTo>
                    <a:pt x="8" y="73"/>
                    <a:pt x="12" y="78"/>
                    <a:pt x="18" y="82"/>
                  </a:cubicBezTo>
                  <a:cubicBezTo>
                    <a:pt x="18" y="82"/>
                    <a:pt x="19" y="83"/>
                    <a:pt x="20" y="83"/>
                  </a:cubicBezTo>
                  <a:cubicBezTo>
                    <a:pt x="20" y="83"/>
                    <a:pt x="21" y="82"/>
                    <a:pt x="22" y="82"/>
                  </a:cubicBezTo>
                  <a:cubicBezTo>
                    <a:pt x="30" y="76"/>
                    <a:pt x="35" y="69"/>
                    <a:pt x="38" y="64"/>
                  </a:cubicBezTo>
                  <a:cubicBezTo>
                    <a:pt x="39" y="65"/>
                    <a:pt x="41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9"/>
                    <a:pt x="44" y="76"/>
                    <a:pt x="41" y="87"/>
                  </a:cubicBezTo>
                  <a:cubicBezTo>
                    <a:pt x="40" y="88"/>
                    <a:pt x="41" y="89"/>
                    <a:pt x="41" y="90"/>
                  </a:cubicBezTo>
                  <a:cubicBezTo>
                    <a:pt x="42" y="91"/>
                    <a:pt x="43" y="92"/>
                    <a:pt x="44" y="92"/>
                  </a:cubicBezTo>
                  <a:cubicBezTo>
                    <a:pt x="45" y="92"/>
                    <a:pt x="45" y="92"/>
                    <a:pt x="46" y="92"/>
                  </a:cubicBezTo>
                  <a:cubicBezTo>
                    <a:pt x="52" y="92"/>
                    <a:pt x="57" y="91"/>
                    <a:pt x="63" y="88"/>
                  </a:cubicBezTo>
                  <a:cubicBezTo>
                    <a:pt x="64" y="88"/>
                    <a:pt x="65" y="86"/>
                    <a:pt x="65" y="85"/>
                  </a:cubicBezTo>
                  <a:cubicBezTo>
                    <a:pt x="64" y="74"/>
                    <a:pt x="60" y="66"/>
                    <a:pt x="58" y="61"/>
                  </a:cubicBezTo>
                  <a:cubicBezTo>
                    <a:pt x="59" y="61"/>
                    <a:pt x="60" y="60"/>
                    <a:pt x="61" y="58"/>
                  </a:cubicBezTo>
                  <a:cubicBezTo>
                    <a:pt x="61" y="58"/>
                    <a:pt x="61" y="59"/>
                    <a:pt x="61" y="59"/>
                  </a:cubicBezTo>
                  <a:cubicBezTo>
                    <a:pt x="64" y="60"/>
                    <a:pt x="71" y="62"/>
                    <a:pt x="79" y="71"/>
                  </a:cubicBezTo>
                  <a:cubicBezTo>
                    <a:pt x="80" y="72"/>
                    <a:pt x="81" y="72"/>
                    <a:pt x="81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2"/>
                    <a:pt x="84" y="71"/>
                    <a:pt x="84" y="71"/>
                  </a:cubicBezTo>
                  <a:cubicBezTo>
                    <a:pt x="88" y="65"/>
                    <a:pt x="90" y="59"/>
                    <a:pt x="91" y="52"/>
                  </a:cubicBezTo>
                  <a:cubicBezTo>
                    <a:pt x="91" y="51"/>
                    <a:pt x="90" y="49"/>
                    <a:pt x="89" y="49"/>
                  </a:cubicBezTo>
                  <a:close/>
                  <a:moveTo>
                    <a:pt x="89" y="49"/>
                  </a:moveTo>
                  <a:cubicBezTo>
                    <a:pt x="89" y="49"/>
                    <a:pt x="89" y="49"/>
                    <a:pt x="89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D575CCD-60B7-48DB-98A9-2FA79B4412CA}"/>
              </a:ext>
            </a:extLst>
          </p:cNvPr>
          <p:cNvGrpSpPr/>
          <p:nvPr/>
        </p:nvGrpSpPr>
        <p:grpSpPr>
          <a:xfrm>
            <a:off x="2832101" y="2323523"/>
            <a:ext cx="330200" cy="330200"/>
            <a:chOff x="2832101" y="1644650"/>
            <a:chExt cx="330200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D5C8939-6A38-4FB7-82A7-FAAEBFAF2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1795463"/>
              <a:ext cx="26988" cy="2857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6 h 13"/>
                <a:gd name="T4" fmla="*/ 7 w 13"/>
                <a:gd name="T5" fmla="*/ 13 h 13"/>
                <a:gd name="T6" fmla="*/ 13 w 13"/>
                <a:gd name="T7" fmla="*/ 6 h 13"/>
                <a:gd name="T8" fmla="*/ 7 w 13"/>
                <a:gd name="T9" fmla="*/ 0 h 13"/>
                <a:gd name="T10" fmla="*/ 7 w 13"/>
                <a:gd name="T11" fmla="*/ 0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DA075C0-AD78-422C-999B-2C75968D1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1" y="1644650"/>
              <a:ext cx="330200" cy="330200"/>
            </a:xfrm>
            <a:custGeom>
              <a:avLst/>
              <a:gdLst>
                <a:gd name="T0" fmla="*/ 79 w 157"/>
                <a:gd name="T1" fmla="*/ 0 h 157"/>
                <a:gd name="T2" fmla="*/ 0 w 157"/>
                <a:gd name="T3" fmla="*/ 78 h 157"/>
                <a:gd name="T4" fmla="*/ 79 w 157"/>
                <a:gd name="T5" fmla="*/ 157 h 157"/>
                <a:gd name="T6" fmla="*/ 157 w 157"/>
                <a:gd name="T7" fmla="*/ 78 h 157"/>
                <a:gd name="T8" fmla="*/ 79 w 157"/>
                <a:gd name="T9" fmla="*/ 0 h 157"/>
                <a:gd name="T10" fmla="*/ 39 w 157"/>
                <a:gd name="T11" fmla="*/ 42 h 157"/>
                <a:gd name="T12" fmla="*/ 37 w 157"/>
                <a:gd name="T13" fmla="*/ 41 h 157"/>
                <a:gd name="T14" fmla="*/ 37 w 157"/>
                <a:gd name="T15" fmla="*/ 37 h 157"/>
                <a:gd name="T16" fmla="*/ 79 w 157"/>
                <a:gd name="T17" fmla="*/ 19 h 157"/>
                <a:gd name="T18" fmla="*/ 82 w 157"/>
                <a:gd name="T19" fmla="*/ 23 h 157"/>
                <a:gd name="T20" fmla="*/ 79 w 157"/>
                <a:gd name="T21" fmla="*/ 26 h 157"/>
                <a:gd name="T22" fmla="*/ 42 w 157"/>
                <a:gd name="T23" fmla="*/ 41 h 157"/>
                <a:gd name="T24" fmla="*/ 39 w 157"/>
                <a:gd name="T25" fmla="*/ 42 h 157"/>
                <a:gd name="T26" fmla="*/ 79 w 157"/>
                <a:gd name="T27" fmla="*/ 111 h 157"/>
                <a:gd name="T28" fmla="*/ 46 w 157"/>
                <a:gd name="T29" fmla="*/ 78 h 157"/>
                <a:gd name="T30" fmla="*/ 79 w 157"/>
                <a:gd name="T31" fmla="*/ 46 h 157"/>
                <a:gd name="T32" fmla="*/ 111 w 157"/>
                <a:gd name="T33" fmla="*/ 78 h 157"/>
                <a:gd name="T34" fmla="*/ 79 w 157"/>
                <a:gd name="T35" fmla="*/ 111 h 157"/>
                <a:gd name="T36" fmla="*/ 79 w 157"/>
                <a:gd name="T37" fmla="*/ 111 h 157"/>
                <a:gd name="T38" fmla="*/ 79 w 157"/>
                <a:gd name="T39" fmla="*/ 11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79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8"/>
                  </a:cubicBezTo>
                  <a:cubicBezTo>
                    <a:pt x="157" y="35"/>
                    <a:pt x="122" y="0"/>
                    <a:pt x="79" y="0"/>
                  </a:cubicBezTo>
                  <a:close/>
                  <a:moveTo>
                    <a:pt x="39" y="42"/>
                  </a:moveTo>
                  <a:cubicBezTo>
                    <a:pt x="38" y="42"/>
                    <a:pt x="38" y="42"/>
                    <a:pt x="37" y="41"/>
                  </a:cubicBezTo>
                  <a:cubicBezTo>
                    <a:pt x="36" y="40"/>
                    <a:pt x="36" y="38"/>
                    <a:pt x="37" y="37"/>
                  </a:cubicBezTo>
                  <a:cubicBezTo>
                    <a:pt x="48" y="26"/>
                    <a:pt x="63" y="19"/>
                    <a:pt x="79" y="19"/>
                  </a:cubicBezTo>
                  <a:cubicBezTo>
                    <a:pt x="80" y="19"/>
                    <a:pt x="82" y="21"/>
                    <a:pt x="82" y="23"/>
                  </a:cubicBezTo>
                  <a:cubicBezTo>
                    <a:pt x="82" y="25"/>
                    <a:pt x="80" y="26"/>
                    <a:pt x="79" y="26"/>
                  </a:cubicBezTo>
                  <a:cubicBezTo>
                    <a:pt x="65" y="26"/>
                    <a:pt x="51" y="31"/>
                    <a:pt x="42" y="41"/>
                  </a:cubicBezTo>
                  <a:cubicBezTo>
                    <a:pt x="41" y="42"/>
                    <a:pt x="40" y="42"/>
                    <a:pt x="39" y="42"/>
                  </a:cubicBezTo>
                  <a:close/>
                  <a:moveTo>
                    <a:pt x="79" y="111"/>
                  </a:moveTo>
                  <a:cubicBezTo>
                    <a:pt x="61" y="111"/>
                    <a:pt x="46" y="96"/>
                    <a:pt x="46" y="78"/>
                  </a:cubicBezTo>
                  <a:cubicBezTo>
                    <a:pt x="46" y="60"/>
                    <a:pt x="61" y="46"/>
                    <a:pt x="79" y="46"/>
                  </a:cubicBezTo>
                  <a:cubicBezTo>
                    <a:pt x="97" y="46"/>
                    <a:pt x="111" y="60"/>
                    <a:pt x="111" y="78"/>
                  </a:cubicBezTo>
                  <a:cubicBezTo>
                    <a:pt x="111" y="96"/>
                    <a:pt x="97" y="111"/>
                    <a:pt x="79" y="111"/>
                  </a:cubicBezTo>
                  <a:close/>
                  <a:moveTo>
                    <a:pt x="79" y="111"/>
                  </a:moveTo>
                  <a:cubicBezTo>
                    <a:pt x="79" y="111"/>
                    <a:pt x="79" y="111"/>
                    <a:pt x="79" y="1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DC39477-CFB2-433E-9968-3A7DD0E310E4}"/>
              </a:ext>
            </a:extLst>
          </p:cNvPr>
          <p:cNvGrpSpPr/>
          <p:nvPr/>
        </p:nvGrpSpPr>
        <p:grpSpPr>
          <a:xfrm>
            <a:off x="3446463" y="2342573"/>
            <a:ext cx="330200" cy="303212"/>
            <a:chOff x="3446463" y="1663700"/>
            <a:chExt cx="330200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CB34E0DC-C46E-4FB2-AE4A-CB726912A2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6463" y="1663700"/>
              <a:ext cx="330200" cy="303212"/>
            </a:xfrm>
            <a:custGeom>
              <a:avLst/>
              <a:gdLst>
                <a:gd name="T0" fmla="*/ 0 w 157"/>
                <a:gd name="T1" fmla="*/ 15 h 144"/>
                <a:gd name="T2" fmla="*/ 16 w 157"/>
                <a:gd name="T3" fmla="*/ 63 h 144"/>
                <a:gd name="T4" fmla="*/ 23 w 157"/>
                <a:gd name="T5" fmla="*/ 144 h 144"/>
                <a:gd name="T6" fmla="*/ 52 w 157"/>
                <a:gd name="T7" fmla="*/ 121 h 144"/>
                <a:gd name="T8" fmla="*/ 105 w 157"/>
                <a:gd name="T9" fmla="*/ 121 h 144"/>
                <a:gd name="T10" fmla="*/ 134 w 157"/>
                <a:gd name="T11" fmla="*/ 144 h 144"/>
                <a:gd name="T12" fmla="*/ 142 w 157"/>
                <a:gd name="T13" fmla="*/ 63 h 144"/>
                <a:gd name="T14" fmla="*/ 157 w 157"/>
                <a:gd name="T15" fmla="*/ 15 h 144"/>
                <a:gd name="T16" fmla="*/ 30 w 157"/>
                <a:gd name="T17" fmla="*/ 105 h 144"/>
                <a:gd name="T18" fmla="*/ 39 w 157"/>
                <a:gd name="T19" fmla="*/ 98 h 144"/>
                <a:gd name="T20" fmla="*/ 39 w 157"/>
                <a:gd name="T21" fmla="*/ 92 h 144"/>
                <a:gd name="T22" fmla="*/ 30 w 157"/>
                <a:gd name="T23" fmla="*/ 85 h 144"/>
                <a:gd name="T24" fmla="*/ 39 w 157"/>
                <a:gd name="T25" fmla="*/ 92 h 144"/>
                <a:gd name="T26" fmla="*/ 36 w 157"/>
                <a:gd name="T27" fmla="*/ 72 h 144"/>
                <a:gd name="T28" fmla="*/ 30 w 157"/>
                <a:gd name="T29" fmla="*/ 79 h 144"/>
                <a:gd name="T30" fmla="*/ 46 w 157"/>
                <a:gd name="T31" fmla="*/ 72 h 144"/>
                <a:gd name="T32" fmla="*/ 43 w 157"/>
                <a:gd name="T33" fmla="*/ 76 h 144"/>
                <a:gd name="T34" fmla="*/ 46 w 157"/>
                <a:gd name="T35" fmla="*/ 89 h 144"/>
                <a:gd name="T36" fmla="*/ 56 w 157"/>
                <a:gd name="T37" fmla="*/ 105 h 144"/>
                <a:gd name="T38" fmla="*/ 49 w 157"/>
                <a:gd name="T39" fmla="*/ 98 h 144"/>
                <a:gd name="T40" fmla="*/ 56 w 157"/>
                <a:gd name="T41" fmla="*/ 105 h 144"/>
                <a:gd name="T42" fmla="*/ 59 w 157"/>
                <a:gd name="T43" fmla="*/ 76 h 144"/>
                <a:gd name="T44" fmla="*/ 59 w 157"/>
                <a:gd name="T45" fmla="*/ 92 h 144"/>
                <a:gd name="T46" fmla="*/ 62 w 157"/>
                <a:gd name="T47" fmla="*/ 89 h 144"/>
                <a:gd name="T48" fmla="*/ 66 w 157"/>
                <a:gd name="T49" fmla="*/ 105 h 144"/>
                <a:gd name="T50" fmla="*/ 92 w 157"/>
                <a:gd name="T51" fmla="*/ 98 h 144"/>
                <a:gd name="T52" fmla="*/ 66 w 157"/>
                <a:gd name="T53" fmla="*/ 79 h 144"/>
                <a:gd name="T54" fmla="*/ 69 w 157"/>
                <a:gd name="T55" fmla="*/ 76 h 144"/>
                <a:gd name="T56" fmla="*/ 69 w 157"/>
                <a:gd name="T57" fmla="*/ 92 h 144"/>
                <a:gd name="T58" fmla="*/ 72 w 157"/>
                <a:gd name="T59" fmla="*/ 89 h 144"/>
                <a:gd name="T60" fmla="*/ 75 w 157"/>
                <a:gd name="T61" fmla="*/ 72 h 144"/>
                <a:gd name="T62" fmla="*/ 82 w 157"/>
                <a:gd name="T63" fmla="*/ 89 h 144"/>
                <a:gd name="T64" fmla="*/ 79 w 157"/>
                <a:gd name="T65" fmla="*/ 85 h 144"/>
                <a:gd name="T66" fmla="*/ 82 w 157"/>
                <a:gd name="T67" fmla="*/ 76 h 144"/>
                <a:gd name="T68" fmla="*/ 85 w 157"/>
                <a:gd name="T69" fmla="*/ 79 h 144"/>
                <a:gd name="T70" fmla="*/ 85 w 157"/>
                <a:gd name="T71" fmla="*/ 89 h 144"/>
                <a:gd name="T72" fmla="*/ 92 w 157"/>
                <a:gd name="T73" fmla="*/ 76 h 144"/>
                <a:gd name="T74" fmla="*/ 95 w 157"/>
                <a:gd name="T75" fmla="*/ 79 h 144"/>
                <a:gd name="T76" fmla="*/ 98 w 157"/>
                <a:gd name="T77" fmla="*/ 85 h 144"/>
                <a:gd name="T78" fmla="*/ 95 w 157"/>
                <a:gd name="T79" fmla="*/ 89 h 144"/>
                <a:gd name="T80" fmla="*/ 98 w 157"/>
                <a:gd name="T81" fmla="*/ 102 h 144"/>
                <a:gd name="T82" fmla="*/ 115 w 157"/>
                <a:gd name="T83" fmla="*/ 102 h 144"/>
                <a:gd name="T84" fmla="*/ 101 w 157"/>
                <a:gd name="T85" fmla="*/ 76 h 144"/>
                <a:gd name="T86" fmla="*/ 105 w 157"/>
                <a:gd name="T87" fmla="*/ 79 h 144"/>
                <a:gd name="T88" fmla="*/ 105 w 157"/>
                <a:gd name="T89" fmla="*/ 89 h 144"/>
                <a:gd name="T90" fmla="*/ 111 w 157"/>
                <a:gd name="T91" fmla="*/ 76 h 144"/>
                <a:gd name="T92" fmla="*/ 115 w 157"/>
                <a:gd name="T93" fmla="*/ 79 h 144"/>
                <a:gd name="T94" fmla="*/ 121 w 157"/>
                <a:gd name="T95" fmla="*/ 105 h 144"/>
                <a:gd name="T96" fmla="*/ 128 w 157"/>
                <a:gd name="T97" fmla="*/ 98 h 144"/>
                <a:gd name="T98" fmla="*/ 128 w 157"/>
                <a:gd name="T99" fmla="*/ 92 h 144"/>
                <a:gd name="T100" fmla="*/ 118 w 157"/>
                <a:gd name="T101" fmla="*/ 85 h 144"/>
                <a:gd name="T102" fmla="*/ 128 w 157"/>
                <a:gd name="T103" fmla="*/ 92 h 144"/>
                <a:gd name="T104" fmla="*/ 121 w 157"/>
                <a:gd name="T105" fmla="*/ 76 h 144"/>
                <a:gd name="T106" fmla="*/ 131 w 157"/>
                <a:gd name="T107" fmla="*/ 76 h 144"/>
                <a:gd name="T108" fmla="*/ 140 w 157"/>
                <a:gd name="T109" fmla="*/ 54 h 144"/>
                <a:gd name="T110" fmla="*/ 18 w 157"/>
                <a:gd name="T111" fmla="*/ 54 h 144"/>
                <a:gd name="T112" fmla="*/ 15 w 157"/>
                <a:gd name="T113" fmla="*/ 7 h 144"/>
                <a:gd name="T114" fmla="*/ 150 w 157"/>
                <a:gd name="T115" fmla="*/ 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7" h="144">
                  <a:moveTo>
                    <a:pt x="14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2" y="59"/>
                    <a:pt x="14" y="61"/>
                    <a:pt x="16" y="63"/>
                  </a:cubicBezTo>
                  <a:cubicBezTo>
                    <a:pt x="14" y="64"/>
                    <a:pt x="13" y="67"/>
                    <a:pt x="13" y="69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40"/>
                    <a:pt x="18" y="144"/>
                    <a:pt x="23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51" y="144"/>
                    <a:pt x="52" y="143"/>
                    <a:pt x="52" y="141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52" y="116"/>
                    <a:pt x="57" y="111"/>
                    <a:pt x="62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100" y="111"/>
                    <a:pt x="105" y="116"/>
                    <a:pt x="105" y="121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3"/>
                    <a:pt x="106" y="144"/>
                    <a:pt x="108" y="144"/>
                  </a:cubicBezTo>
                  <a:cubicBezTo>
                    <a:pt x="134" y="144"/>
                    <a:pt x="134" y="144"/>
                    <a:pt x="134" y="144"/>
                  </a:cubicBezTo>
                  <a:cubicBezTo>
                    <a:pt x="140" y="144"/>
                    <a:pt x="144" y="140"/>
                    <a:pt x="144" y="134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7"/>
                    <a:pt x="143" y="64"/>
                    <a:pt x="142" y="63"/>
                  </a:cubicBezTo>
                  <a:cubicBezTo>
                    <a:pt x="144" y="61"/>
                    <a:pt x="145" y="59"/>
                    <a:pt x="146" y="56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7" y="18"/>
                    <a:pt x="157" y="16"/>
                    <a:pt x="157" y="15"/>
                  </a:cubicBezTo>
                  <a:cubicBezTo>
                    <a:pt x="157" y="7"/>
                    <a:pt x="150" y="0"/>
                    <a:pt x="142" y="0"/>
                  </a:cubicBezTo>
                  <a:close/>
                  <a:moveTo>
                    <a:pt x="39" y="105"/>
                  </a:moveTo>
                  <a:cubicBezTo>
                    <a:pt x="30" y="105"/>
                    <a:pt x="30" y="105"/>
                    <a:pt x="30" y="105"/>
                  </a:cubicBezTo>
                  <a:cubicBezTo>
                    <a:pt x="28" y="105"/>
                    <a:pt x="26" y="103"/>
                    <a:pt x="26" y="102"/>
                  </a:cubicBezTo>
                  <a:cubicBezTo>
                    <a:pt x="26" y="100"/>
                    <a:pt x="28" y="98"/>
                    <a:pt x="30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1" y="98"/>
                    <a:pt x="43" y="100"/>
                    <a:pt x="43" y="102"/>
                  </a:cubicBezTo>
                  <a:cubicBezTo>
                    <a:pt x="43" y="103"/>
                    <a:pt x="41" y="105"/>
                    <a:pt x="39" y="105"/>
                  </a:cubicBezTo>
                  <a:close/>
                  <a:moveTo>
                    <a:pt x="39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28" y="92"/>
                    <a:pt x="26" y="90"/>
                    <a:pt x="26" y="89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1" y="85"/>
                    <a:pt x="43" y="87"/>
                    <a:pt x="43" y="89"/>
                  </a:cubicBezTo>
                  <a:cubicBezTo>
                    <a:pt x="43" y="90"/>
                    <a:pt x="41" y="92"/>
                    <a:pt x="39" y="92"/>
                  </a:cubicBezTo>
                  <a:close/>
                  <a:moveTo>
                    <a:pt x="26" y="76"/>
                  </a:moveTo>
                  <a:cubicBezTo>
                    <a:pt x="26" y="74"/>
                    <a:pt x="28" y="72"/>
                    <a:pt x="30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39" y="77"/>
                    <a:pt x="38" y="79"/>
                    <a:pt x="36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8" y="79"/>
                    <a:pt x="26" y="77"/>
                    <a:pt x="26" y="76"/>
                  </a:cubicBezTo>
                  <a:close/>
                  <a:moveTo>
                    <a:pt x="43" y="76"/>
                  </a:moveTo>
                  <a:cubicBezTo>
                    <a:pt x="43" y="74"/>
                    <a:pt x="44" y="72"/>
                    <a:pt x="46" y="72"/>
                  </a:cubicBezTo>
                  <a:cubicBezTo>
                    <a:pt x="48" y="72"/>
                    <a:pt x="49" y="74"/>
                    <a:pt x="49" y="76"/>
                  </a:cubicBezTo>
                  <a:cubicBezTo>
                    <a:pt x="49" y="77"/>
                    <a:pt x="48" y="79"/>
                    <a:pt x="46" y="79"/>
                  </a:cubicBezTo>
                  <a:cubicBezTo>
                    <a:pt x="44" y="79"/>
                    <a:pt x="43" y="77"/>
                    <a:pt x="43" y="76"/>
                  </a:cubicBezTo>
                  <a:close/>
                  <a:moveTo>
                    <a:pt x="52" y="89"/>
                  </a:moveTo>
                  <a:cubicBezTo>
                    <a:pt x="52" y="90"/>
                    <a:pt x="51" y="92"/>
                    <a:pt x="49" y="92"/>
                  </a:cubicBezTo>
                  <a:cubicBezTo>
                    <a:pt x="47" y="92"/>
                    <a:pt x="46" y="90"/>
                    <a:pt x="46" y="89"/>
                  </a:cubicBezTo>
                  <a:cubicBezTo>
                    <a:pt x="46" y="87"/>
                    <a:pt x="47" y="85"/>
                    <a:pt x="49" y="85"/>
                  </a:cubicBezTo>
                  <a:cubicBezTo>
                    <a:pt x="51" y="85"/>
                    <a:pt x="52" y="87"/>
                    <a:pt x="52" y="89"/>
                  </a:cubicBezTo>
                  <a:close/>
                  <a:moveTo>
                    <a:pt x="56" y="105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47" y="105"/>
                    <a:pt x="46" y="103"/>
                    <a:pt x="46" y="102"/>
                  </a:cubicBezTo>
                  <a:cubicBezTo>
                    <a:pt x="46" y="100"/>
                    <a:pt x="47" y="98"/>
                    <a:pt x="49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8" y="98"/>
                    <a:pt x="59" y="100"/>
                    <a:pt x="59" y="102"/>
                  </a:cubicBezTo>
                  <a:cubicBezTo>
                    <a:pt x="59" y="103"/>
                    <a:pt x="58" y="105"/>
                    <a:pt x="56" y="105"/>
                  </a:cubicBezTo>
                  <a:close/>
                  <a:moveTo>
                    <a:pt x="52" y="76"/>
                  </a:moveTo>
                  <a:cubicBezTo>
                    <a:pt x="52" y="74"/>
                    <a:pt x="54" y="72"/>
                    <a:pt x="56" y="72"/>
                  </a:cubicBezTo>
                  <a:cubicBezTo>
                    <a:pt x="58" y="72"/>
                    <a:pt x="59" y="74"/>
                    <a:pt x="59" y="76"/>
                  </a:cubicBezTo>
                  <a:cubicBezTo>
                    <a:pt x="59" y="77"/>
                    <a:pt x="58" y="79"/>
                    <a:pt x="56" y="79"/>
                  </a:cubicBezTo>
                  <a:cubicBezTo>
                    <a:pt x="54" y="79"/>
                    <a:pt x="52" y="77"/>
                    <a:pt x="52" y="76"/>
                  </a:cubicBezTo>
                  <a:close/>
                  <a:moveTo>
                    <a:pt x="59" y="92"/>
                  </a:moveTo>
                  <a:cubicBezTo>
                    <a:pt x="57" y="92"/>
                    <a:pt x="56" y="90"/>
                    <a:pt x="56" y="89"/>
                  </a:cubicBezTo>
                  <a:cubicBezTo>
                    <a:pt x="56" y="87"/>
                    <a:pt x="57" y="85"/>
                    <a:pt x="59" y="85"/>
                  </a:cubicBezTo>
                  <a:cubicBezTo>
                    <a:pt x="61" y="85"/>
                    <a:pt x="62" y="87"/>
                    <a:pt x="62" y="89"/>
                  </a:cubicBezTo>
                  <a:cubicBezTo>
                    <a:pt x="62" y="90"/>
                    <a:pt x="61" y="92"/>
                    <a:pt x="59" y="92"/>
                  </a:cubicBezTo>
                  <a:close/>
                  <a:moveTo>
                    <a:pt x="92" y="105"/>
                  </a:moveTo>
                  <a:cubicBezTo>
                    <a:pt x="66" y="105"/>
                    <a:pt x="66" y="105"/>
                    <a:pt x="66" y="105"/>
                  </a:cubicBezTo>
                  <a:cubicBezTo>
                    <a:pt x="64" y="105"/>
                    <a:pt x="62" y="103"/>
                    <a:pt x="62" y="102"/>
                  </a:cubicBezTo>
                  <a:cubicBezTo>
                    <a:pt x="62" y="100"/>
                    <a:pt x="64" y="98"/>
                    <a:pt x="66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3" y="98"/>
                    <a:pt x="95" y="100"/>
                    <a:pt x="95" y="102"/>
                  </a:cubicBezTo>
                  <a:cubicBezTo>
                    <a:pt x="95" y="103"/>
                    <a:pt x="93" y="105"/>
                    <a:pt x="92" y="105"/>
                  </a:cubicBezTo>
                  <a:close/>
                  <a:moveTo>
                    <a:pt x="66" y="79"/>
                  </a:moveTo>
                  <a:cubicBezTo>
                    <a:pt x="64" y="79"/>
                    <a:pt x="62" y="77"/>
                    <a:pt x="62" y="76"/>
                  </a:cubicBezTo>
                  <a:cubicBezTo>
                    <a:pt x="62" y="74"/>
                    <a:pt x="64" y="72"/>
                    <a:pt x="66" y="72"/>
                  </a:cubicBezTo>
                  <a:cubicBezTo>
                    <a:pt x="67" y="72"/>
                    <a:pt x="69" y="74"/>
                    <a:pt x="69" y="76"/>
                  </a:cubicBezTo>
                  <a:cubicBezTo>
                    <a:pt x="69" y="77"/>
                    <a:pt x="67" y="79"/>
                    <a:pt x="66" y="79"/>
                  </a:cubicBezTo>
                  <a:close/>
                  <a:moveTo>
                    <a:pt x="72" y="89"/>
                  </a:moveTo>
                  <a:cubicBezTo>
                    <a:pt x="72" y="90"/>
                    <a:pt x="71" y="92"/>
                    <a:pt x="69" y="92"/>
                  </a:cubicBezTo>
                  <a:cubicBezTo>
                    <a:pt x="67" y="92"/>
                    <a:pt x="66" y="90"/>
                    <a:pt x="66" y="89"/>
                  </a:cubicBezTo>
                  <a:cubicBezTo>
                    <a:pt x="66" y="87"/>
                    <a:pt x="67" y="85"/>
                    <a:pt x="69" y="85"/>
                  </a:cubicBezTo>
                  <a:cubicBezTo>
                    <a:pt x="71" y="85"/>
                    <a:pt x="72" y="87"/>
                    <a:pt x="72" y="89"/>
                  </a:cubicBezTo>
                  <a:close/>
                  <a:moveTo>
                    <a:pt x="75" y="79"/>
                  </a:moveTo>
                  <a:cubicBezTo>
                    <a:pt x="74" y="79"/>
                    <a:pt x="72" y="77"/>
                    <a:pt x="72" y="76"/>
                  </a:cubicBezTo>
                  <a:cubicBezTo>
                    <a:pt x="72" y="74"/>
                    <a:pt x="74" y="72"/>
                    <a:pt x="75" y="72"/>
                  </a:cubicBezTo>
                  <a:cubicBezTo>
                    <a:pt x="77" y="72"/>
                    <a:pt x="79" y="74"/>
                    <a:pt x="79" y="76"/>
                  </a:cubicBezTo>
                  <a:cubicBezTo>
                    <a:pt x="79" y="77"/>
                    <a:pt x="77" y="79"/>
                    <a:pt x="75" y="79"/>
                  </a:cubicBezTo>
                  <a:close/>
                  <a:moveTo>
                    <a:pt x="82" y="89"/>
                  </a:moveTo>
                  <a:cubicBezTo>
                    <a:pt x="82" y="90"/>
                    <a:pt x="80" y="92"/>
                    <a:pt x="79" y="92"/>
                  </a:cubicBezTo>
                  <a:cubicBezTo>
                    <a:pt x="77" y="92"/>
                    <a:pt x="75" y="90"/>
                    <a:pt x="75" y="89"/>
                  </a:cubicBezTo>
                  <a:cubicBezTo>
                    <a:pt x="75" y="87"/>
                    <a:pt x="77" y="85"/>
                    <a:pt x="79" y="85"/>
                  </a:cubicBezTo>
                  <a:cubicBezTo>
                    <a:pt x="80" y="85"/>
                    <a:pt x="82" y="87"/>
                    <a:pt x="82" y="89"/>
                  </a:cubicBezTo>
                  <a:close/>
                  <a:moveTo>
                    <a:pt x="85" y="79"/>
                  </a:moveTo>
                  <a:cubicBezTo>
                    <a:pt x="83" y="79"/>
                    <a:pt x="82" y="77"/>
                    <a:pt x="82" y="76"/>
                  </a:cubicBezTo>
                  <a:cubicBezTo>
                    <a:pt x="82" y="74"/>
                    <a:pt x="83" y="72"/>
                    <a:pt x="85" y="72"/>
                  </a:cubicBezTo>
                  <a:cubicBezTo>
                    <a:pt x="87" y="72"/>
                    <a:pt x="88" y="74"/>
                    <a:pt x="88" y="76"/>
                  </a:cubicBezTo>
                  <a:cubicBezTo>
                    <a:pt x="88" y="77"/>
                    <a:pt x="87" y="79"/>
                    <a:pt x="85" y="79"/>
                  </a:cubicBezTo>
                  <a:close/>
                  <a:moveTo>
                    <a:pt x="92" y="89"/>
                  </a:moveTo>
                  <a:cubicBezTo>
                    <a:pt x="92" y="90"/>
                    <a:pt x="90" y="92"/>
                    <a:pt x="88" y="92"/>
                  </a:cubicBezTo>
                  <a:cubicBezTo>
                    <a:pt x="87" y="92"/>
                    <a:pt x="85" y="90"/>
                    <a:pt x="85" y="89"/>
                  </a:cubicBezTo>
                  <a:cubicBezTo>
                    <a:pt x="85" y="87"/>
                    <a:pt x="87" y="85"/>
                    <a:pt x="88" y="85"/>
                  </a:cubicBezTo>
                  <a:cubicBezTo>
                    <a:pt x="90" y="85"/>
                    <a:pt x="92" y="87"/>
                    <a:pt x="92" y="89"/>
                  </a:cubicBezTo>
                  <a:close/>
                  <a:moveTo>
                    <a:pt x="92" y="76"/>
                  </a:moveTo>
                  <a:cubicBezTo>
                    <a:pt x="92" y="74"/>
                    <a:pt x="93" y="72"/>
                    <a:pt x="95" y="72"/>
                  </a:cubicBezTo>
                  <a:cubicBezTo>
                    <a:pt x="97" y="72"/>
                    <a:pt x="98" y="74"/>
                    <a:pt x="98" y="76"/>
                  </a:cubicBezTo>
                  <a:cubicBezTo>
                    <a:pt x="98" y="77"/>
                    <a:pt x="97" y="79"/>
                    <a:pt x="95" y="79"/>
                  </a:cubicBezTo>
                  <a:cubicBezTo>
                    <a:pt x="93" y="79"/>
                    <a:pt x="92" y="77"/>
                    <a:pt x="92" y="76"/>
                  </a:cubicBezTo>
                  <a:close/>
                  <a:moveTo>
                    <a:pt x="95" y="89"/>
                  </a:moveTo>
                  <a:cubicBezTo>
                    <a:pt x="95" y="87"/>
                    <a:pt x="96" y="85"/>
                    <a:pt x="98" y="85"/>
                  </a:cubicBezTo>
                  <a:cubicBezTo>
                    <a:pt x="100" y="85"/>
                    <a:pt x="101" y="87"/>
                    <a:pt x="101" y="89"/>
                  </a:cubicBezTo>
                  <a:cubicBezTo>
                    <a:pt x="101" y="90"/>
                    <a:pt x="100" y="92"/>
                    <a:pt x="98" y="92"/>
                  </a:cubicBezTo>
                  <a:cubicBezTo>
                    <a:pt x="96" y="92"/>
                    <a:pt x="95" y="90"/>
                    <a:pt x="95" y="89"/>
                  </a:cubicBezTo>
                  <a:close/>
                  <a:moveTo>
                    <a:pt x="111" y="105"/>
                  </a:moveTo>
                  <a:cubicBezTo>
                    <a:pt x="101" y="105"/>
                    <a:pt x="101" y="105"/>
                    <a:pt x="101" y="105"/>
                  </a:cubicBezTo>
                  <a:cubicBezTo>
                    <a:pt x="100" y="105"/>
                    <a:pt x="98" y="103"/>
                    <a:pt x="98" y="102"/>
                  </a:cubicBezTo>
                  <a:cubicBezTo>
                    <a:pt x="98" y="100"/>
                    <a:pt x="100" y="98"/>
                    <a:pt x="10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3" y="98"/>
                    <a:pt x="115" y="100"/>
                    <a:pt x="115" y="102"/>
                  </a:cubicBezTo>
                  <a:cubicBezTo>
                    <a:pt x="115" y="103"/>
                    <a:pt x="113" y="105"/>
                    <a:pt x="111" y="105"/>
                  </a:cubicBezTo>
                  <a:close/>
                  <a:moveTo>
                    <a:pt x="105" y="79"/>
                  </a:moveTo>
                  <a:cubicBezTo>
                    <a:pt x="103" y="79"/>
                    <a:pt x="101" y="77"/>
                    <a:pt x="101" y="76"/>
                  </a:cubicBezTo>
                  <a:cubicBezTo>
                    <a:pt x="101" y="74"/>
                    <a:pt x="103" y="72"/>
                    <a:pt x="105" y="72"/>
                  </a:cubicBezTo>
                  <a:cubicBezTo>
                    <a:pt x="107" y="72"/>
                    <a:pt x="108" y="74"/>
                    <a:pt x="108" y="76"/>
                  </a:cubicBezTo>
                  <a:cubicBezTo>
                    <a:pt x="108" y="77"/>
                    <a:pt x="107" y="79"/>
                    <a:pt x="105" y="79"/>
                  </a:cubicBezTo>
                  <a:close/>
                  <a:moveTo>
                    <a:pt x="111" y="89"/>
                  </a:moveTo>
                  <a:cubicBezTo>
                    <a:pt x="111" y="90"/>
                    <a:pt x="110" y="92"/>
                    <a:pt x="108" y="92"/>
                  </a:cubicBezTo>
                  <a:cubicBezTo>
                    <a:pt x="106" y="92"/>
                    <a:pt x="105" y="90"/>
                    <a:pt x="105" y="89"/>
                  </a:cubicBezTo>
                  <a:cubicBezTo>
                    <a:pt x="105" y="87"/>
                    <a:pt x="106" y="85"/>
                    <a:pt x="108" y="85"/>
                  </a:cubicBezTo>
                  <a:cubicBezTo>
                    <a:pt x="110" y="85"/>
                    <a:pt x="111" y="87"/>
                    <a:pt x="111" y="89"/>
                  </a:cubicBezTo>
                  <a:close/>
                  <a:moveTo>
                    <a:pt x="111" y="76"/>
                  </a:moveTo>
                  <a:cubicBezTo>
                    <a:pt x="111" y="74"/>
                    <a:pt x="113" y="72"/>
                    <a:pt x="115" y="72"/>
                  </a:cubicBezTo>
                  <a:cubicBezTo>
                    <a:pt x="116" y="72"/>
                    <a:pt x="118" y="74"/>
                    <a:pt x="118" y="76"/>
                  </a:cubicBezTo>
                  <a:cubicBezTo>
                    <a:pt x="118" y="77"/>
                    <a:pt x="116" y="79"/>
                    <a:pt x="115" y="79"/>
                  </a:cubicBezTo>
                  <a:cubicBezTo>
                    <a:pt x="113" y="79"/>
                    <a:pt x="111" y="77"/>
                    <a:pt x="111" y="76"/>
                  </a:cubicBezTo>
                  <a:close/>
                  <a:moveTo>
                    <a:pt x="128" y="105"/>
                  </a:moveTo>
                  <a:cubicBezTo>
                    <a:pt x="121" y="105"/>
                    <a:pt x="121" y="105"/>
                    <a:pt x="121" y="105"/>
                  </a:cubicBezTo>
                  <a:cubicBezTo>
                    <a:pt x="119" y="105"/>
                    <a:pt x="118" y="103"/>
                    <a:pt x="118" y="102"/>
                  </a:cubicBezTo>
                  <a:cubicBezTo>
                    <a:pt x="118" y="100"/>
                    <a:pt x="119" y="98"/>
                    <a:pt x="121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9" y="98"/>
                    <a:pt x="131" y="100"/>
                    <a:pt x="131" y="102"/>
                  </a:cubicBezTo>
                  <a:cubicBezTo>
                    <a:pt x="131" y="103"/>
                    <a:pt x="129" y="105"/>
                    <a:pt x="128" y="105"/>
                  </a:cubicBezTo>
                  <a:close/>
                  <a:moveTo>
                    <a:pt x="128" y="92"/>
                  </a:moveTo>
                  <a:cubicBezTo>
                    <a:pt x="118" y="92"/>
                    <a:pt x="118" y="92"/>
                    <a:pt x="118" y="92"/>
                  </a:cubicBezTo>
                  <a:cubicBezTo>
                    <a:pt x="116" y="92"/>
                    <a:pt x="115" y="90"/>
                    <a:pt x="115" y="89"/>
                  </a:cubicBezTo>
                  <a:cubicBezTo>
                    <a:pt x="115" y="87"/>
                    <a:pt x="116" y="85"/>
                    <a:pt x="118" y="85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9" y="85"/>
                    <a:pt x="131" y="87"/>
                    <a:pt x="131" y="89"/>
                  </a:cubicBezTo>
                  <a:cubicBezTo>
                    <a:pt x="131" y="90"/>
                    <a:pt x="129" y="92"/>
                    <a:pt x="128" y="92"/>
                  </a:cubicBezTo>
                  <a:close/>
                  <a:moveTo>
                    <a:pt x="128" y="79"/>
                  </a:moveTo>
                  <a:cubicBezTo>
                    <a:pt x="124" y="79"/>
                    <a:pt x="124" y="79"/>
                    <a:pt x="124" y="79"/>
                  </a:cubicBezTo>
                  <a:cubicBezTo>
                    <a:pt x="123" y="79"/>
                    <a:pt x="121" y="77"/>
                    <a:pt x="121" y="76"/>
                  </a:cubicBezTo>
                  <a:cubicBezTo>
                    <a:pt x="121" y="74"/>
                    <a:pt x="123" y="72"/>
                    <a:pt x="124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9" y="72"/>
                    <a:pt x="131" y="74"/>
                    <a:pt x="131" y="76"/>
                  </a:cubicBezTo>
                  <a:cubicBezTo>
                    <a:pt x="131" y="77"/>
                    <a:pt x="129" y="79"/>
                    <a:pt x="128" y="79"/>
                  </a:cubicBezTo>
                  <a:close/>
                  <a:moveTo>
                    <a:pt x="150" y="17"/>
                  </a:moveTo>
                  <a:cubicBezTo>
                    <a:pt x="140" y="54"/>
                    <a:pt x="140" y="54"/>
                    <a:pt x="140" y="54"/>
                  </a:cubicBezTo>
                  <a:cubicBezTo>
                    <a:pt x="139" y="57"/>
                    <a:pt x="136" y="59"/>
                    <a:pt x="133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1" y="59"/>
                    <a:pt x="18" y="57"/>
                    <a:pt x="18" y="5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6"/>
                    <a:pt x="7" y="15"/>
                  </a:cubicBezTo>
                  <a:cubicBezTo>
                    <a:pt x="7" y="11"/>
                    <a:pt x="10" y="7"/>
                    <a:pt x="15" y="7"/>
                  </a:cubicBezTo>
                  <a:cubicBezTo>
                    <a:pt x="142" y="7"/>
                    <a:pt x="142" y="7"/>
                    <a:pt x="142" y="7"/>
                  </a:cubicBezTo>
                  <a:cubicBezTo>
                    <a:pt x="147" y="7"/>
                    <a:pt x="150" y="11"/>
                    <a:pt x="150" y="15"/>
                  </a:cubicBezTo>
                  <a:cubicBezTo>
                    <a:pt x="150" y="16"/>
                    <a:pt x="150" y="17"/>
                    <a:pt x="150" y="17"/>
                  </a:cubicBezTo>
                  <a:close/>
                  <a:moveTo>
                    <a:pt x="150" y="17"/>
                  </a:moveTo>
                  <a:cubicBezTo>
                    <a:pt x="150" y="17"/>
                    <a:pt x="150" y="17"/>
                    <a:pt x="15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615F8F2-67D2-44E6-B1F2-EF91BC2A3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1911350"/>
              <a:ext cx="82550" cy="55562"/>
            </a:xfrm>
            <a:custGeom>
              <a:avLst/>
              <a:gdLst>
                <a:gd name="T0" fmla="*/ 36 w 39"/>
                <a:gd name="T1" fmla="*/ 0 h 26"/>
                <a:gd name="T2" fmla="*/ 3 w 39"/>
                <a:gd name="T3" fmla="*/ 0 h 26"/>
                <a:gd name="T4" fmla="*/ 0 w 39"/>
                <a:gd name="T5" fmla="*/ 3 h 26"/>
                <a:gd name="T6" fmla="*/ 0 w 39"/>
                <a:gd name="T7" fmla="*/ 23 h 26"/>
                <a:gd name="T8" fmla="*/ 3 w 39"/>
                <a:gd name="T9" fmla="*/ 26 h 26"/>
                <a:gd name="T10" fmla="*/ 7 w 39"/>
                <a:gd name="T11" fmla="*/ 23 h 26"/>
                <a:gd name="T12" fmla="*/ 10 w 39"/>
                <a:gd name="T13" fmla="*/ 20 h 26"/>
                <a:gd name="T14" fmla="*/ 29 w 39"/>
                <a:gd name="T15" fmla="*/ 20 h 26"/>
                <a:gd name="T16" fmla="*/ 33 w 39"/>
                <a:gd name="T17" fmla="*/ 23 h 26"/>
                <a:gd name="T18" fmla="*/ 36 w 39"/>
                <a:gd name="T19" fmla="*/ 26 h 26"/>
                <a:gd name="T20" fmla="*/ 39 w 39"/>
                <a:gd name="T21" fmla="*/ 23 h 26"/>
                <a:gd name="T22" fmla="*/ 39 w 39"/>
                <a:gd name="T23" fmla="*/ 3 h 26"/>
                <a:gd name="T24" fmla="*/ 36 w 39"/>
                <a:gd name="T25" fmla="*/ 0 h 26"/>
                <a:gd name="T26" fmla="*/ 36 w 39"/>
                <a:gd name="T27" fmla="*/ 0 h 26"/>
                <a:gd name="T28" fmla="*/ 36 w 39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5" y="26"/>
                    <a:pt x="7" y="25"/>
                    <a:pt x="7" y="23"/>
                  </a:cubicBezTo>
                  <a:cubicBezTo>
                    <a:pt x="7" y="21"/>
                    <a:pt x="8" y="20"/>
                    <a:pt x="1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1" y="20"/>
                    <a:pt x="33" y="21"/>
                    <a:pt x="33" y="23"/>
                  </a:cubicBezTo>
                  <a:cubicBezTo>
                    <a:pt x="33" y="25"/>
                    <a:pt x="34" y="26"/>
                    <a:pt x="36" y="26"/>
                  </a:cubicBezTo>
                  <a:cubicBezTo>
                    <a:pt x="38" y="26"/>
                    <a:pt x="39" y="25"/>
                    <a:pt x="39" y="2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9068CB8-6F6F-4314-9B01-6FAC6374ED52}"/>
              </a:ext>
            </a:extLst>
          </p:cNvPr>
          <p:cNvGrpSpPr/>
          <p:nvPr/>
        </p:nvGrpSpPr>
        <p:grpSpPr>
          <a:xfrm>
            <a:off x="4578351" y="2329873"/>
            <a:ext cx="217488" cy="330200"/>
            <a:chOff x="4578351" y="1651000"/>
            <a:chExt cx="217488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CD91D4F-9410-470B-8B0E-4CEFBCF92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2013" y="1774825"/>
              <a:ext cx="28575" cy="150812"/>
            </a:xfrm>
            <a:custGeom>
              <a:avLst/>
              <a:gdLst>
                <a:gd name="T0" fmla="*/ 10 w 13"/>
                <a:gd name="T1" fmla="*/ 0 h 72"/>
                <a:gd name="T2" fmla="*/ 4 w 13"/>
                <a:gd name="T3" fmla="*/ 0 h 72"/>
                <a:gd name="T4" fmla="*/ 0 w 13"/>
                <a:gd name="T5" fmla="*/ 3 h 72"/>
                <a:gd name="T6" fmla="*/ 0 w 13"/>
                <a:gd name="T7" fmla="*/ 68 h 72"/>
                <a:gd name="T8" fmla="*/ 4 w 13"/>
                <a:gd name="T9" fmla="*/ 72 h 72"/>
                <a:gd name="T10" fmla="*/ 10 w 13"/>
                <a:gd name="T11" fmla="*/ 72 h 72"/>
                <a:gd name="T12" fmla="*/ 13 w 13"/>
                <a:gd name="T13" fmla="*/ 68 h 72"/>
                <a:gd name="T14" fmla="*/ 13 w 13"/>
                <a:gd name="T15" fmla="*/ 3 h 72"/>
                <a:gd name="T16" fmla="*/ 10 w 13"/>
                <a:gd name="T17" fmla="*/ 0 h 72"/>
                <a:gd name="T18" fmla="*/ 10 w 13"/>
                <a:gd name="T19" fmla="*/ 0 h 72"/>
                <a:gd name="T20" fmla="*/ 10 w 13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2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0"/>
                    <a:pt x="2" y="72"/>
                    <a:pt x="4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2"/>
                    <a:pt x="13" y="70"/>
                    <a:pt x="13" y="6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lose/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6C4B962-10F1-4856-80B7-C64CCB84F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8351" y="1651000"/>
              <a:ext cx="217488" cy="330200"/>
            </a:xfrm>
            <a:custGeom>
              <a:avLst/>
              <a:gdLst>
                <a:gd name="T0" fmla="*/ 84 w 104"/>
                <a:gd name="T1" fmla="*/ 0 h 157"/>
                <a:gd name="T2" fmla="*/ 19 w 104"/>
                <a:gd name="T3" fmla="*/ 0 h 157"/>
                <a:gd name="T4" fmla="*/ 0 w 104"/>
                <a:gd name="T5" fmla="*/ 19 h 157"/>
                <a:gd name="T6" fmla="*/ 0 w 104"/>
                <a:gd name="T7" fmla="*/ 137 h 157"/>
                <a:gd name="T8" fmla="*/ 19 w 104"/>
                <a:gd name="T9" fmla="*/ 157 h 157"/>
                <a:gd name="T10" fmla="*/ 84 w 104"/>
                <a:gd name="T11" fmla="*/ 157 h 157"/>
                <a:gd name="T12" fmla="*/ 104 w 104"/>
                <a:gd name="T13" fmla="*/ 137 h 157"/>
                <a:gd name="T14" fmla="*/ 104 w 104"/>
                <a:gd name="T15" fmla="*/ 19 h 157"/>
                <a:gd name="T16" fmla="*/ 84 w 104"/>
                <a:gd name="T17" fmla="*/ 0 h 157"/>
                <a:gd name="T18" fmla="*/ 52 w 104"/>
                <a:gd name="T19" fmla="*/ 26 h 157"/>
                <a:gd name="T20" fmla="*/ 58 w 104"/>
                <a:gd name="T21" fmla="*/ 33 h 157"/>
                <a:gd name="T22" fmla="*/ 52 w 104"/>
                <a:gd name="T23" fmla="*/ 39 h 157"/>
                <a:gd name="T24" fmla="*/ 45 w 104"/>
                <a:gd name="T25" fmla="*/ 33 h 157"/>
                <a:gd name="T26" fmla="*/ 52 w 104"/>
                <a:gd name="T27" fmla="*/ 26 h 157"/>
                <a:gd name="T28" fmla="*/ 65 w 104"/>
                <a:gd name="T29" fmla="*/ 127 h 157"/>
                <a:gd name="T30" fmla="*/ 55 w 104"/>
                <a:gd name="T31" fmla="*/ 137 h 157"/>
                <a:gd name="T32" fmla="*/ 49 w 104"/>
                <a:gd name="T33" fmla="*/ 137 h 157"/>
                <a:gd name="T34" fmla="*/ 39 w 104"/>
                <a:gd name="T35" fmla="*/ 127 h 157"/>
                <a:gd name="T36" fmla="*/ 39 w 104"/>
                <a:gd name="T37" fmla="*/ 62 h 157"/>
                <a:gd name="T38" fmla="*/ 49 w 104"/>
                <a:gd name="T39" fmla="*/ 52 h 157"/>
                <a:gd name="T40" fmla="*/ 55 w 104"/>
                <a:gd name="T41" fmla="*/ 52 h 157"/>
                <a:gd name="T42" fmla="*/ 65 w 104"/>
                <a:gd name="T43" fmla="*/ 62 h 157"/>
                <a:gd name="T44" fmla="*/ 65 w 104"/>
                <a:gd name="T45" fmla="*/ 127 h 157"/>
                <a:gd name="T46" fmla="*/ 65 w 104"/>
                <a:gd name="T47" fmla="*/ 127 h 157"/>
                <a:gd name="T48" fmla="*/ 65 w 104"/>
                <a:gd name="T49" fmla="*/ 1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57">
                  <a:moveTo>
                    <a:pt x="8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8"/>
                    <a:pt x="8" y="157"/>
                    <a:pt x="19" y="157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95" y="157"/>
                    <a:pt x="104" y="148"/>
                    <a:pt x="104" y="137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4" y="9"/>
                    <a:pt x="95" y="0"/>
                    <a:pt x="84" y="0"/>
                  </a:cubicBezTo>
                  <a:close/>
                  <a:moveTo>
                    <a:pt x="52" y="26"/>
                  </a:moveTo>
                  <a:cubicBezTo>
                    <a:pt x="55" y="26"/>
                    <a:pt x="58" y="29"/>
                    <a:pt x="58" y="33"/>
                  </a:cubicBezTo>
                  <a:cubicBezTo>
                    <a:pt x="58" y="36"/>
                    <a:pt x="55" y="39"/>
                    <a:pt x="52" y="39"/>
                  </a:cubicBezTo>
                  <a:cubicBezTo>
                    <a:pt x="48" y="39"/>
                    <a:pt x="45" y="36"/>
                    <a:pt x="45" y="33"/>
                  </a:cubicBezTo>
                  <a:cubicBezTo>
                    <a:pt x="45" y="29"/>
                    <a:pt x="48" y="26"/>
                    <a:pt x="52" y="26"/>
                  </a:cubicBezTo>
                  <a:close/>
                  <a:moveTo>
                    <a:pt x="65" y="127"/>
                  </a:moveTo>
                  <a:cubicBezTo>
                    <a:pt x="65" y="133"/>
                    <a:pt x="60" y="137"/>
                    <a:pt x="55" y="137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3" y="137"/>
                    <a:pt x="39" y="133"/>
                    <a:pt x="39" y="127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57"/>
                    <a:pt x="43" y="52"/>
                    <a:pt x="49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60" y="52"/>
                    <a:pt x="65" y="57"/>
                    <a:pt x="65" y="62"/>
                  </a:cubicBezTo>
                  <a:lnTo>
                    <a:pt x="65" y="127"/>
                  </a:lnTo>
                  <a:close/>
                  <a:moveTo>
                    <a:pt x="65" y="127"/>
                  </a:moveTo>
                  <a:cubicBezTo>
                    <a:pt x="65" y="127"/>
                    <a:pt x="65" y="127"/>
                    <a:pt x="65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A48872F-EA8D-4A87-BA49-24268C76C3FA}"/>
              </a:ext>
            </a:extLst>
          </p:cNvPr>
          <p:cNvGrpSpPr/>
          <p:nvPr/>
        </p:nvGrpSpPr>
        <p:grpSpPr>
          <a:xfrm>
            <a:off x="7383463" y="1754403"/>
            <a:ext cx="330200" cy="220662"/>
            <a:chOff x="7383463" y="1125538"/>
            <a:chExt cx="330200" cy="2206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73CE622-79E2-41D1-8871-E7EC365C2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3463" y="1284288"/>
              <a:ext cx="330200" cy="61912"/>
            </a:xfrm>
            <a:custGeom>
              <a:avLst/>
              <a:gdLst>
                <a:gd name="T0" fmla="*/ 155 w 157"/>
                <a:gd name="T1" fmla="*/ 1 h 29"/>
                <a:gd name="T2" fmla="*/ 152 w 157"/>
                <a:gd name="T3" fmla="*/ 1 h 29"/>
                <a:gd name="T4" fmla="*/ 144 w 157"/>
                <a:gd name="T5" fmla="*/ 3 h 29"/>
                <a:gd name="T6" fmla="*/ 14 w 157"/>
                <a:gd name="T7" fmla="*/ 3 h 29"/>
                <a:gd name="T8" fmla="*/ 5 w 157"/>
                <a:gd name="T9" fmla="*/ 1 h 29"/>
                <a:gd name="T10" fmla="*/ 2 w 157"/>
                <a:gd name="T11" fmla="*/ 1 h 29"/>
                <a:gd name="T12" fmla="*/ 0 w 157"/>
                <a:gd name="T13" fmla="*/ 3 h 29"/>
                <a:gd name="T14" fmla="*/ 0 w 157"/>
                <a:gd name="T15" fmla="*/ 16 h 29"/>
                <a:gd name="T16" fmla="*/ 13 w 157"/>
                <a:gd name="T17" fmla="*/ 29 h 29"/>
                <a:gd name="T18" fmla="*/ 144 w 157"/>
                <a:gd name="T19" fmla="*/ 29 h 29"/>
                <a:gd name="T20" fmla="*/ 157 w 157"/>
                <a:gd name="T21" fmla="*/ 16 h 29"/>
                <a:gd name="T22" fmla="*/ 157 w 157"/>
                <a:gd name="T23" fmla="*/ 3 h 29"/>
                <a:gd name="T24" fmla="*/ 155 w 157"/>
                <a:gd name="T25" fmla="*/ 1 h 29"/>
                <a:gd name="T26" fmla="*/ 131 w 157"/>
                <a:gd name="T27" fmla="*/ 22 h 29"/>
                <a:gd name="T28" fmla="*/ 124 w 157"/>
                <a:gd name="T29" fmla="*/ 16 h 29"/>
                <a:gd name="T30" fmla="*/ 131 w 157"/>
                <a:gd name="T31" fmla="*/ 9 h 29"/>
                <a:gd name="T32" fmla="*/ 137 w 157"/>
                <a:gd name="T33" fmla="*/ 16 h 29"/>
                <a:gd name="T34" fmla="*/ 131 w 157"/>
                <a:gd name="T35" fmla="*/ 22 h 29"/>
                <a:gd name="T36" fmla="*/ 131 w 157"/>
                <a:gd name="T37" fmla="*/ 22 h 29"/>
                <a:gd name="T38" fmla="*/ 131 w 157"/>
                <a:gd name="T3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29">
                  <a:moveTo>
                    <a:pt x="155" y="1"/>
                  </a:moveTo>
                  <a:cubicBezTo>
                    <a:pt x="154" y="0"/>
                    <a:pt x="153" y="0"/>
                    <a:pt x="152" y="1"/>
                  </a:cubicBezTo>
                  <a:cubicBezTo>
                    <a:pt x="149" y="2"/>
                    <a:pt x="146" y="3"/>
                    <a:pt x="14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3"/>
                    <a:pt x="8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3"/>
                    <a:pt x="6" y="29"/>
                    <a:pt x="13" y="29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51" y="29"/>
                    <a:pt x="157" y="23"/>
                    <a:pt x="157" y="16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7" y="2"/>
                    <a:pt x="156" y="1"/>
                    <a:pt x="155" y="1"/>
                  </a:cubicBezTo>
                  <a:close/>
                  <a:moveTo>
                    <a:pt x="131" y="22"/>
                  </a:moveTo>
                  <a:cubicBezTo>
                    <a:pt x="127" y="22"/>
                    <a:pt x="124" y="19"/>
                    <a:pt x="124" y="16"/>
                  </a:cubicBezTo>
                  <a:cubicBezTo>
                    <a:pt x="124" y="12"/>
                    <a:pt x="127" y="9"/>
                    <a:pt x="131" y="9"/>
                  </a:cubicBezTo>
                  <a:cubicBezTo>
                    <a:pt x="134" y="9"/>
                    <a:pt x="137" y="12"/>
                    <a:pt x="137" y="16"/>
                  </a:cubicBezTo>
                  <a:cubicBezTo>
                    <a:pt x="137" y="19"/>
                    <a:pt x="134" y="22"/>
                    <a:pt x="131" y="22"/>
                  </a:cubicBezTo>
                  <a:close/>
                  <a:moveTo>
                    <a:pt x="131" y="22"/>
                  </a:moveTo>
                  <a:cubicBezTo>
                    <a:pt x="131" y="22"/>
                    <a:pt x="131" y="22"/>
                    <a:pt x="131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9950811-F98B-484C-8B87-22B44569A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3463" y="1125538"/>
              <a:ext cx="330200" cy="150812"/>
            </a:xfrm>
            <a:custGeom>
              <a:avLst/>
              <a:gdLst>
                <a:gd name="T0" fmla="*/ 14 w 157"/>
                <a:gd name="T1" fmla="*/ 72 h 72"/>
                <a:gd name="T2" fmla="*/ 144 w 157"/>
                <a:gd name="T3" fmla="*/ 72 h 72"/>
                <a:gd name="T4" fmla="*/ 157 w 157"/>
                <a:gd name="T5" fmla="*/ 59 h 72"/>
                <a:gd name="T6" fmla="*/ 155 w 157"/>
                <a:gd name="T7" fmla="*/ 52 h 72"/>
                <a:gd name="T8" fmla="*/ 128 w 157"/>
                <a:gd name="T9" fmla="*/ 8 h 72"/>
                <a:gd name="T10" fmla="*/ 114 w 157"/>
                <a:gd name="T11" fmla="*/ 0 h 72"/>
                <a:gd name="T12" fmla="*/ 43 w 157"/>
                <a:gd name="T13" fmla="*/ 0 h 72"/>
                <a:gd name="T14" fmla="*/ 29 w 157"/>
                <a:gd name="T15" fmla="*/ 8 h 72"/>
                <a:gd name="T16" fmla="*/ 2 w 157"/>
                <a:gd name="T17" fmla="*/ 52 h 72"/>
                <a:gd name="T18" fmla="*/ 0 w 157"/>
                <a:gd name="T19" fmla="*/ 59 h 72"/>
                <a:gd name="T20" fmla="*/ 14 w 157"/>
                <a:gd name="T21" fmla="*/ 72 h 72"/>
                <a:gd name="T22" fmla="*/ 71 w 157"/>
                <a:gd name="T23" fmla="*/ 24 h 72"/>
                <a:gd name="T24" fmla="*/ 76 w 157"/>
                <a:gd name="T25" fmla="*/ 25 h 72"/>
                <a:gd name="T26" fmla="*/ 80 w 157"/>
                <a:gd name="T27" fmla="*/ 25 h 72"/>
                <a:gd name="T28" fmla="*/ 77 w 157"/>
                <a:gd name="T29" fmla="*/ 22 h 72"/>
                <a:gd name="T30" fmla="*/ 88 w 157"/>
                <a:gd name="T31" fmla="*/ 13 h 72"/>
                <a:gd name="T32" fmla="*/ 91 w 157"/>
                <a:gd name="T33" fmla="*/ 17 h 72"/>
                <a:gd name="T34" fmla="*/ 85 w 157"/>
                <a:gd name="T35" fmla="*/ 24 h 72"/>
                <a:gd name="T36" fmla="*/ 87 w 157"/>
                <a:gd name="T37" fmla="*/ 24 h 72"/>
                <a:gd name="T38" fmla="*/ 96 w 157"/>
                <a:gd name="T39" fmla="*/ 29 h 72"/>
                <a:gd name="T40" fmla="*/ 97 w 157"/>
                <a:gd name="T41" fmla="*/ 32 h 72"/>
                <a:gd name="T42" fmla="*/ 94 w 157"/>
                <a:gd name="T43" fmla="*/ 34 h 72"/>
                <a:gd name="T44" fmla="*/ 92 w 157"/>
                <a:gd name="T45" fmla="*/ 36 h 72"/>
                <a:gd name="T46" fmla="*/ 95 w 157"/>
                <a:gd name="T47" fmla="*/ 38 h 72"/>
                <a:gd name="T48" fmla="*/ 98 w 157"/>
                <a:gd name="T49" fmla="*/ 39 h 72"/>
                <a:gd name="T50" fmla="*/ 98 w 157"/>
                <a:gd name="T51" fmla="*/ 42 h 72"/>
                <a:gd name="T52" fmla="*/ 86 w 157"/>
                <a:gd name="T53" fmla="*/ 53 h 72"/>
                <a:gd name="T54" fmla="*/ 80 w 157"/>
                <a:gd name="T55" fmla="*/ 52 h 72"/>
                <a:gd name="T56" fmla="*/ 78 w 157"/>
                <a:gd name="T57" fmla="*/ 52 h 72"/>
                <a:gd name="T58" fmla="*/ 72 w 157"/>
                <a:gd name="T59" fmla="*/ 53 h 72"/>
                <a:gd name="T60" fmla="*/ 59 w 157"/>
                <a:gd name="T61" fmla="*/ 36 h 72"/>
                <a:gd name="T62" fmla="*/ 71 w 157"/>
                <a:gd name="T63" fmla="*/ 24 h 72"/>
                <a:gd name="T64" fmla="*/ 71 w 157"/>
                <a:gd name="T65" fmla="*/ 24 h 72"/>
                <a:gd name="T66" fmla="*/ 71 w 157"/>
                <a:gd name="T67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" h="72">
                  <a:moveTo>
                    <a:pt x="14" y="72"/>
                  </a:moveTo>
                  <a:cubicBezTo>
                    <a:pt x="144" y="72"/>
                    <a:pt x="144" y="72"/>
                    <a:pt x="144" y="72"/>
                  </a:cubicBezTo>
                  <a:cubicBezTo>
                    <a:pt x="151" y="72"/>
                    <a:pt x="157" y="66"/>
                    <a:pt x="157" y="59"/>
                  </a:cubicBezTo>
                  <a:cubicBezTo>
                    <a:pt x="157" y="56"/>
                    <a:pt x="156" y="54"/>
                    <a:pt x="155" y="52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5" y="3"/>
                    <a:pt x="119" y="0"/>
                    <a:pt x="11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2" y="3"/>
                    <a:pt x="29" y="8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4"/>
                    <a:pt x="0" y="56"/>
                    <a:pt x="0" y="59"/>
                  </a:cubicBezTo>
                  <a:cubicBezTo>
                    <a:pt x="0" y="66"/>
                    <a:pt x="6" y="72"/>
                    <a:pt x="14" y="72"/>
                  </a:cubicBezTo>
                  <a:close/>
                  <a:moveTo>
                    <a:pt x="71" y="24"/>
                  </a:moveTo>
                  <a:cubicBezTo>
                    <a:pt x="73" y="24"/>
                    <a:pt x="75" y="25"/>
                    <a:pt x="76" y="25"/>
                  </a:cubicBezTo>
                  <a:cubicBezTo>
                    <a:pt x="78" y="25"/>
                    <a:pt x="79" y="25"/>
                    <a:pt x="80" y="25"/>
                  </a:cubicBezTo>
                  <a:cubicBezTo>
                    <a:pt x="78" y="25"/>
                    <a:pt x="77" y="24"/>
                    <a:pt x="77" y="22"/>
                  </a:cubicBezTo>
                  <a:cubicBezTo>
                    <a:pt x="77" y="17"/>
                    <a:pt x="82" y="13"/>
                    <a:pt x="88" y="13"/>
                  </a:cubicBezTo>
                  <a:cubicBezTo>
                    <a:pt x="89" y="13"/>
                    <a:pt x="91" y="15"/>
                    <a:pt x="91" y="17"/>
                  </a:cubicBezTo>
                  <a:cubicBezTo>
                    <a:pt x="91" y="20"/>
                    <a:pt x="89" y="23"/>
                    <a:pt x="85" y="24"/>
                  </a:cubicBezTo>
                  <a:cubicBezTo>
                    <a:pt x="86" y="24"/>
                    <a:pt x="86" y="24"/>
                    <a:pt x="87" y="24"/>
                  </a:cubicBezTo>
                  <a:cubicBezTo>
                    <a:pt x="90" y="24"/>
                    <a:pt x="94" y="26"/>
                    <a:pt x="96" y="29"/>
                  </a:cubicBezTo>
                  <a:cubicBezTo>
                    <a:pt x="97" y="30"/>
                    <a:pt x="97" y="31"/>
                    <a:pt x="97" y="32"/>
                  </a:cubicBezTo>
                  <a:cubicBezTo>
                    <a:pt x="96" y="33"/>
                    <a:pt x="96" y="34"/>
                    <a:pt x="94" y="34"/>
                  </a:cubicBezTo>
                  <a:cubicBezTo>
                    <a:pt x="93" y="34"/>
                    <a:pt x="92" y="35"/>
                    <a:pt x="92" y="36"/>
                  </a:cubicBezTo>
                  <a:cubicBezTo>
                    <a:pt x="92" y="36"/>
                    <a:pt x="93" y="37"/>
                    <a:pt x="95" y="38"/>
                  </a:cubicBezTo>
                  <a:cubicBezTo>
                    <a:pt x="96" y="38"/>
                    <a:pt x="97" y="38"/>
                    <a:pt x="98" y="39"/>
                  </a:cubicBezTo>
                  <a:cubicBezTo>
                    <a:pt x="98" y="40"/>
                    <a:pt x="98" y="41"/>
                    <a:pt x="98" y="42"/>
                  </a:cubicBezTo>
                  <a:cubicBezTo>
                    <a:pt x="96" y="47"/>
                    <a:pt x="91" y="53"/>
                    <a:pt x="86" y="53"/>
                  </a:cubicBezTo>
                  <a:cubicBezTo>
                    <a:pt x="83" y="53"/>
                    <a:pt x="82" y="52"/>
                    <a:pt x="80" y="52"/>
                  </a:cubicBezTo>
                  <a:cubicBezTo>
                    <a:pt x="79" y="51"/>
                    <a:pt x="79" y="51"/>
                    <a:pt x="78" y="52"/>
                  </a:cubicBezTo>
                  <a:cubicBezTo>
                    <a:pt x="76" y="52"/>
                    <a:pt x="75" y="53"/>
                    <a:pt x="72" y="53"/>
                  </a:cubicBezTo>
                  <a:cubicBezTo>
                    <a:pt x="66" y="53"/>
                    <a:pt x="59" y="44"/>
                    <a:pt x="59" y="36"/>
                  </a:cubicBezTo>
                  <a:cubicBezTo>
                    <a:pt x="59" y="29"/>
                    <a:pt x="66" y="24"/>
                    <a:pt x="71" y="24"/>
                  </a:cubicBezTo>
                  <a:close/>
                  <a:moveTo>
                    <a:pt x="71" y="24"/>
                  </a:moveTo>
                  <a:cubicBezTo>
                    <a:pt x="71" y="24"/>
                    <a:pt x="71" y="24"/>
                    <a:pt x="71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Freeform 111">
            <a:extLst>
              <a:ext uri="{FF2B5EF4-FFF2-40B4-BE49-F238E27FC236}">
                <a16:creationId xmlns:a16="http://schemas.microsoft.com/office/drawing/2014/main" id="{C32A280D-371A-4457-9487-DC4BEFE06D69}"/>
              </a:ext>
            </a:extLst>
          </p:cNvPr>
          <p:cNvSpPr>
            <a:spLocks noEditPoints="1"/>
          </p:cNvSpPr>
          <p:nvPr/>
        </p:nvSpPr>
        <p:spPr bwMode="auto">
          <a:xfrm>
            <a:off x="2168526" y="3622098"/>
            <a:ext cx="330200" cy="219075"/>
          </a:xfrm>
          <a:custGeom>
            <a:avLst/>
            <a:gdLst>
              <a:gd name="T0" fmla="*/ 154 w 157"/>
              <a:gd name="T1" fmla="*/ 85 h 104"/>
              <a:gd name="T2" fmla="*/ 144 w 157"/>
              <a:gd name="T3" fmla="*/ 85 h 104"/>
              <a:gd name="T4" fmla="*/ 144 w 157"/>
              <a:gd name="T5" fmla="*/ 13 h 104"/>
              <a:gd name="T6" fmla="*/ 131 w 157"/>
              <a:gd name="T7" fmla="*/ 0 h 104"/>
              <a:gd name="T8" fmla="*/ 26 w 157"/>
              <a:gd name="T9" fmla="*/ 0 h 104"/>
              <a:gd name="T10" fmla="*/ 13 w 157"/>
              <a:gd name="T11" fmla="*/ 13 h 104"/>
              <a:gd name="T12" fmla="*/ 13 w 157"/>
              <a:gd name="T13" fmla="*/ 85 h 104"/>
              <a:gd name="T14" fmla="*/ 3 w 157"/>
              <a:gd name="T15" fmla="*/ 85 h 104"/>
              <a:gd name="T16" fmla="*/ 0 w 157"/>
              <a:gd name="T17" fmla="*/ 88 h 104"/>
              <a:gd name="T18" fmla="*/ 0 w 157"/>
              <a:gd name="T19" fmla="*/ 91 h 104"/>
              <a:gd name="T20" fmla="*/ 13 w 157"/>
              <a:gd name="T21" fmla="*/ 104 h 104"/>
              <a:gd name="T22" fmla="*/ 144 w 157"/>
              <a:gd name="T23" fmla="*/ 104 h 104"/>
              <a:gd name="T24" fmla="*/ 157 w 157"/>
              <a:gd name="T25" fmla="*/ 91 h 104"/>
              <a:gd name="T26" fmla="*/ 157 w 157"/>
              <a:gd name="T27" fmla="*/ 88 h 104"/>
              <a:gd name="T28" fmla="*/ 154 w 157"/>
              <a:gd name="T29" fmla="*/ 85 h 104"/>
              <a:gd name="T30" fmla="*/ 131 w 157"/>
              <a:gd name="T31" fmla="*/ 85 h 104"/>
              <a:gd name="T32" fmla="*/ 98 w 157"/>
              <a:gd name="T33" fmla="*/ 85 h 104"/>
              <a:gd name="T34" fmla="*/ 97 w 157"/>
              <a:gd name="T35" fmla="*/ 85 h 104"/>
              <a:gd name="T36" fmla="*/ 91 w 157"/>
              <a:gd name="T37" fmla="*/ 88 h 104"/>
              <a:gd name="T38" fmla="*/ 66 w 157"/>
              <a:gd name="T39" fmla="*/ 88 h 104"/>
              <a:gd name="T40" fmla="*/ 60 w 157"/>
              <a:gd name="T41" fmla="*/ 85 h 104"/>
              <a:gd name="T42" fmla="*/ 59 w 157"/>
              <a:gd name="T43" fmla="*/ 85 h 104"/>
              <a:gd name="T44" fmla="*/ 26 w 157"/>
              <a:gd name="T45" fmla="*/ 85 h 104"/>
              <a:gd name="T46" fmla="*/ 26 w 157"/>
              <a:gd name="T47" fmla="*/ 13 h 104"/>
              <a:gd name="T48" fmla="*/ 131 w 157"/>
              <a:gd name="T49" fmla="*/ 13 h 104"/>
              <a:gd name="T50" fmla="*/ 131 w 157"/>
              <a:gd name="T51" fmla="*/ 85 h 104"/>
              <a:gd name="T52" fmla="*/ 131 w 157"/>
              <a:gd name="T53" fmla="*/ 85 h 104"/>
              <a:gd name="T54" fmla="*/ 131 w 157"/>
              <a:gd name="T55" fmla="*/ 8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7" h="104">
                <a:moveTo>
                  <a:pt x="154" y="85"/>
                </a:moveTo>
                <a:cubicBezTo>
                  <a:pt x="144" y="85"/>
                  <a:pt x="144" y="85"/>
                  <a:pt x="144" y="85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6"/>
                  <a:pt x="138" y="0"/>
                  <a:pt x="13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9" y="0"/>
                  <a:pt x="13" y="6"/>
                  <a:pt x="13" y="13"/>
                </a:cubicBezTo>
                <a:cubicBezTo>
                  <a:pt x="13" y="85"/>
                  <a:pt x="13" y="85"/>
                  <a:pt x="13" y="85"/>
                </a:cubicBezTo>
                <a:cubicBezTo>
                  <a:pt x="3" y="85"/>
                  <a:pt x="3" y="85"/>
                  <a:pt x="3" y="85"/>
                </a:cubicBezTo>
                <a:cubicBezTo>
                  <a:pt x="2" y="85"/>
                  <a:pt x="0" y="86"/>
                  <a:pt x="0" y="8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8"/>
                  <a:pt x="6" y="104"/>
                  <a:pt x="13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51" y="104"/>
                  <a:pt x="157" y="98"/>
                  <a:pt x="157" y="91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86"/>
                  <a:pt x="156" y="85"/>
                  <a:pt x="154" y="85"/>
                </a:cubicBezTo>
                <a:close/>
                <a:moveTo>
                  <a:pt x="131" y="85"/>
                </a:moveTo>
                <a:cubicBezTo>
                  <a:pt x="98" y="85"/>
                  <a:pt x="98" y="85"/>
                  <a:pt x="98" y="85"/>
                </a:cubicBezTo>
                <a:cubicBezTo>
                  <a:pt x="98" y="85"/>
                  <a:pt x="97" y="85"/>
                  <a:pt x="97" y="85"/>
                </a:cubicBezTo>
                <a:cubicBezTo>
                  <a:pt x="91" y="88"/>
                  <a:pt x="91" y="88"/>
                  <a:pt x="9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0" y="85"/>
                  <a:pt x="60" y="85"/>
                  <a:pt x="60" y="85"/>
                </a:cubicBezTo>
                <a:cubicBezTo>
                  <a:pt x="60" y="85"/>
                  <a:pt x="59" y="85"/>
                  <a:pt x="59" y="85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13"/>
                  <a:pt x="26" y="13"/>
                  <a:pt x="26" y="13"/>
                </a:cubicBezTo>
                <a:cubicBezTo>
                  <a:pt x="131" y="13"/>
                  <a:pt x="131" y="13"/>
                  <a:pt x="131" y="13"/>
                </a:cubicBezTo>
                <a:lnTo>
                  <a:pt x="131" y="85"/>
                </a:lnTo>
                <a:close/>
                <a:moveTo>
                  <a:pt x="131" y="85"/>
                </a:moveTo>
                <a:cubicBezTo>
                  <a:pt x="131" y="85"/>
                  <a:pt x="131" y="85"/>
                  <a:pt x="131" y="8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F80A8326-1A16-48E0-B09A-B662CC561316}"/>
              </a:ext>
            </a:extLst>
          </p:cNvPr>
          <p:cNvSpPr>
            <a:spLocks noEditPoints="1"/>
          </p:cNvSpPr>
          <p:nvPr/>
        </p:nvSpPr>
        <p:spPr bwMode="auto">
          <a:xfrm>
            <a:off x="4521201" y="1755197"/>
            <a:ext cx="330200" cy="219075"/>
          </a:xfrm>
          <a:custGeom>
            <a:avLst/>
            <a:gdLst>
              <a:gd name="T0" fmla="*/ 0 w 157"/>
              <a:gd name="T1" fmla="*/ 13 h 104"/>
              <a:gd name="T2" fmla="*/ 144 w 157"/>
              <a:gd name="T3" fmla="*/ 104 h 104"/>
              <a:gd name="T4" fmla="*/ 144 w 157"/>
              <a:gd name="T5" fmla="*/ 0 h 104"/>
              <a:gd name="T6" fmla="*/ 85 w 157"/>
              <a:gd name="T7" fmla="*/ 16 h 104"/>
              <a:gd name="T8" fmla="*/ 85 w 157"/>
              <a:gd name="T9" fmla="*/ 36 h 104"/>
              <a:gd name="T10" fmla="*/ 69 w 157"/>
              <a:gd name="T11" fmla="*/ 19 h 104"/>
              <a:gd name="T12" fmla="*/ 85 w 157"/>
              <a:gd name="T13" fmla="*/ 42 h 104"/>
              <a:gd name="T14" fmla="*/ 85 w 157"/>
              <a:gd name="T15" fmla="*/ 62 h 104"/>
              <a:gd name="T16" fmla="*/ 69 w 157"/>
              <a:gd name="T17" fmla="*/ 46 h 104"/>
              <a:gd name="T18" fmla="*/ 59 w 157"/>
              <a:gd name="T19" fmla="*/ 16 h 104"/>
              <a:gd name="T20" fmla="*/ 59 w 157"/>
              <a:gd name="T21" fmla="*/ 36 h 104"/>
              <a:gd name="T22" fmla="*/ 43 w 157"/>
              <a:gd name="T23" fmla="*/ 19 h 104"/>
              <a:gd name="T24" fmla="*/ 59 w 157"/>
              <a:gd name="T25" fmla="*/ 42 h 104"/>
              <a:gd name="T26" fmla="*/ 59 w 157"/>
              <a:gd name="T27" fmla="*/ 62 h 104"/>
              <a:gd name="T28" fmla="*/ 43 w 157"/>
              <a:gd name="T29" fmla="*/ 46 h 104"/>
              <a:gd name="T30" fmla="*/ 20 w 157"/>
              <a:gd name="T31" fmla="*/ 88 h 104"/>
              <a:gd name="T32" fmla="*/ 20 w 157"/>
              <a:gd name="T33" fmla="*/ 68 h 104"/>
              <a:gd name="T34" fmla="*/ 36 w 157"/>
              <a:gd name="T35" fmla="*/ 85 h 104"/>
              <a:gd name="T36" fmla="*/ 20 w 157"/>
              <a:gd name="T37" fmla="*/ 62 h 104"/>
              <a:gd name="T38" fmla="*/ 20 w 157"/>
              <a:gd name="T39" fmla="*/ 42 h 104"/>
              <a:gd name="T40" fmla="*/ 36 w 157"/>
              <a:gd name="T41" fmla="*/ 59 h 104"/>
              <a:gd name="T42" fmla="*/ 20 w 157"/>
              <a:gd name="T43" fmla="*/ 36 h 104"/>
              <a:gd name="T44" fmla="*/ 20 w 157"/>
              <a:gd name="T45" fmla="*/ 16 h 104"/>
              <a:gd name="T46" fmla="*/ 36 w 157"/>
              <a:gd name="T47" fmla="*/ 33 h 104"/>
              <a:gd name="T48" fmla="*/ 46 w 157"/>
              <a:gd name="T49" fmla="*/ 88 h 104"/>
              <a:gd name="T50" fmla="*/ 46 w 157"/>
              <a:gd name="T51" fmla="*/ 68 h 104"/>
              <a:gd name="T52" fmla="*/ 115 w 157"/>
              <a:gd name="T53" fmla="*/ 85 h 104"/>
              <a:gd name="T54" fmla="*/ 98 w 157"/>
              <a:gd name="T55" fmla="*/ 62 h 104"/>
              <a:gd name="T56" fmla="*/ 98 w 157"/>
              <a:gd name="T57" fmla="*/ 42 h 104"/>
              <a:gd name="T58" fmla="*/ 115 w 157"/>
              <a:gd name="T59" fmla="*/ 59 h 104"/>
              <a:gd name="T60" fmla="*/ 98 w 157"/>
              <a:gd name="T61" fmla="*/ 36 h 104"/>
              <a:gd name="T62" fmla="*/ 98 w 157"/>
              <a:gd name="T63" fmla="*/ 16 h 104"/>
              <a:gd name="T64" fmla="*/ 115 w 157"/>
              <a:gd name="T65" fmla="*/ 33 h 104"/>
              <a:gd name="T66" fmla="*/ 125 w 157"/>
              <a:gd name="T67" fmla="*/ 88 h 104"/>
              <a:gd name="T68" fmla="*/ 125 w 157"/>
              <a:gd name="T69" fmla="*/ 68 h 104"/>
              <a:gd name="T70" fmla="*/ 141 w 157"/>
              <a:gd name="T71" fmla="*/ 85 h 104"/>
              <a:gd name="T72" fmla="*/ 125 w 157"/>
              <a:gd name="T73" fmla="*/ 62 h 104"/>
              <a:gd name="T74" fmla="*/ 125 w 157"/>
              <a:gd name="T75" fmla="*/ 42 h 104"/>
              <a:gd name="T76" fmla="*/ 141 w 157"/>
              <a:gd name="T77" fmla="*/ 59 h 104"/>
              <a:gd name="T78" fmla="*/ 125 w 157"/>
              <a:gd name="T79" fmla="*/ 36 h 104"/>
              <a:gd name="T80" fmla="*/ 125 w 157"/>
              <a:gd name="T81" fmla="*/ 16 h 104"/>
              <a:gd name="T82" fmla="*/ 141 w 157"/>
              <a:gd name="T83" fmla="*/ 3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7" h="104">
                <a:moveTo>
                  <a:pt x="14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9"/>
                  <a:pt x="6" y="104"/>
                  <a:pt x="13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51" y="104"/>
                  <a:pt x="157" y="99"/>
                  <a:pt x="157" y="91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57" y="6"/>
                  <a:pt x="151" y="0"/>
                  <a:pt x="144" y="0"/>
                </a:cubicBezTo>
                <a:close/>
                <a:moveTo>
                  <a:pt x="69" y="19"/>
                </a:moveTo>
                <a:cubicBezTo>
                  <a:pt x="69" y="18"/>
                  <a:pt x="70" y="16"/>
                  <a:pt x="72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7" y="16"/>
                  <a:pt x="89" y="18"/>
                  <a:pt x="89" y="19"/>
                </a:cubicBezTo>
                <a:cubicBezTo>
                  <a:pt x="89" y="33"/>
                  <a:pt x="89" y="33"/>
                  <a:pt x="89" y="33"/>
                </a:cubicBezTo>
                <a:cubicBezTo>
                  <a:pt x="89" y="34"/>
                  <a:pt x="87" y="36"/>
                  <a:pt x="85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70" y="36"/>
                  <a:pt x="69" y="34"/>
                  <a:pt x="69" y="33"/>
                </a:cubicBezTo>
                <a:lnTo>
                  <a:pt x="69" y="19"/>
                </a:lnTo>
                <a:close/>
                <a:moveTo>
                  <a:pt x="69" y="46"/>
                </a:moveTo>
                <a:cubicBezTo>
                  <a:pt x="69" y="44"/>
                  <a:pt x="70" y="42"/>
                  <a:pt x="72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7" y="42"/>
                  <a:pt x="89" y="44"/>
                  <a:pt x="89" y="46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7" y="62"/>
                  <a:pt x="85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0" y="62"/>
                  <a:pt x="69" y="60"/>
                  <a:pt x="69" y="59"/>
                </a:cubicBezTo>
                <a:lnTo>
                  <a:pt x="69" y="46"/>
                </a:lnTo>
                <a:close/>
                <a:moveTo>
                  <a:pt x="43" y="19"/>
                </a:moveTo>
                <a:cubicBezTo>
                  <a:pt x="43" y="18"/>
                  <a:pt x="44" y="16"/>
                  <a:pt x="4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1" y="16"/>
                  <a:pt x="62" y="18"/>
                  <a:pt x="62" y="19"/>
                </a:cubicBezTo>
                <a:cubicBezTo>
                  <a:pt x="62" y="33"/>
                  <a:pt x="62" y="33"/>
                  <a:pt x="62" y="33"/>
                </a:cubicBezTo>
                <a:cubicBezTo>
                  <a:pt x="62" y="34"/>
                  <a:pt x="61" y="36"/>
                  <a:pt x="59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4" y="36"/>
                  <a:pt x="43" y="34"/>
                  <a:pt x="43" y="33"/>
                </a:cubicBezTo>
                <a:lnTo>
                  <a:pt x="43" y="19"/>
                </a:lnTo>
                <a:close/>
                <a:moveTo>
                  <a:pt x="43" y="46"/>
                </a:moveTo>
                <a:cubicBezTo>
                  <a:pt x="43" y="44"/>
                  <a:pt x="44" y="42"/>
                  <a:pt x="46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2"/>
                  <a:pt x="62" y="44"/>
                  <a:pt x="62" y="46"/>
                </a:cubicBezTo>
                <a:cubicBezTo>
                  <a:pt x="62" y="59"/>
                  <a:pt x="62" y="59"/>
                  <a:pt x="62" y="59"/>
                </a:cubicBezTo>
                <a:cubicBezTo>
                  <a:pt x="62" y="60"/>
                  <a:pt x="61" y="62"/>
                  <a:pt x="59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4" y="62"/>
                  <a:pt x="43" y="60"/>
                  <a:pt x="43" y="59"/>
                </a:cubicBezTo>
                <a:lnTo>
                  <a:pt x="43" y="46"/>
                </a:lnTo>
                <a:close/>
                <a:moveTo>
                  <a:pt x="36" y="85"/>
                </a:moveTo>
                <a:cubicBezTo>
                  <a:pt x="36" y="87"/>
                  <a:pt x="35" y="88"/>
                  <a:pt x="33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7" y="87"/>
                  <a:pt x="17" y="85"/>
                </a:cubicBezTo>
                <a:cubicBezTo>
                  <a:pt x="17" y="72"/>
                  <a:pt x="17" y="72"/>
                  <a:pt x="17" y="72"/>
                </a:cubicBezTo>
                <a:cubicBezTo>
                  <a:pt x="17" y="70"/>
                  <a:pt x="18" y="68"/>
                  <a:pt x="20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35" y="68"/>
                  <a:pt x="36" y="70"/>
                  <a:pt x="36" y="72"/>
                </a:cubicBezTo>
                <a:lnTo>
                  <a:pt x="36" y="85"/>
                </a:lnTo>
                <a:close/>
                <a:moveTo>
                  <a:pt x="36" y="59"/>
                </a:moveTo>
                <a:cubicBezTo>
                  <a:pt x="36" y="60"/>
                  <a:pt x="35" y="62"/>
                  <a:pt x="33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18" y="62"/>
                  <a:pt x="17" y="60"/>
                  <a:pt x="17" y="59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4"/>
                  <a:pt x="18" y="42"/>
                  <a:pt x="20" y="42"/>
                </a:cubicBezTo>
                <a:cubicBezTo>
                  <a:pt x="33" y="42"/>
                  <a:pt x="33" y="42"/>
                  <a:pt x="33" y="42"/>
                </a:cubicBezTo>
                <a:cubicBezTo>
                  <a:pt x="35" y="42"/>
                  <a:pt x="36" y="44"/>
                  <a:pt x="36" y="46"/>
                </a:cubicBezTo>
                <a:lnTo>
                  <a:pt x="36" y="59"/>
                </a:lnTo>
                <a:close/>
                <a:moveTo>
                  <a:pt x="36" y="33"/>
                </a:moveTo>
                <a:cubicBezTo>
                  <a:pt x="36" y="34"/>
                  <a:pt x="35" y="36"/>
                  <a:pt x="3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6"/>
                  <a:pt x="17" y="34"/>
                  <a:pt x="17" y="33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8"/>
                  <a:pt x="18" y="16"/>
                  <a:pt x="2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5" y="16"/>
                  <a:pt x="36" y="18"/>
                  <a:pt x="36" y="19"/>
                </a:cubicBezTo>
                <a:lnTo>
                  <a:pt x="36" y="33"/>
                </a:lnTo>
                <a:close/>
                <a:moveTo>
                  <a:pt x="115" y="85"/>
                </a:moveTo>
                <a:cubicBezTo>
                  <a:pt x="115" y="87"/>
                  <a:pt x="113" y="88"/>
                  <a:pt x="111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4" y="88"/>
                  <a:pt x="43" y="87"/>
                  <a:pt x="43" y="85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0"/>
                  <a:pt x="44" y="68"/>
                  <a:pt x="46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3" y="68"/>
                  <a:pt x="115" y="70"/>
                  <a:pt x="115" y="72"/>
                </a:cubicBezTo>
                <a:lnTo>
                  <a:pt x="115" y="85"/>
                </a:lnTo>
                <a:close/>
                <a:moveTo>
                  <a:pt x="115" y="59"/>
                </a:moveTo>
                <a:cubicBezTo>
                  <a:pt x="115" y="60"/>
                  <a:pt x="113" y="62"/>
                  <a:pt x="111" y="62"/>
                </a:cubicBezTo>
                <a:cubicBezTo>
                  <a:pt x="98" y="62"/>
                  <a:pt x="98" y="62"/>
                  <a:pt x="98" y="62"/>
                </a:cubicBezTo>
                <a:cubicBezTo>
                  <a:pt x="97" y="62"/>
                  <a:pt x="95" y="60"/>
                  <a:pt x="95" y="59"/>
                </a:cubicBezTo>
                <a:cubicBezTo>
                  <a:pt x="95" y="46"/>
                  <a:pt x="95" y="46"/>
                  <a:pt x="95" y="46"/>
                </a:cubicBezTo>
                <a:cubicBezTo>
                  <a:pt x="95" y="44"/>
                  <a:pt x="97" y="42"/>
                  <a:pt x="98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3" y="42"/>
                  <a:pt x="115" y="44"/>
                  <a:pt x="115" y="46"/>
                </a:cubicBezTo>
                <a:lnTo>
                  <a:pt x="115" y="59"/>
                </a:lnTo>
                <a:close/>
                <a:moveTo>
                  <a:pt x="115" y="33"/>
                </a:moveTo>
                <a:cubicBezTo>
                  <a:pt x="115" y="34"/>
                  <a:pt x="113" y="36"/>
                  <a:pt x="111" y="36"/>
                </a:cubicBezTo>
                <a:cubicBezTo>
                  <a:pt x="98" y="36"/>
                  <a:pt x="98" y="36"/>
                  <a:pt x="98" y="36"/>
                </a:cubicBezTo>
                <a:cubicBezTo>
                  <a:pt x="97" y="36"/>
                  <a:pt x="95" y="34"/>
                  <a:pt x="95" y="33"/>
                </a:cubicBezTo>
                <a:cubicBezTo>
                  <a:pt x="95" y="19"/>
                  <a:pt x="95" y="19"/>
                  <a:pt x="95" y="19"/>
                </a:cubicBezTo>
                <a:cubicBezTo>
                  <a:pt x="95" y="18"/>
                  <a:pt x="97" y="16"/>
                  <a:pt x="98" y="16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3" y="16"/>
                  <a:pt x="115" y="18"/>
                  <a:pt x="115" y="19"/>
                </a:cubicBezTo>
                <a:lnTo>
                  <a:pt x="115" y="33"/>
                </a:lnTo>
                <a:close/>
                <a:moveTo>
                  <a:pt x="141" y="85"/>
                </a:moveTo>
                <a:cubicBezTo>
                  <a:pt x="141" y="87"/>
                  <a:pt x="139" y="88"/>
                  <a:pt x="138" y="88"/>
                </a:cubicBezTo>
                <a:cubicBezTo>
                  <a:pt x="125" y="88"/>
                  <a:pt x="125" y="88"/>
                  <a:pt x="125" y="88"/>
                </a:cubicBezTo>
                <a:cubicBezTo>
                  <a:pt x="123" y="88"/>
                  <a:pt x="121" y="87"/>
                  <a:pt x="121" y="8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0"/>
                  <a:pt x="123" y="68"/>
                  <a:pt x="125" y="68"/>
                </a:cubicBezTo>
                <a:cubicBezTo>
                  <a:pt x="138" y="68"/>
                  <a:pt x="138" y="68"/>
                  <a:pt x="138" y="68"/>
                </a:cubicBezTo>
                <a:cubicBezTo>
                  <a:pt x="139" y="68"/>
                  <a:pt x="141" y="70"/>
                  <a:pt x="141" y="72"/>
                </a:cubicBezTo>
                <a:lnTo>
                  <a:pt x="141" y="85"/>
                </a:lnTo>
                <a:close/>
                <a:moveTo>
                  <a:pt x="141" y="59"/>
                </a:moveTo>
                <a:cubicBezTo>
                  <a:pt x="141" y="60"/>
                  <a:pt x="139" y="62"/>
                  <a:pt x="138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3" y="62"/>
                  <a:pt x="121" y="60"/>
                  <a:pt x="121" y="59"/>
                </a:cubicBezTo>
                <a:cubicBezTo>
                  <a:pt x="121" y="46"/>
                  <a:pt x="121" y="46"/>
                  <a:pt x="121" y="46"/>
                </a:cubicBezTo>
                <a:cubicBezTo>
                  <a:pt x="121" y="44"/>
                  <a:pt x="123" y="42"/>
                  <a:pt x="125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9" y="42"/>
                  <a:pt x="141" y="44"/>
                  <a:pt x="141" y="46"/>
                </a:cubicBezTo>
                <a:lnTo>
                  <a:pt x="141" y="59"/>
                </a:lnTo>
                <a:close/>
                <a:moveTo>
                  <a:pt x="141" y="33"/>
                </a:moveTo>
                <a:cubicBezTo>
                  <a:pt x="141" y="34"/>
                  <a:pt x="139" y="36"/>
                  <a:pt x="138" y="36"/>
                </a:cubicBezTo>
                <a:cubicBezTo>
                  <a:pt x="125" y="36"/>
                  <a:pt x="125" y="36"/>
                  <a:pt x="125" y="36"/>
                </a:cubicBezTo>
                <a:cubicBezTo>
                  <a:pt x="123" y="36"/>
                  <a:pt x="121" y="34"/>
                  <a:pt x="121" y="33"/>
                </a:cubicBezTo>
                <a:cubicBezTo>
                  <a:pt x="121" y="19"/>
                  <a:pt x="121" y="19"/>
                  <a:pt x="121" y="19"/>
                </a:cubicBezTo>
                <a:cubicBezTo>
                  <a:pt x="121" y="18"/>
                  <a:pt x="123" y="16"/>
                  <a:pt x="125" y="16"/>
                </a:cubicBezTo>
                <a:cubicBezTo>
                  <a:pt x="138" y="16"/>
                  <a:pt x="138" y="16"/>
                  <a:pt x="138" y="16"/>
                </a:cubicBezTo>
                <a:cubicBezTo>
                  <a:pt x="139" y="16"/>
                  <a:pt x="141" y="18"/>
                  <a:pt x="141" y="19"/>
                </a:cubicBezTo>
                <a:lnTo>
                  <a:pt x="141" y="33"/>
                </a:lnTo>
                <a:close/>
                <a:moveTo>
                  <a:pt x="141" y="33"/>
                </a:moveTo>
                <a:cubicBezTo>
                  <a:pt x="141" y="33"/>
                  <a:pt x="141" y="33"/>
                  <a:pt x="141" y="33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9C2006E7-6902-4D24-816E-F6546A4335BC}"/>
              </a:ext>
            </a:extLst>
          </p:cNvPr>
          <p:cNvSpPr>
            <a:spLocks noEditPoints="1"/>
          </p:cNvSpPr>
          <p:nvPr/>
        </p:nvSpPr>
        <p:spPr bwMode="auto">
          <a:xfrm>
            <a:off x="4015221" y="2342573"/>
            <a:ext cx="327025" cy="303212"/>
          </a:xfrm>
          <a:custGeom>
            <a:avLst/>
            <a:gdLst>
              <a:gd name="T0" fmla="*/ 143 w 156"/>
              <a:gd name="T1" fmla="*/ 0 h 144"/>
              <a:gd name="T2" fmla="*/ 13 w 156"/>
              <a:gd name="T3" fmla="*/ 0 h 144"/>
              <a:gd name="T4" fmla="*/ 0 w 156"/>
              <a:gd name="T5" fmla="*/ 13 h 144"/>
              <a:gd name="T6" fmla="*/ 0 w 156"/>
              <a:gd name="T7" fmla="*/ 105 h 144"/>
              <a:gd name="T8" fmla="*/ 13 w 156"/>
              <a:gd name="T9" fmla="*/ 118 h 144"/>
              <a:gd name="T10" fmla="*/ 58 w 156"/>
              <a:gd name="T11" fmla="*/ 118 h 144"/>
              <a:gd name="T12" fmla="*/ 54 w 156"/>
              <a:gd name="T13" fmla="*/ 135 h 144"/>
              <a:gd name="T14" fmla="*/ 49 w 156"/>
              <a:gd name="T15" fmla="*/ 138 h 144"/>
              <a:gd name="T16" fmla="*/ 45 w 156"/>
              <a:gd name="T17" fmla="*/ 141 h 144"/>
              <a:gd name="T18" fmla="*/ 49 w 156"/>
              <a:gd name="T19" fmla="*/ 144 h 144"/>
              <a:gd name="T20" fmla="*/ 107 w 156"/>
              <a:gd name="T21" fmla="*/ 144 h 144"/>
              <a:gd name="T22" fmla="*/ 111 w 156"/>
              <a:gd name="T23" fmla="*/ 141 h 144"/>
              <a:gd name="T24" fmla="*/ 107 w 156"/>
              <a:gd name="T25" fmla="*/ 138 h 144"/>
              <a:gd name="T26" fmla="*/ 102 w 156"/>
              <a:gd name="T27" fmla="*/ 135 h 144"/>
              <a:gd name="T28" fmla="*/ 98 w 156"/>
              <a:gd name="T29" fmla="*/ 118 h 144"/>
              <a:gd name="T30" fmla="*/ 143 w 156"/>
              <a:gd name="T31" fmla="*/ 118 h 144"/>
              <a:gd name="T32" fmla="*/ 156 w 156"/>
              <a:gd name="T33" fmla="*/ 105 h 144"/>
              <a:gd name="T34" fmla="*/ 156 w 156"/>
              <a:gd name="T35" fmla="*/ 13 h 144"/>
              <a:gd name="T36" fmla="*/ 143 w 156"/>
              <a:gd name="T37" fmla="*/ 0 h 144"/>
              <a:gd name="T38" fmla="*/ 78 w 156"/>
              <a:gd name="T39" fmla="*/ 111 h 144"/>
              <a:gd name="T40" fmla="*/ 71 w 156"/>
              <a:gd name="T41" fmla="*/ 105 h 144"/>
              <a:gd name="T42" fmla="*/ 78 w 156"/>
              <a:gd name="T43" fmla="*/ 98 h 144"/>
              <a:gd name="T44" fmla="*/ 85 w 156"/>
              <a:gd name="T45" fmla="*/ 105 h 144"/>
              <a:gd name="T46" fmla="*/ 78 w 156"/>
              <a:gd name="T47" fmla="*/ 111 h 144"/>
              <a:gd name="T48" fmla="*/ 13 w 156"/>
              <a:gd name="T49" fmla="*/ 92 h 144"/>
              <a:gd name="T50" fmla="*/ 13 w 156"/>
              <a:gd name="T51" fmla="*/ 13 h 144"/>
              <a:gd name="T52" fmla="*/ 143 w 156"/>
              <a:gd name="T53" fmla="*/ 13 h 144"/>
              <a:gd name="T54" fmla="*/ 143 w 156"/>
              <a:gd name="T55" fmla="*/ 92 h 144"/>
              <a:gd name="T56" fmla="*/ 13 w 156"/>
              <a:gd name="T57" fmla="*/ 92 h 144"/>
              <a:gd name="T58" fmla="*/ 13 w 156"/>
              <a:gd name="T59" fmla="*/ 92 h 144"/>
              <a:gd name="T60" fmla="*/ 13 w 156"/>
              <a:gd name="T61" fmla="*/ 9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6" h="144">
                <a:moveTo>
                  <a:pt x="143" y="0"/>
                </a:move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2"/>
                  <a:pt x="5" y="118"/>
                  <a:pt x="13" y="118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58" y="123"/>
                  <a:pt x="57" y="132"/>
                  <a:pt x="54" y="135"/>
                </a:cubicBezTo>
                <a:cubicBezTo>
                  <a:pt x="52" y="137"/>
                  <a:pt x="51" y="138"/>
                  <a:pt x="49" y="138"/>
                </a:cubicBezTo>
                <a:cubicBezTo>
                  <a:pt x="47" y="138"/>
                  <a:pt x="45" y="139"/>
                  <a:pt x="45" y="141"/>
                </a:cubicBezTo>
                <a:cubicBezTo>
                  <a:pt x="45" y="143"/>
                  <a:pt x="47" y="144"/>
                  <a:pt x="49" y="144"/>
                </a:cubicBezTo>
                <a:cubicBezTo>
                  <a:pt x="107" y="144"/>
                  <a:pt x="107" y="144"/>
                  <a:pt x="107" y="144"/>
                </a:cubicBezTo>
                <a:cubicBezTo>
                  <a:pt x="109" y="144"/>
                  <a:pt x="111" y="143"/>
                  <a:pt x="111" y="141"/>
                </a:cubicBezTo>
                <a:cubicBezTo>
                  <a:pt x="111" y="139"/>
                  <a:pt x="109" y="138"/>
                  <a:pt x="107" y="138"/>
                </a:cubicBezTo>
                <a:cubicBezTo>
                  <a:pt x="105" y="138"/>
                  <a:pt x="104" y="137"/>
                  <a:pt x="102" y="135"/>
                </a:cubicBezTo>
                <a:cubicBezTo>
                  <a:pt x="99" y="132"/>
                  <a:pt x="98" y="123"/>
                  <a:pt x="98" y="118"/>
                </a:cubicBezTo>
                <a:cubicBezTo>
                  <a:pt x="143" y="118"/>
                  <a:pt x="143" y="118"/>
                  <a:pt x="143" y="118"/>
                </a:cubicBezTo>
                <a:cubicBezTo>
                  <a:pt x="151" y="118"/>
                  <a:pt x="156" y="112"/>
                  <a:pt x="156" y="105"/>
                </a:cubicBezTo>
                <a:cubicBezTo>
                  <a:pt x="156" y="13"/>
                  <a:pt x="156" y="13"/>
                  <a:pt x="156" y="13"/>
                </a:cubicBezTo>
                <a:cubicBezTo>
                  <a:pt x="156" y="6"/>
                  <a:pt x="151" y="0"/>
                  <a:pt x="143" y="0"/>
                </a:cubicBezTo>
                <a:close/>
                <a:moveTo>
                  <a:pt x="78" y="111"/>
                </a:moveTo>
                <a:cubicBezTo>
                  <a:pt x="74" y="111"/>
                  <a:pt x="71" y="109"/>
                  <a:pt x="71" y="105"/>
                </a:cubicBezTo>
                <a:cubicBezTo>
                  <a:pt x="71" y="101"/>
                  <a:pt x="74" y="98"/>
                  <a:pt x="78" y="98"/>
                </a:cubicBezTo>
                <a:cubicBezTo>
                  <a:pt x="82" y="98"/>
                  <a:pt x="85" y="101"/>
                  <a:pt x="85" y="105"/>
                </a:cubicBezTo>
                <a:cubicBezTo>
                  <a:pt x="85" y="109"/>
                  <a:pt x="82" y="111"/>
                  <a:pt x="78" y="111"/>
                </a:cubicBezTo>
                <a:close/>
                <a:moveTo>
                  <a:pt x="13" y="92"/>
                </a:moveTo>
                <a:cubicBezTo>
                  <a:pt x="13" y="13"/>
                  <a:pt x="13" y="13"/>
                  <a:pt x="13" y="13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3" y="92"/>
                  <a:pt x="143" y="92"/>
                  <a:pt x="143" y="92"/>
                </a:cubicBezTo>
                <a:lnTo>
                  <a:pt x="13" y="92"/>
                </a:lnTo>
                <a:close/>
                <a:moveTo>
                  <a:pt x="13" y="92"/>
                </a:moveTo>
                <a:cubicBezTo>
                  <a:pt x="13" y="92"/>
                  <a:pt x="13" y="92"/>
                  <a:pt x="13" y="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160FB20-9363-467A-B010-51FD5A189E43}"/>
              </a:ext>
            </a:extLst>
          </p:cNvPr>
          <p:cNvGrpSpPr/>
          <p:nvPr/>
        </p:nvGrpSpPr>
        <p:grpSpPr>
          <a:xfrm>
            <a:off x="2182813" y="1713922"/>
            <a:ext cx="300038" cy="301625"/>
            <a:chOff x="2182813" y="1095375"/>
            <a:chExt cx="300038" cy="301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27C2529-BACC-49B4-B83B-EA47CC0EC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2813" y="1095375"/>
              <a:ext cx="300038" cy="301625"/>
            </a:xfrm>
            <a:custGeom>
              <a:avLst/>
              <a:gdLst>
                <a:gd name="T0" fmla="*/ 143 w 143"/>
                <a:gd name="T1" fmla="*/ 52 h 143"/>
                <a:gd name="T2" fmla="*/ 130 w 143"/>
                <a:gd name="T3" fmla="*/ 49 h 143"/>
                <a:gd name="T4" fmla="*/ 140 w 143"/>
                <a:gd name="T5" fmla="*/ 36 h 143"/>
                <a:gd name="T6" fmla="*/ 140 w 143"/>
                <a:gd name="T7" fmla="*/ 29 h 143"/>
                <a:gd name="T8" fmla="*/ 130 w 143"/>
                <a:gd name="T9" fmla="*/ 26 h 143"/>
                <a:gd name="T10" fmla="*/ 114 w 143"/>
                <a:gd name="T11" fmla="*/ 13 h 143"/>
                <a:gd name="T12" fmla="*/ 111 w 143"/>
                <a:gd name="T13" fmla="*/ 0 h 143"/>
                <a:gd name="T14" fmla="*/ 108 w 143"/>
                <a:gd name="T15" fmla="*/ 13 h 143"/>
                <a:gd name="T16" fmla="*/ 94 w 143"/>
                <a:gd name="T17" fmla="*/ 3 h 143"/>
                <a:gd name="T18" fmla="*/ 88 w 143"/>
                <a:gd name="T19" fmla="*/ 3 h 143"/>
                <a:gd name="T20" fmla="*/ 75 w 143"/>
                <a:gd name="T21" fmla="*/ 13 h 143"/>
                <a:gd name="T22" fmla="*/ 72 w 143"/>
                <a:gd name="T23" fmla="*/ 0 h 143"/>
                <a:gd name="T24" fmla="*/ 68 w 143"/>
                <a:gd name="T25" fmla="*/ 13 h 143"/>
                <a:gd name="T26" fmla="*/ 55 w 143"/>
                <a:gd name="T27" fmla="*/ 3 h 143"/>
                <a:gd name="T28" fmla="*/ 49 w 143"/>
                <a:gd name="T29" fmla="*/ 3 h 143"/>
                <a:gd name="T30" fmla="*/ 36 w 143"/>
                <a:gd name="T31" fmla="*/ 13 h 143"/>
                <a:gd name="T32" fmla="*/ 32 w 143"/>
                <a:gd name="T33" fmla="*/ 0 h 143"/>
                <a:gd name="T34" fmla="*/ 29 w 143"/>
                <a:gd name="T35" fmla="*/ 13 h 143"/>
                <a:gd name="T36" fmla="*/ 13 w 143"/>
                <a:gd name="T37" fmla="*/ 26 h 143"/>
                <a:gd name="T38" fmla="*/ 3 w 143"/>
                <a:gd name="T39" fmla="*/ 29 h 143"/>
                <a:gd name="T40" fmla="*/ 3 w 143"/>
                <a:gd name="T41" fmla="*/ 36 h 143"/>
                <a:gd name="T42" fmla="*/ 13 w 143"/>
                <a:gd name="T43" fmla="*/ 49 h 143"/>
                <a:gd name="T44" fmla="*/ 0 w 143"/>
                <a:gd name="T45" fmla="*/ 52 h 143"/>
                <a:gd name="T46" fmla="*/ 13 w 143"/>
                <a:gd name="T47" fmla="*/ 55 h 143"/>
                <a:gd name="T48" fmla="*/ 3 w 143"/>
                <a:gd name="T49" fmla="*/ 68 h 143"/>
                <a:gd name="T50" fmla="*/ 3 w 143"/>
                <a:gd name="T51" fmla="*/ 75 h 143"/>
                <a:gd name="T52" fmla="*/ 13 w 143"/>
                <a:gd name="T53" fmla="*/ 88 h 143"/>
                <a:gd name="T54" fmla="*/ 0 w 143"/>
                <a:gd name="T55" fmla="*/ 91 h 143"/>
                <a:gd name="T56" fmla="*/ 13 w 143"/>
                <a:gd name="T57" fmla="*/ 94 h 143"/>
                <a:gd name="T58" fmla="*/ 3 w 143"/>
                <a:gd name="T59" fmla="*/ 107 h 143"/>
                <a:gd name="T60" fmla="*/ 3 w 143"/>
                <a:gd name="T61" fmla="*/ 114 h 143"/>
                <a:gd name="T62" fmla="*/ 13 w 143"/>
                <a:gd name="T63" fmla="*/ 117 h 143"/>
                <a:gd name="T64" fmla="*/ 29 w 143"/>
                <a:gd name="T65" fmla="*/ 130 h 143"/>
                <a:gd name="T66" fmla="*/ 32 w 143"/>
                <a:gd name="T67" fmla="*/ 143 h 143"/>
                <a:gd name="T68" fmla="*/ 36 w 143"/>
                <a:gd name="T69" fmla="*/ 130 h 143"/>
                <a:gd name="T70" fmla="*/ 49 w 143"/>
                <a:gd name="T71" fmla="*/ 140 h 143"/>
                <a:gd name="T72" fmla="*/ 55 w 143"/>
                <a:gd name="T73" fmla="*/ 140 h 143"/>
                <a:gd name="T74" fmla="*/ 68 w 143"/>
                <a:gd name="T75" fmla="*/ 130 h 143"/>
                <a:gd name="T76" fmla="*/ 72 w 143"/>
                <a:gd name="T77" fmla="*/ 143 h 143"/>
                <a:gd name="T78" fmla="*/ 75 w 143"/>
                <a:gd name="T79" fmla="*/ 130 h 143"/>
                <a:gd name="T80" fmla="*/ 88 w 143"/>
                <a:gd name="T81" fmla="*/ 140 h 143"/>
                <a:gd name="T82" fmla="*/ 94 w 143"/>
                <a:gd name="T83" fmla="*/ 140 h 143"/>
                <a:gd name="T84" fmla="*/ 108 w 143"/>
                <a:gd name="T85" fmla="*/ 130 h 143"/>
                <a:gd name="T86" fmla="*/ 111 w 143"/>
                <a:gd name="T87" fmla="*/ 143 h 143"/>
                <a:gd name="T88" fmla="*/ 114 w 143"/>
                <a:gd name="T89" fmla="*/ 130 h 143"/>
                <a:gd name="T90" fmla="*/ 130 w 143"/>
                <a:gd name="T91" fmla="*/ 117 h 143"/>
                <a:gd name="T92" fmla="*/ 140 w 143"/>
                <a:gd name="T93" fmla="*/ 114 h 143"/>
                <a:gd name="T94" fmla="*/ 140 w 143"/>
                <a:gd name="T95" fmla="*/ 107 h 143"/>
                <a:gd name="T96" fmla="*/ 130 w 143"/>
                <a:gd name="T97" fmla="*/ 94 h 143"/>
                <a:gd name="T98" fmla="*/ 143 w 143"/>
                <a:gd name="T99" fmla="*/ 91 h 143"/>
                <a:gd name="T100" fmla="*/ 130 w 143"/>
                <a:gd name="T101" fmla="*/ 88 h 143"/>
                <a:gd name="T102" fmla="*/ 140 w 143"/>
                <a:gd name="T103" fmla="*/ 75 h 143"/>
                <a:gd name="T104" fmla="*/ 140 w 143"/>
                <a:gd name="T105" fmla="*/ 68 h 143"/>
                <a:gd name="T106" fmla="*/ 130 w 143"/>
                <a:gd name="T107" fmla="*/ 55 h 143"/>
                <a:gd name="T108" fmla="*/ 117 w 143"/>
                <a:gd name="T109" fmla="*/ 114 h 143"/>
                <a:gd name="T110" fmla="*/ 29 w 143"/>
                <a:gd name="T111" fmla="*/ 117 h 143"/>
                <a:gd name="T112" fmla="*/ 26 w 143"/>
                <a:gd name="T113" fmla="*/ 29 h 143"/>
                <a:gd name="T114" fmla="*/ 114 w 143"/>
                <a:gd name="T115" fmla="*/ 26 h 143"/>
                <a:gd name="T116" fmla="*/ 117 w 143"/>
                <a:gd name="T117" fmla="*/ 114 h 143"/>
                <a:gd name="T118" fmla="*/ 117 w 143"/>
                <a:gd name="T1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3" h="143">
                  <a:moveTo>
                    <a:pt x="140" y="55"/>
                  </a:moveTo>
                  <a:cubicBezTo>
                    <a:pt x="142" y="55"/>
                    <a:pt x="143" y="54"/>
                    <a:pt x="143" y="52"/>
                  </a:cubicBezTo>
                  <a:cubicBezTo>
                    <a:pt x="143" y="50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3" y="34"/>
                    <a:pt x="143" y="32"/>
                  </a:cubicBezTo>
                  <a:cubicBezTo>
                    <a:pt x="143" y="31"/>
                    <a:pt x="142" y="29"/>
                    <a:pt x="14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1"/>
                    <a:pt x="93" y="0"/>
                    <a:pt x="91" y="0"/>
                  </a:cubicBezTo>
                  <a:cubicBezTo>
                    <a:pt x="89" y="0"/>
                    <a:pt x="88" y="1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3" y="0"/>
                    <a:pt x="72" y="0"/>
                  </a:cubicBezTo>
                  <a:cubicBezTo>
                    <a:pt x="70" y="0"/>
                    <a:pt x="68" y="1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9" y="1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1" y="0"/>
                    <a:pt x="29" y="1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4"/>
                    <a:pt x="1" y="55"/>
                    <a:pt x="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70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0" y="93"/>
                    <a:pt x="1" y="94"/>
                    <a:pt x="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24"/>
                    <a:pt x="19" y="130"/>
                    <a:pt x="26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2"/>
                    <a:pt x="31" y="143"/>
                    <a:pt x="32" y="143"/>
                  </a:cubicBezTo>
                  <a:cubicBezTo>
                    <a:pt x="34" y="143"/>
                    <a:pt x="36" y="142"/>
                    <a:pt x="36" y="14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2"/>
                    <a:pt x="50" y="143"/>
                    <a:pt x="52" y="143"/>
                  </a:cubicBezTo>
                  <a:cubicBezTo>
                    <a:pt x="54" y="143"/>
                    <a:pt x="55" y="142"/>
                    <a:pt x="55" y="14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42"/>
                    <a:pt x="70" y="143"/>
                    <a:pt x="72" y="143"/>
                  </a:cubicBezTo>
                  <a:cubicBezTo>
                    <a:pt x="73" y="143"/>
                    <a:pt x="75" y="142"/>
                    <a:pt x="75" y="14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2"/>
                    <a:pt x="89" y="143"/>
                    <a:pt x="91" y="143"/>
                  </a:cubicBezTo>
                  <a:cubicBezTo>
                    <a:pt x="93" y="143"/>
                    <a:pt x="94" y="142"/>
                    <a:pt x="94" y="140"/>
                  </a:cubicBezTo>
                  <a:cubicBezTo>
                    <a:pt x="94" y="130"/>
                    <a:pt x="94" y="130"/>
                    <a:pt x="94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2"/>
                    <a:pt x="109" y="143"/>
                    <a:pt x="111" y="143"/>
                  </a:cubicBezTo>
                  <a:cubicBezTo>
                    <a:pt x="113" y="143"/>
                    <a:pt x="114" y="142"/>
                    <a:pt x="114" y="14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25" y="130"/>
                    <a:pt x="130" y="124"/>
                    <a:pt x="130" y="117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3" y="113"/>
                    <a:pt x="143" y="111"/>
                  </a:cubicBezTo>
                  <a:cubicBezTo>
                    <a:pt x="143" y="109"/>
                    <a:pt x="142" y="107"/>
                    <a:pt x="140" y="107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2" y="94"/>
                    <a:pt x="143" y="93"/>
                    <a:pt x="143" y="91"/>
                  </a:cubicBezTo>
                  <a:cubicBezTo>
                    <a:pt x="143" y="89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3" y="73"/>
                    <a:pt x="143" y="72"/>
                  </a:cubicBezTo>
                  <a:cubicBezTo>
                    <a:pt x="143" y="70"/>
                    <a:pt x="142" y="68"/>
                    <a:pt x="140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55"/>
                    <a:pt x="130" y="55"/>
                    <a:pt x="130" y="55"/>
                  </a:cubicBezTo>
                  <a:lnTo>
                    <a:pt x="140" y="55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7"/>
                    <a:pt x="114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7" y="117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7"/>
                    <a:pt x="117" y="29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12524982-0CB7-4FE5-99F9-AB199F185D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9488" y="1163638"/>
              <a:ext cx="166688" cy="165100"/>
            </a:xfrm>
            <a:custGeom>
              <a:avLst/>
              <a:gdLst>
                <a:gd name="T0" fmla="*/ 0 w 79"/>
                <a:gd name="T1" fmla="*/ 79 h 79"/>
                <a:gd name="T2" fmla="*/ 79 w 79"/>
                <a:gd name="T3" fmla="*/ 79 h 79"/>
                <a:gd name="T4" fmla="*/ 79 w 79"/>
                <a:gd name="T5" fmla="*/ 0 h 79"/>
                <a:gd name="T6" fmla="*/ 0 w 79"/>
                <a:gd name="T7" fmla="*/ 0 h 79"/>
                <a:gd name="T8" fmla="*/ 0 w 79"/>
                <a:gd name="T9" fmla="*/ 79 h 79"/>
                <a:gd name="T10" fmla="*/ 10 w 79"/>
                <a:gd name="T11" fmla="*/ 46 h 79"/>
                <a:gd name="T12" fmla="*/ 20 w 79"/>
                <a:gd name="T13" fmla="*/ 27 h 79"/>
                <a:gd name="T14" fmla="*/ 23 w 79"/>
                <a:gd name="T15" fmla="*/ 27 h 79"/>
                <a:gd name="T16" fmla="*/ 24 w 79"/>
                <a:gd name="T17" fmla="*/ 29 h 79"/>
                <a:gd name="T18" fmla="*/ 29 w 79"/>
                <a:gd name="T19" fmla="*/ 37 h 79"/>
                <a:gd name="T20" fmla="*/ 30 w 79"/>
                <a:gd name="T21" fmla="*/ 24 h 79"/>
                <a:gd name="T22" fmla="*/ 45 w 79"/>
                <a:gd name="T23" fmla="*/ 4 h 79"/>
                <a:gd name="T24" fmla="*/ 49 w 79"/>
                <a:gd name="T25" fmla="*/ 4 h 79"/>
                <a:gd name="T26" fmla="*/ 51 w 79"/>
                <a:gd name="T27" fmla="*/ 7 h 79"/>
                <a:gd name="T28" fmla="*/ 58 w 79"/>
                <a:gd name="T29" fmla="*/ 22 h 79"/>
                <a:gd name="T30" fmla="*/ 69 w 79"/>
                <a:gd name="T31" fmla="*/ 45 h 79"/>
                <a:gd name="T32" fmla="*/ 69 w 79"/>
                <a:gd name="T33" fmla="*/ 48 h 79"/>
                <a:gd name="T34" fmla="*/ 40 w 79"/>
                <a:gd name="T35" fmla="*/ 75 h 79"/>
                <a:gd name="T36" fmla="*/ 10 w 79"/>
                <a:gd name="T37" fmla="*/ 48 h 79"/>
                <a:gd name="T38" fmla="*/ 10 w 79"/>
                <a:gd name="T39" fmla="*/ 46 h 79"/>
                <a:gd name="T40" fmla="*/ 10 w 79"/>
                <a:gd name="T41" fmla="*/ 46 h 79"/>
                <a:gd name="T42" fmla="*/ 10 w 79"/>
                <a:gd name="T43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79">
                  <a:moveTo>
                    <a:pt x="0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  <a:close/>
                  <a:moveTo>
                    <a:pt x="10" y="46"/>
                  </a:moveTo>
                  <a:cubicBezTo>
                    <a:pt x="11" y="31"/>
                    <a:pt x="19" y="27"/>
                    <a:pt x="20" y="27"/>
                  </a:cubicBezTo>
                  <a:cubicBezTo>
                    <a:pt x="21" y="26"/>
                    <a:pt x="22" y="26"/>
                    <a:pt x="23" y="27"/>
                  </a:cubicBezTo>
                  <a:cubicBezTo>
                    <a:pt x="24" y="27"/>
                    <a:pt x="24" y="28"/>
                    <a:pt x="24" y="29"/>
                  </a:cubicBezTo>
                  <a:cubicBezTo>
                    <a:pt x="24" y="29"/>
                    <a:pt x="25" y="35"/>
                    <a:pt x="29" y="37"/>
                  </a:cubicBezTo>
                  <a:cubicBezTo>
                    <a:pt x="29" y="33"/>
                    <a:pt x="29" y="29"/>
                    <a:pt x="30" y="24"/>
                  </a:cubicBezTo>
                  <a:cubicBezTo>
                    <a:pt x="32" y="17"/>
                    <a:pt x="38" y="9"/>
                    <a:pt x="45" y="4"/>
                  </a:cubicBezTo>
                  <a:cubicBezTo>
                    <a:pt x="46" y="3"/>
                    <a:pt x="48" y="3"/>
                    <a:pt x="49" y="4"/>
                  </a:cubicBezTo>
                  <a:cubicBezTo>
                    <a:pt x="50" y="5"/>
                    <a:pt x="51" y="6"/>
                    <a:pt x="51" y="7"/>
                  </a:cubicBezTo>
                  <a:cubicBezTo>
                    <a:pt x="51" y="13"/>
                    <a:pt x="54" y="17"/>
                    <a:pt x="58" y="22"/>
                  </a:cubicBezTo>
                  <a:cubicBezTo>
                    <a:pt x="63" y="28"/>
                    <a:pt x="68" y="34"/>
                    <a:pt x="69" y="45"/>
                  </a:cubicBezTo>
                  <a:cubicBezTo>
                    <a:pt x="69" y="47"/>
                    <a:pt x="69" y="47"/>
                    <a:pt x="69" y="48"/>
                  </a:cubicBezTo>
                  <a:cubicBezTo>
                    <a:pt x="69" y="63"/>
                    <a:pt x="56" y="75"/>
                    <a:pt x="40" y="75"/>
                  </a:cubicBezTo>
                  <a:cubicBezTo>
                    <a:pt x="23" y="75"/>
                    <a:pt x="10" y="63"/>
                    <a:pt x="10" y="48"/>
                  </a:cubicBezTo>
                  <a:cubicBezTo>
                    <a:pt x="10" y="48"/>
                    <a:pt x="10" y="47"/>
                    <a:pt x="10" y="46"/>
                  </a:cubicBezTo>
                  <a:close/>
                  <a:moveTo>
                    <a:pt x="10" y="46"/>
                  </a:moveTo>
                  <a:cubicBezTo>
                    <a:pt x="10" y="46"/>
                    <a:pt x="10" y="46"/>
                    <a:pt x="10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0BA03BB-AC20-4FC5-A51A-4548E2AE2B89}"/>
              </a:ext>
            </a:extLst>
          </p:cNvPr>
          <p:cNvGrpSpPr/>
          <p:nvPr/>
        </p:nvGrpSpPr>
        <p:grpSpPr>
          <a:xfrm>
            <a:off x="7383463" y="2396548"/>
            <a:ext cx="330200" cy="193675"/>
            <a:chOff x="7383463" y="1717675"/>
            <a:chExt cx="330200" cy="1936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9BF30AA-B855-454F-97E9-F601753C2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3463" y="1717675"/>
              <a:ext cx="330200" cy="193675"/>
            </a:xfrm>
            <a:custGeom>
              <a:avLst/>
              <a:gdLst>
                <a:gd name="T0" fmla="*/ 144 w 157"/>
                <a:gd name="T1" fmla="*/ 0 h 92"/>
                <a:gd name="T2" fmla="*/ 13 w 157"/>
                <a:gd name="T3" fmla="*/ 0 h 92"/>
                <a:gd name="T4" fmla="*/ 0 w 157"/>
                <a:gd name="T5" fmla="*/ 13 h 92"/>
                <a:gd name="T6" fmla="*/ 0 w 157"/>
                <a:gd name="T7" fmla="*/ 79 h 92"/>
                <a:gd name="T8" fmla="*/ 13 w 157"/>
                <a:gd name="T9" fmla="*/ 92 h 92"/>
                <a:gd name="T10" fmla="*/ 144 w 157"/>
                <a:gd name="T11" fmla="*/ 92 h 92"/>
                <a:gd name="T12" fmla="*/ 157 w 157"/>
                <a:gd name="T13" fmla="*/ 79 h 92"/>
                <a:gd name="T14" fmla="*/ 157 w 157"/>
                <a:gd name="T15" fmla="*/ 13 h 92"/>
                <a:gd name="T16" fmla="*/ 144 w 157"/>
                <a:gd name="T17" fmla="*/ 0 h 92"/>
                <a:gd name="T18" fmla="*/ 131 w 157"/>
                <a:gd name="T19" fmla="*/ 62 h 92"/>
                <a:gd name="T20" fmla="*/ 127 w 157"/>
                <a:gd name="T21" fmla="*/ 66 h 92"/>
                <a:gd name="T22" fmla="*/ 29 w 157"/>
                <a:gd name="T23" fmla="*/ 66 h 92"/>
                <a:gd name="T24" fmla="*/ 26 w 157"/>
                <a:gd name="T25" fmla="*/ 62 h 92"/>
                <a:gd name="T26" fmla="*/ 26 w 157"/>
                <a:gd name="T27" fmla="*/ 48 h 92"/>
                <a:gd name="T28" fmla="*/ 28 w 157"/>
                <a:gd name="T29" fmla="*/ 44 h 92"/>
                <a:gd name="T30" fmla="*/ 34 w 157"/>
                <a:gd name="T31" fmla="*/ 43 h 92"/>
                <a:gd name="T32" fmla="*/ 35 w 157"/>
                <a:gd name="T33" fmla="*/ 42 h 92"/>
                <a:gd name="T34" fmla="*/ 50 w 157"/>
                <a:gd name="T35" fmla="*/ 26 h 92"/>
                <a:gd name="T36" fmla="*/ 107 w 157"/>
                <a:gd name="T37" fmla="*/ 26 h 92"/>
                <a:gd name="T38" fmla="*/ 122 w 157"/>
                <a:gd name="T39" fmla="*/ 42 h 92"/>
                <a:gd name="T40" fmla="*/ 123 w 157"/>
                <a:gd name="T41" fmla="*/ 43 h 92"/>
                <a:gd name="T42" fmla="*/ 129 w 157"/>
                <a:gd name="T43" fmla="*/ 44 h 92"/>
                <a:gd name="T44" fmla="*/ 131 w 157"/>
                <a:gd name="T45" fmla="*/ 48 h 92"/>
                <a:gd name="T46" fmla="*/ 131 w 157"/>
                <a:gd name="T47" fmla="*/ 62 h 92"/>
                <a:gd name="T48" fmla="*/ 131 w 157"/>
                <a:gd name="T49" fmla="*/ 62 h 92"/>
                <a:gd name="T50" fmla="*/ 131 w 157"/>
                <a:gd name="T51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92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6"/>
                    <a:pt x="6" y="92"/>
                    <a:pt x="13" y="92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51" y="92"/>
                    <a:pt x="157" y="86"/>
                    <a:pt x="157" y="79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131" y="62"/>
                  </a:moveTo>
                  <a:cubicBezTo>
                    <a:pt x="131" y="64"/>
                    <a:pt x="129" y="66"/>
                    <a:pt x="127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8" y="66"/>
                    <a:pt x="26" y="64"/>
                    <a:pt x="26" y="62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46"/>
                    <a:pt x="27" y="45"/>
                    <a:pt x="28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2"/>
                    <a:pt x="35" y="42"/>
                    <a:pt x="35" y="42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2" y="42"/>
                    <a:pt x="123" y="42"/>
                    <a:pt x="123" y="43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5"/>
                    <a:pt x="131" y="46"/>
                    <a:pt x="131" y="48"/>
                  </a:cubicBezTo>
                  <a:cubicBezTo>
                    <a:pt x="131" y="62"/>
                    <a:pt x="131" y="62"/>
                    <a:pt x="131" y="62"/>
                  </a:cubicBezTo>
                  <a:close/>
                  <a:moveTo>
                    <a:pt x="131" y="62"/>
                  </a:moveTo>
                  <a:cubicBezTo>
                    <a:pt x="131" y="62"/>
                    <a:pt x="131" y="62"/>
                    <a:pt x="131" y="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E18A8528-0454-41B0-8EA5-DFE263DC8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4426" y="1808163"/>
              <a:ext cx="166688" cy="20637"/>
            </a:xfrm>
            <a:custGeom>
              <a:avLst/>
              <a:gdLst>
                <a:gd name="T0" fmla="*/ 75 w 79"/>
                <a:gd name="T1" fmla="*/ 3 h 10"/>
                <a:gd name="T2" fmla="*/ 72 w 79"/>
                <a:gd name="T3" fmla="*/ 3 h 10"/>
                <a:gd name="T4" fmla="*/ 69 w 79"/>
                <a:gd name="T5" fmla="*/ 0 h 10"/>
                <a:gd name="T6" fmla="*/ 66 w 79"/>
                <a:gd name="T7" fmla="*/ 3 h 10"/>
                <a:gd name="T8" fmla="*/ 53 w 79"/>
                <a:gd name="T9" fmla="*/ 3 h 10"/>
                <a:gd name="T10" fmla="*/ 49 w 79"/>
                <a:gd name="T11" fmla="*/ 0 h 10"/>
                <a:gd name="T12" fmla="*/ 46 w 79"/>
                <a:gd name="T13" fmla="*/ 3 h 10"/>
                <a:gd name="T14" fmla="*/ 33 w 79"/>
                <a:gd name="T15" fmla="*/ 3 h 10"/>
                <a:gd name="T16" fmla="*/ 30 w 79"/>
                <a:gd name="T17" fmla="*/ 0 h 10"/>
                <a:gd name="T18" fmla="*/ 26 w 79"/>
                <a:gd name="T19" fmla="*/ 3 h 10"/>
                <a:gd name="T20" fmla="*/ 13 w 79"/>
                <a:gd name="T21" fmla="*/ 3 h 10"/>
                <a:gd name="T22" fmla="*/ 10 w 79"/>
                <a:gd name="T23" fmla="*/ 0 h 10"/>
                <a:gd name="T24" fmla="*/ 7 w 79"/>
                <a:gd name="T25" fmla="*/ 3 h 10"/>
                <a:gd name="T26" fmla="*/ 4 w 79"/>
                <a:gd name="T27" fmla="*/ 3 h 10"/>
                <a:gd name="T28" fmla="*/ 0 w 79"/>
                <a:gd name="T29" fmla="*/ 6 h 10"/>
                <a:gd name="T30" fmla="*/ 4 w 79"/>
                <a:gd name="T31" fmla="*/ 10 h 10"/>
                <a:gd name="T32" fmla="*/ 75 w 79"/>
                <a:gd name="T33" fmla="*/ 10 h 10"/>
                <a:gd name="T34" fmla="*/ 79 w 79"/>
                <a:gd name="T35" fmla="*/ 6 h 10"/>
                <a:gd name="T36" fmla="*/ 75 w 79"/>
                <a:gd name="T37" fmla="*/ 3 h 10"/>
                <a:gd name="T38" fmla="*/ 75 w 79"/>
                <a:gd name="T39" fmla="*/ 3 h 10"/>
                <a:gd name="T40" fmla="*/ 75 w 79"/>
                <a:gd name="T4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10">
                  <a:moveTo>
                    <a:pt x="75" y="3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1" y="0"/>
                    <a:pt x="69" y="0"/>
                  </a:cubicBezTo>
                  <a:cubicBezTo>
                    <a:pt x="67" y="0"/>
                    <a:pt x="66" y="1"/>
                    <a:pt x="6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1"/>
                    <a:pt x="51" y="0"/>
                    <a:pt x="49" y="0"/>
                  </a:cubicBezTo>
                  <a:cubicBezTo>
                    <a:pt x="47" y="0"/>
                    <a:pt x="46" y="1"/>
                    <a:pt x="46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1"/>
                    <a:pt x="31" y="0"/>
                    <a:pt x="30" y="0"/>
                  </a:cubicBezTo>
                  <a:cubicBezTo>
                    <a:pt x="28" y="0"/>
                    <a:pt x="26" y="1"/>
                    <a:pt x="2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8" y="0"/>
                    <a:pt x="7" y="1"/>
                    <a:pt x="7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5"/>
                    <a:pt x="0" y="6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9" y="8"/>
                    <a:pt x="79" y="6"/>
                  </a:cubicBezTo>
                  <a:cubicBezTo>
                    <a:pt x="79" y="5"/>
                    <a:pt x="77" y="3"/>
                    <a:pt x="75" y="3"/>
                  </a:cubicBezTo>
                  <a:close/>
                  <a:moveTo>
                    <a:pt x="75" y="3"/>
                  </a:moveTo>
                  <a:cubicBezTo>
                    <a:pt x="75" y="3"/>
                    <a:pt x="75" y="3"/>
                    <a:pt x="7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AB54878-D88E-462B-A62F-A72C471E40A4}"/>
              </a:ext>
            </a:extLst>
          </p:cNvPr>
          <p:cNvGrpSpPr/>
          <p:nvPr/>
        </p:nvGrpSpPr>
        <p:grpSpPr>
          <a:xfrm>
            <a:off x="3516313" y="1700428"/>
            <a:ext cx="190500" cy="328612"/>
            <a:chOff x="3516313" y="1104900"/>
            <a:chExt cx="190500" cy="3286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597DC130-7FE6-43F4-A118-00CAAB805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313" y="1104900"/>
              <a:ext cx="190500" cy="328612"/>
            </a:xfrm>
            <a:custGeom>
              <a:avLst/>
              <a:gdLst>
                <a:gd name="T0" fmla="*/ 85 w 91"/>
                <a:gd name="T1" fmla="*/ 46 h 157"/>
                <a:gd name="T2" fmla="*/ 85 w 91"/>
                <a:gd name="T3" fmla="*/ 13 h 157"/>
                <a:gd name="T4" fmla="*/ 72 w 91"/>
                <a:gd name="T5" fmla="*/ 0 h 157"/>
                <a:gd name="T6" fmla="*/ 19 w 91"/>
                <a:gd name="T7" fmla="*/ 0 h 157"/>
                <a:gd name="T8" fmla="*/ 6 w 91"/>
                <a:gd name="T9" fmla="*/ 13 h 157"/>
                <a:gd name="T10" fmla="*/ 6 w 91"/>
                <a:gd name="T11" fmla="*/ 46 h 157"/>
                <a:gd name="T12" fmla="*/ 0 w 91"/>
                <a:gd name="T13" fmla="*/ 56 h 157"/>
                <a:gd name="T14" fmla="*/ 0 w 91"/>
                <a:gd name="T15" fmla="*/ 85 h 157"/>
                <a:gd name="T16" fmla="*/ 9 w 91"/>
                <a:gd name="T17" fmla="*/ 117 h 157"/>
                <a:gd name="T18" fmla="*/ 20 w 91"/>
                <a:gd name="T19" fmla="*/ 136 h 157"/>
                <a:gd name="T20" fmla="*/ 23 w 91"/>
                <a:gd name="T21" fmla="*/ 137 h 157"/>
                <a:gd name="T22" fmla="*/ 33 w 91"/>
                <a:gd name="T23" fmla="*/ 137 h 157"/>
                <a:gd name="T24" fmla="*/ 33 w 91"/>
                <a:gd name="T25" fmla="*/ 154 h 157"/>
                <a:gd name="T26" fmla="*/ 36 w 91"/>
                <a:gd name="T27" fmla="*/ 157 h 157"/>
                <a:gd name="T28" fmla="*/ 55 w 91"/>
                <a:gd name="T29" fmla="*/ 157 h 157"/>
                <a:gd name="T30" fmla="*/ 59 w 91"/>
                <a:gd name="T31" fmla="*/ 154 h 157"/>
                <a:gd name="T32" fmla="*/ 59 w 91"/>
                <a:gd name="T33" fmla="*/ 137 h 157"/>
                <a:gd name="T34" fmla="*/ 68 w 91"/>
                <a:gd name="T35" fmla="*/ 137 h 157"/>
                <a:gd name="T36" fmla="*/ 71 w 91"/>
                <a:gd name="T37" fmla="*/ 136 h 157"/>
                <a:gd name="T38" fmla="*/ 82 w 91"/>
                <a:gd name="T39" fmla="*/ 117 h 157"/>
                <a:gd name="T40" fmla="*/ 91 w 91"/>
                <a:gd name="T41" fmla="*/ 85 h 157"/>
                <a:gd name="T42" fmla="*/ 91 w 91"/>
                <a:gd name="T43" fmla="*/ 56 h 157"/>
                <a:gd name="T44" fmla="*/ 85 w 91"/>
                <a:gd name="T45" fmla="*/ 46 h 157"/>
                <a:gd name="T46" fmla="*/ 19 w 91"/>
                <a:gd name="T47" fmla="*/ 46 h 157"/>
                <a:gd name="T48" fmla="*/ 13 w 91"/>
                <a:gd name="T49" fmla="*/ 46 h 157"/>
                <a:gd name="T50" fmla="*/ 13 w 91"/>
                <a:gd name="T51" fmla="*/ 13 h 157"/>
                <a:gd name="T52" fmla="*/ 19 w 91"/>
                <a:gd name="T53" fmla="*/ 7 h 157"/>
                <a:gd name="T54" fmla="*/ 19 w 91"/>
                <a:gd name="T55" fmla="*/ 46 h 157"/>
                <a:gd name="T56" fmla="*/ 65 w 91"/>
                <a:gd name="T57" fmla="*/ 46 h 157"/>
                <a:gd name="T58" fmla="*/ 26 w 91"/>
                <a:gd name="T59" fmla="*/ 46 h 157"/>
                <a:gd name="T60" fmla="*/ 26 w 91"/>
                <a:gd name="T61" fmla="*/ 7 h 157"/>
                <a:gd name="T62" fmla="*/ 65 w 91"/>
                <a:gd name="T63" fmla="*/ 7 h 157"/>
                <a:gd name="T64" fmla="*/ 65 w 91"/>
                <a:gd name="T65" fmla="*/ 46 h 157"/>
                <a:gd name="T66" fmla="*/ 78 w 91"/>
                <a:gd name="T67" fmla="*/ 46 h 157"/>
                <a:gd name="T68" fmla="*/ 72 w 91"/>
                <a:gd name="T69" fmla="*/ 46 h 157"/>
                <a:gd name="T70" fmla="*/ 72 w 91"/>
                <a:gd name="T71" fmla="*/ 7 h 157"/>
                <a:gd name="T72" fmla="*/ 78 w 91"/>
                <a:gd name="T73" fmla="*/ 13 h 157"/>
                <a:gd name="T74" fmla="*/ 78 w 91"/>
                <a:gd name="T75" fmla="*/ 46 h 157"/>
                <a:gd name="T76" fmla="*/ 78 w 91"/>
                <a:gd name="T77" fmla="*/ 46 h 157"/>
                <a:gd name="T78" fmla="*/ 78 w 91"/>
                <a:gd name="T79" fmla="*/ 4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1" h="157">
                  <a:moveTo>
                    <a:pt x="85" y="46"/>
                  </a:moveTo>
                  <a:cubicBezTo>
                    <a:pt x="85" y="13"/>
                    <a:pt x="85" y="13"/>
                    <a:pt x="85" y="13"/>
                  </a:cubicBezTo>
                  <a:cubicBezTo>
                    <a:pt x="85" y="6"/>
                    <a:pt x="79" y="0"/>
                    <a:pt x="7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6" y="6"/>
                    <a:pt x="6" y="1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8"/>
                    <a:pt x="0" y="51"/>
                    <a:pt x="0" y="5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6"/>
                    <a:pt x="3" y="107"/>
                    <a:pt x="9" y="117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1" y="137"/>
                    <a:pt x="22" y="137"/>
                    <a:pt x="23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5"/>
                    <a:pt x="34" y="157"/>
                    <a:pt x="36" y="157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7" y="157"/>
                    <a:pt x="59" y="155"/>
                    <a:pt x="59" y="154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70" y="137"/>
                    <a:pt x="71" y="137"/>
                    <a:pt x="71" y="136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88" y="107"/>
                    <a:pt x="91" y="96"/>
                    <a:pt x="91" y="8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1"/>
                    <a:pt x="89" y="48"/>
                    <a:pt x="85" y="46"/>
                  </a:cubicBezTo>
                  <a:close/>
                  <a:moveTo>
                    <a:pt x="19" y="46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9"/>
                    <a:pt x="16" y="7"/>
                    <a:pt x="19" y="7"/>
                  </a:cubicBezTo>
                  <a:lnTo>
                    <a:pt x="19" y="46"/>
                  </a:lnTo>
                  <a:close/>
                  <a:moveTo>
                    <a:pt x="65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65" y="7"/>
                    <a:pt x="65" y="7"/>
                    <a:pt x="65" y="7"/>
                  </a:cubicBezTo>
                  <a:lnTo>
                    <a:pt x="65" y="46"/>
                  </a:lnTo>
                  <a:close/>
                  <a:moveTo>
                    <a:pt x="78" y="46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8" y="9"/>
                    <a:pt x="78" y="13"/>
                  </a:cubicBezTo>
                  <a:lnTo>
                    <a:pt x="78" y="46"/>
                  </a:lnTo>
                  <a:close/>
                  <a:moveTo>
                    <a:pt x="78" y="46"/>
                  </a:moveTo>
                  <a:cubicBezTo>
                    <a:pt x="78" y="46"/>
                    <a:pt x="78" y="46"/>
                    <a:pt x="78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B92640CA-8406-4E79-AD4E-B38C80BEA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1146175"/>
              <a:ext cx="26988" cy="12700"/>
            </a:xfrm>
            <a:custGeom>
              <a:avLst/>
              <a:gdLst>
                <a:gd name="T0" fmla="*/ 4 w 13"/>
                <a:gd name="T1" fmla="*/ 6 h 6"/>
                <a:gd name="T2" fmla="*/ 10 w 13"/>
                <a:gd name="T3" fmla="*/ 6 h 6"/>
                <a:gd name="T4" fmla="*/ 13 w 13"/>
                <a:gd name="T5" fmla="*/ 3 h 6"/>
                <a:gd name="T6" fmla="*/ 10 w 13"/>
                <a:gd name="T7" fmla="*/ 0 h 6"/>
                <a:gd name="T8" fmla="*/ 4 w 13"/>
                <a:gd name="T9" fmla="*/ 0 h 6"/>
                <a:gd name="T10" fmla="*/ 0 w 13"/>
                <a:gd name="T11" fmla="*/ 3 h 6"/>
                <a:gd name="T12" fmla="*/ 4 w 13"/>
                <a:gd name="T13" fmla="*/ 6 h 6"/>
                <a:gd name="T14" fmla="*/ 4 w 13"/>
                <a:gd name="T15" fmla="*/ 6 h 6"/>
                <a:gd name="T16" fmla="*/ 4 w 1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4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3" y="5"/>
                    <a:pt x="13" y="3"/>
                  </a:cubicBezTo>
                  <a:cubicBezTo>
                    <a:pt x="13" y="1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7F653D1-86EF-4A4F-939E-6018429D0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9501" y="1146175"/>
              <a:ext cx="26988" cy="12700"/>
            </a:xfrm>
            <a:custGeom>
              <a:avLst/>
              <a:gdLst>
                <a:gd name="T0" fmla="*/ 3 w 13"/>
                <a:gd name="T1" fmla="*/ 6 h 6"/>
                <a:gd name="T2" fmla="*/ 10 w 13"/>
                <a:gd name="T3" fmla="*/ 6 h 6"/>
                <a:gd name="T4" fmla="*/ 13 w 13"/>
                <a:gd name="T5" fmla="*/ 3 h 6"/>
                <a:gd name="T6" fmla="*/ 10 w 13"/>
                <a:gd name="T7" fmla="*/ 0 h 6"/>
                <a:gd name="T8" fmla="*/ 3 w 13"/>
                <a:gd name="T9" fmla="*/ 0 h 6"/>
                <a:gd name="T10" fmla="*/ 0 w 13"/>
                <a:gd name="T11" fmla="*/ 3 h 6"/>
                <a:gd name="T12" fmla="*/ 3 w 13"/>
                <a:gd name="T13" fmla="*/ 6 h 6"/>
                <a:gd name="T14" fmla="*/ 3 w 13"/>
                <a:gd name="T15" fmla="*/ 6 h 6"/>
                <a:gd name="T16" fmla="*/ 3 w 1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3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3" y="5"/>
                    <a:pt x="13" y="3"/>
                  </a:cubicBezTo>
                  <a:cubicBezTo>
                    <a:pt x="13" y="1"/>
                    <a:pt x="11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Freeform 121">
            <a:extLst>
              <a:ext uri="{FF2B5EF4-FFF2-40B4-BE49-F238E27FC236}">
                <a16:creationId xmlns:a16="http://schemas.microsoft.com/office/drawing/2014/main" id="{39E6F587-D427-4F34-A0F1-B683CA6F1E52}"/>
              </a:ext>
            </a:extLst>
          </p:cNvPr>
          <p:cNvSpPr>
            <a:spLocks noEditPoints="1"/>
          </p:cNvSpPr>
          <p:nvPr/>
        </p:nvSpPr>
        <p:spPr bwMode="auto">
          <a:xfrm>
            <a:off x="5097463" y="2369561"/>
            <a:ext cx="330200" cy="247650"/>
          </a:xfrm>
          <a:custGeom>
            <a:avLst/>
            <a:gdLst>
              <a:gd name="T0" fmla="*/ 156 w 157"/>
              <a:gd name="T1" fmla="*/ 73 h 118"/>
              <a:gd name="T2" fmla="*/ 156 w 157"/>
              <a:gd name="T3" fmla="*/ 73 h 118"/>
              <a:gd name="T4" fmla="*/ 128 w 157"/>
              <a:gd name="T5" fmla="*/ 10 h 118"/>
              <a:gd name="T6" fmla="*/ 113 w 157"/>
              <a:gd name="T7" fmla="*/ 0 h 118"/>
              <a:gd name="T8" fmla="*/ 45 w 157"/>
              <a:gd name="T9" fmla="*/ 0 h 118"/>
              <a:gd name="T10" fmla="*/ 30 w 157"/>
              <a:gd name="T11" fmla="*/ 10 h 118"/>
              <a:gd name="T12" fmla="*/ 2 w 157"/>
              <a:gd name="T13" fmla="*/ 73 h 118"/>
              <a:gd name="T14" fmla="*/ 2 w 157"/>
              <a:gd name="T15" fmla="*/ 73 h 118"/>
              <a:gd name="T16" fmla="*/ 0 w 157"/>
              <a:gd name="T17" fmla="*/ 79 h 118"/>
              <a:gd name="T18" fmla="*/ 0 w 157"/>
              <a:gd name="T19" fmla="*/ 105 h 118"/>
              <a:gd name="T20" fmla="*/ 13 w 157"/>
              <a:gd name="T21" fmla="*/ 118 h 118"/>
              <a:gd name="T22" fmla="*/ 144 w 157"/>
              <a:gd name="T23" fmla="*/ 118 h 118"/>
              <a:gd name="T24" fmla="*/ 157 w 157"/>
              <a:gd name="T25" fmla="*/ 105 h 118"/>
              <a:gd name="T26" fmla="*/ 157 w 157"/>
              <a:gd name="T27" fmla="*/ 79 h 118"/>
              <a:gd name="T28" fmla="*/ 156 w 157"/>
              <a:gd name="T29" fmla="*/ 73 h 118"/>
              <a:gd name="T30" fmla="*/ 131 w 157"/>
              <a:gd name="T31" fmla="*/ 98 h 118"/>
              <a:gd name="T32" fmla="*/ 124 w 157"/>
              <a:gd name="T33" fmla="*/ 92 h 118"/>
              <a:gd name="T34" fmla="*/ 131 w 157"/>
              <a:gd name="T35" fmla="*/ 85 h 118"/>
              <a:gd name="T36" fmla="*/ 138 w 157"/>
              <a:gd name="T37" fmla="*/ 92 h 118"/>
              <a:gd name="T38" fmla="*/ 131 w 157"/>
              <a:gd name="T39" fmla="*/ 98 h 118"/>
              <a:gd name="T40" fmla="*/ 19 w 157"/>
              <a:gd name="T41" fmla="*/ 66 h 118"/>
              <a:gd name="T42" fmla="*/ 42 w 157"/>
              <a:gd name="T43" fmla="*/ 15 h 118"/>
              <a:gd name="T44" fmla="*/ 45 w 157"/>
              <a:gd name="T45" fmla="*/ 14 h 118"/>
              <a:gd name="T46" fmla="*/ 113 w 157"/>
              <a:gd name="T47" fmla="*/ 14 h 118"/>
              <a:gd name="T48" fmla="*/ 116 w 157"/>
              <a:gd name="T49" fmla="*/ 15 h 118"/>
              <a:gd name="T50" fmla="*/ 138 w 157"/>
              <a:gd name="T51" fmla="*/ 66 h 118"/>
              <a:gd name="T52" fmla="*/ 19 w 157"/>
              <a:gd name="T53" fmla="*/ 66 h 118"/>
              <a:gd name="T54" fmla="*/ 19 w 157"/>
              <a:gd name="T55" fmla="*/ 66 h 118"/>
              <a:gd name="T56" fmla="*/ 19 w 157"/>
              <a:gd name="T57" fmla="*/ 6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7" h="118">
                <a:moveTo>
                  <a:pt x="156" y="73"/>
                </a:moveTo>
                <a:cubicBezTo>
                  <a:pt x="156" y="73"/>
                  <a:pt x="156" y="73"/>
                  <a:pt x="156" y="73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5" y="4"/>
                  <a:pt x="119" y="0"/>
                  <a:pt x="11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38" y="0"/>
                  <a:pt x="32" y="4"/>
                  <a:pt x="30" y="10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5"/>
                  <a:pt x="0" y="77"/>
                  <a:pt x="0" y="79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2"/>
                  <a:pt x="6" y="118"/>
                  <a:pt x="13" y="118"/>
                </a:cubicBezTo>
                <a:cubicBezTo>
                  <a:pt x="144" y="118"/>
                  <a:pt x="144" y="118"/>
                  <a:pt x="144" y="118"/>
                </a:cubicBezTo>
                <a:cubicBezTo>
                  <a:pt x="151" y="118"/>
                  <a:pt x="157" y="112"/>
                  <a:pt x="157" y="105"/>
                </a:cubicBezTo>
                <a:cubicBezTo>
                  <a:pt x="157" y="79"/>
                  <a:pt x="157" y="79"/>
                  <a:pt x="157" y="79"/>
                </a:cubicBezTo>
                <a:cubicBezTo>
                  <a:pt x="157" y="77"/>
                  <a:pt x="157" y="75"/>
                  <a:pt x="156" y="73"/>
                </a:cubicBezTo>
                <a:close/>
                <a:moveTo>
                  <a:pt x="131" y="98"/>
                </a:moveTo>
                <a:cubicBezTo>
                  <a:pt x="127" y="98"/>
                  <a:pt x="124" y="96"/>
                  <a:pt x="124" y="92"/>
                </a:cubicBezTo>
                <a:cubicBezTo>
                  <a:pt x="124" y="88"/>
                  <a:pt x="127" y="85"/>
                  <a:pt x="131" y="85"/>
                </a:cubicBezTo>
                <a:cubicBezTo>
                  <a:pt x="135" y="85"/>
                  <a:pt x="138" y="88"/>
                  <a:pt x="138" y="92"/>
                </a:cubicBezTo>
                <a:cubicBezTo>
                  <a:pt x="138" y="96"/>
                  <a:pt x="135" y="98"/>
                  <a:pt x="131" y="98"/>
                </a:cubicBezTo>
                <a:close/>
                <a:moveTo>
                  <a:pt x="19" y="66"/>
                </a:moveTo>
                <a:cubicBezTo>
                  <a:pt x="42" y="15"/>
                  <a:pt x="42" y="15"/>
                  <a:pt x="42" y="15"/>
                </a:cubicBezTo>
                <a:cubicBezTo>
                  <a:pt x="42" y="14"/>
                  <a:pt x="43" y="14"/>
                  <a:pt x="45" y="1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4" y="14"/>
                  <a:pt x="115" y="14"/>
                  <a:pt x="116" y="15"/>
                </a:cubicBezTo>
                <a:cubicBezTo>
                  <a:pt x="138" y="66"/>
                  <a:pt x="138" y="66"/>
                  <a:pt x="138" y="66"/>
                </a:cubicBezTo>
                <a:lnTo>
                  <a:pt x="19" y="66"/>
                </a:lnTo>
                <a:close/>
                <a:moveTo>
                  <a:pt x="19" y="66"/>
                </a:moveTo>
                <a:cubicBezTo>
                  <a:pt x="19" y="66"/>
                  <a:pt x="19" y="66"/>
                  <a:pt x="19" y="6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D1B289F-C265-49F4-B679-FC50F958A0A7}"/>
              </a:ext>
            </a:extLst>
          </p:cNvPr>
          <p:cNvGrpSpPr/>
          <p:nvPr/>
        </p:nvGrpSpPr>
        <p:grpSpPr>
          <a:xfrm>
            <a:off x="8083551" y="2329873"/>
            <a:ext cx="247650" cy="330200"/>
            <a:chOff x="8083551" y="1651000"/>
            <a:chExt cx="247650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7871FF82-CB42-4880-B1BF-A85E7384D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1690688"/>
              <a:ext cx="163513" cy="247650"/>
            </a:xfrm>
            <a:custGeom>
              <a:avLst/>
              <a:gdLst>
                <a:gd name="T0" fmla="*/ 75 w 78"/>
                <a:gd name="T1" fmla="*/ 72 h 118"/>
                <a:gd name="T2" fmla="*/ 69 w 78"/>
                <a:gd name="T3" fmla="*/ 72 h 118"/>
                <a:gd name="T4" fmla="*/ 66 w 78"/>
                <a:gd name="T5" fmla="*/ 70 h 118"/>
                <a:gd name="T6" fmla="*/ 67 w 78"/>
                <a:gd name="T7" fmla="*/ 67 h 118"/>
                <a:gd name="T8" fmla="*/ 78 w 78"/>
                <a:gd name="T9" fmla="*/ 40 h 118"/>
                <a:gd name="T10" fmla="*/ 39 w 78"/>
                <a:gd name="T11" fmla="*/ 0 h 118"/>
                <a:gd name="T12" fmla="*/ 0 w 78"/>
                <a:gd name="T13" fmla="*/ 40 h 118"/>
                <a:gd name="T14" fmla="*/ 10 w 78"/>
                <a:gd name="T15" fmla="*/ 67 h 118"/>
                <a:gd name="T16" fmla="*/ 11 w 78"/>
                <a:gd name="T17" fmla="*/ 70 h 118"/>
                <a:gd name="T18" fmla="*/ 8 w 78"/>
                <a:gd name="T19" fmla="*/ 72 h 118"/>
                <a:gd name="T20" fmla="*/ 3 w 78"/>
                <a:gd name="T21" fmla="*/ 72 h 118"/>
                <a:gd name="T22" fmla="*/ 0 w 78"/>
                <a:gd name="T23" fmla="*/ 76 h 118"/>
                <a:gd name="T24" fmla="*/ 0 w 78"/>
                <a:gd name="T25" fmla="*/ 115 h 118"/>
                <a:gd name="T26" fmla="*/ 3 w 78"/>
                <a:gd name="T27" fmla="*/ 118 h 118"/>
                <a:gd name="T28" fmla="*/ 56 w 78"/>
                <a:gd name="T29" fmla="*/ 118 h 118"/>
                <a:gd name="T30" fmla="*/ 63 w 78"/>
                <a:gd name="T31" fmla="*/ 115 h 118"/>
                <a:gd name="T32" fmla="*/ 75 w 78"/>
                <a:gd name="T33" fmla="*/ 103 h 118"/>
                <a:gd name="T34" fmla="*/ 78 w 78"/>
                <a:gd name="T35" fmla="*/ 96 h 118"/>
                <a:gd name="T36" fmla="*/ 78 w 78"/>
                <a:gd name="T37" fmla="*/ 76 h 118"/>
                <a:gd name="T38" fmla="*/ 75 w 78"/>
                <a:gd name="T39" fmla="*/ 72 h 118"/>
                <a:gd name="T40" fmla="*/ 39 w 78"/>
                <a:gd name="T41" fmla="*/ 53 h 118"/>
                <a:gd name="T42" fmla="*/ 26 w 78"/>
                <a:gd name="T43" fmla="*/ 40 h 118"/>
                <a:gd name="T44" fmla="*/ 39 w 78"/>
                <a:gd name="T45" fmla="*/ 27 h 118"/>
                <a:gd name="T46" fmla="*/ 52 w 78"/>
                <a:gd name="T47" fmla="*/ 40 h 118"/>
                <a:gd name="T48" fmla="*/ 39 w 78"/>
                <a:gd name="T49" fmla="*/ 53 h 118"/>
                <a:gd name="T50" fmla="*/ 39 w 78"/>
                <a:gd name="T51" fmla="*/ 53 h 118"/>
                <a:gd name="T52" fmla="*/ 39 w 78"/>
                <a:gd name="T53" fmla="*/ 5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118">
                  <a:moveTo>
                    <a:pt x="75" y="72"/>
                  </a:moveTo>
                  <a:cubicBezTo>
                    <a:pt x="69" y="72"/>
                    <a:pt x="69" y="72"/>
                    <a:pt x="69" y="72"/>
                  </a:cubicBezTo>
                  <a:cubicBezTo>
                    <a:pt x="68" y="72"/>
                    <a:pt x="67" y="72"/>
                    <a:pt x="66" y="70"/>
                  </a:cubicBezTo>
                  <a:cubicBezTo>
                    <a:pt x="66" y="69"/>
                    <a:pt x="66" y="68"/>
                    <a:pt x="67" y="67"/>
                  </a:cubicBezTo>
                  <a:cubicBezTo>
                    <a:pt x="74" y="59"/>
                    <a:pt x="78" y="50"/>
                    <a:pt x="78" y="40"/>
                  </a:cubicBezTo>
                  <a:cubicBezTo>
                    <a:pt x="78" y="18"/>
                    <a:pt x="6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0" y="50"/>
                    <a:pt x="3" y="59"/>
                    <a:pt x="10" y="67"/>
                  </a:cubicBezTo>
                  <a:cubicBezTo>
                    <a:pt x="11" y="68"/>
                    <a:pt x="12" y="69"/>
                    <a:pt x="11" y="70"/>
                  </a:cubicBezTo>
                  <a:cubicBezTo>
                    <a:pt x="11" y="72"/>
                    <a:pt x="9" y="72"/>
                    <a:pt x="8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4"/>
                    <a:pt x="0" y="7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8"/>
                    <a:pt x="3" y="118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59" y="118"/>
                    <a:pt x="61" y="117"/>
                    <a:pt x="63" y="115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77" y="101"/>
                    <a:pt x="78" y="99"/>
                    <a:pt x="78" y="9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74"/>
                    <a:pt x="76" y="72"/>
                    <a:pt x="75" y="72"/>
                  </a:cubicBezTo>
                  <a:close/>
                  <a:moveTo>
                    <a:pt x="39" y="53"/>
                  </a:moveTo>
                  <a:cubicBezTo>
                    <a:pt x="32" y="53"/>
                    <a:pt x="26" y="47"/>
                    <a:pt x="26" y="40"/>
                  </a:cubicBezTo>
                  <a:cubicBezTo>
                    <a:pt x="26" y="32"/>
                    <a:pt x="32" y="27"/>
                    <a:pt x="39" y="27"/>
                  </a:cubicBezTo>
                  <a:cubicBezTo>
                    <a:pt x="46" y="27"/>
                    <a:pt x="52" y="32"/>
                    <a:pt x="52" y="40"/>
                  </a:cubicBezTo>
                  <a:cubicBezTo>
                    <a:pt x="52" y="47"/>
                    <a:pt x="46" y="53"/>
                    <a:pt x="39" y="53"/>
                  </a:cubicBez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DBA72E5-BB6C-4B86-AF37-0A3C3BDEA8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1" y="1651000"/>
              <a:ext cx="247650" cy="330200"/>
            </a:xfrm>
            <a:custGeom>
              <a:avLst/>
              <a:gdLst>
                <a:gd name="T0" fmla="*/ 104 w 118"/>
                <a:gd name="T1" fmla="*/ 0 h 157"/>
                <a:gd name="T2" fmla="*/ 13 w 118"/>
                <a:gd name="T3" fmla="*/ 0 h 157"/>
                <a:gd name="T4" fmla="*/ 0 w 118"/>
                <a:gd name="T5" fmla="*/ 13 h 157"/>
                <a:gd name="T6" fmla="*/ 0 w 118"/>
                <a:gd name="T7" fmla="*/ 144 h 157"/>
                <a:gd name="T8" fmla="*/ 13 w 118"/>
                <a:gd name="T9" fmla="*/ 157 h 157"/>
                <a:gd name="T10" fmla="*/ 104 w 118"/>
                <a:gd name="T11" fmla="*/ 157 h 157"/>
                <a:gd name="T12" fmla="*/ 118 w 118"/>
                <a:gd name="T13" fmla="*/ 144 h 157"/>
                <a:gd name="T14" fmla="*/ 118 w 118"/>
                <a:gd name="T15" fmla="*/ 13 h 157"/>
                <a:gd name="T16" fmla="*/ 104 w 118"/>
                <a:gd name="T17" fmla="*/ 0 h 157"/>
                <a:gd name="T18" fmla="*/ 100 w 118"/>
                <a:gd name="T19" fmla="*/ 127 h 157"/>
                <a:gd name="T20" fmla="*/ 88 w 118"/>
                <a:gd name="T21" fmla="*/ 139 h 157"/>
                <a:gd name="T22" fmla="*/ 76 w 118"/>
                <a:gd name="T23" fmla="*/ 144 h 157"/>
                <a:gd name="T24" fmla="*/ 23 w 118"/>
                <a:gd name="T25" fmla="*/ 144 h 157"/>
                <a:gd name="T26" fmla="*/ 13 w 118"/>
                <a:gd name="T27" fmla="*/ 134 h 157"/>
                <a:gd name="T28" fmla="*/ 13 w 118"/>
                <a:gd name="T29" fmla="*/ 95 h 157"/>
                <a:gd name="T30" fmla="*/ 21 w 118"/>
                <a:gd name="T31" fmla="*/ 85 h 157"/>
                <a:gd name="T32" fmla="*/ 13 w 118"/>
                <a:gd name="T33" fmla="*/ 59 h 157"/>
                <a:gd name="T34" fmla="*/ 59 w 118"/>
                <a:gd name="T35" fmla="*/ 13 h 157"/>
                <a:gd name="T36" fmla="*/ 104 w 118"/>
                <a:gd name="T37" fmla="*/ 59 h 157"/>
                <a:gd name="T38" fmla="*/ 96 w 118"/>
                <a:gd name="T39" fmla="*/ 85 h 157"/>
                <a:gd name="T40" fmla="*/ 104 w 118"/>
                <a:gd name="T41" fmla="*/ 95 h 157"/>
                <a:gd name="T42" fmla="*/ 104 w 118"/>
                <a:gd name="T43" fmla="*/ 115 h 157"/>
                <a:gd name="T44" fmla="*/ 100 w 118"/>
                <a:gd name="T45" fmla="*/ 127 h 157"/>
                <a:gd name="T46" fmla="*/ 100 w 118"/>
                <a:gd name="T47" fmla="*/ 127 h 157"/>
                <a:gd name="T48" fmla="*/ 100 w 118"/>
                <a:gd name="T49" fmla="*/ 12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57">
                  <a:moveTo>
                    <a:pt x="10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1"/>
                    <a:pt x="6" y="157"/>
                    <a:pt x="13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8" y="151"/>
                    <a:pt x="118" y="144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8" y="6"/>
                    <a:pt x="112" y="0"/>
                    <a:pt x="104" y="0"/>
                  </a:cubicBezTo>
                  <a:close/>
                  <a:moveTo>
                    <a:pt x="100" y="127"/>
                  </a:moveTo>
                  <a:cubicBezTo>
                    <a:pt x="88" y="139"/>
                    <a:pt x="88" y="139"/>
                    <a:pt x="88" y="139"/>
                  </a:cubicBezTo>
                  <a:cubicBezTo>
                    <a:pt x="85" y="142"/>
                    <a:pt x="81" y="144"/>
                    <a:pt x="76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17" y="144"/>
                    <a:pt x="13" y="139"/>
                    <a:pt x="13" y="134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0"/>
                    <a:pt x="17" y="86"/>
                    <a:pt x="21" y="85"/>
                  </a:cubicBezTo>
                  <a:cubicBezTo>
                    <a:pt x="16" y="77"/>
                    <a:pt x="13" y="68"/>
                    <a:pt x="13" y="59"/>
                  </a:cubicBezTo>
                  <a:cubicBezTo>
                    <a:pt x="13" y="33"/>
                    <a:pt x="34" y="13"/>
                    <a:pt x="59" y="13"/>
                  </a:cubicBezTo>
                  <a:cubicBezTo>
                    <a:pt x="84" y="13"/>
                    <a:pt x="104" y="33"/>
                    <a:pt x="104" y="59"/>
                  </a:cubicBezTo>
                  <a:cubicBezTo>
                    <a:pt x="104" y="68"/>
                    <a:pt x="102" y="77"/>
                    <a:pt x="96" y="85"/>
                  </a:cubicBezTo>
                  <a:cubicBezTo>
                    <a:pt x="101" y="86"/>
                    <a:pt x="104" y="90"/>
                    <a:pt x="104" y="95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3" y="124"/>
                    <a:pt x="100" y="127"/>
                  </a:cubicBezTo>
                  <a:close/>
                  <a:moveTo>
                    <a:pt x="100" y="127"/>
                  </a:moveTo>
                  <a:cubicBezTo>
                    <a:pt x="100" y="127"/>
                    <a:pt x="100" y="127"/>
                    <a:pt x="100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A167AD4-A929-46C3-8843-89B51822A4C7}"/>
              </a:ext>
            </a:extLst>
          </p:cNvPr>
          <p:cNvGrpSpPr/>
          <p:nvPr/>
        </p:nvGrpSpPr>
        <p:grpSpPr>
          <a:xfrm>
            <a:off x="5138738" y="1699634"/>
            <a:ext cx="249238" cy="330200"/>
            <a:chOff x="5138738" y="1042988"/>
            <a:chExt cx="249238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E05173E-856F-446A-BA1D-70A504197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926" y="1222375"/>
              <a:ext cx="88900" cy="109537"/>
            </a:xfrm>
            <a:custGeom>
              <a:avLst/>
              <a:gdLst>
                <a:gd name="T0" fmla="*/ 1 w 42"/>
                <a:gd name="T1" fmla="*/ 1 h 52"/>
                <a:gd name="T2" fmla="*/ 0 w 42"/>
                <a:gd name="T3" fmla="*/ 5 h 52"/>
                <a:gd name="T4" fmla="*/ 17 w 42"/>
                <a:gd name="T5" fmla="*/ 44 h 52"/>
                <a:gd name="T6" fmla="*/ 20 w 42"/>
                <a:gd name="T7" fmla="*/ 49 h 52"/>
                <a:gd name="T8" fmla="*/ 29 w 42"/>
                <a:gd name="T9" fmla="*/ 52 h 52"/>
                <a:gd name="T10" fmla="*/ 39 w 42"/>
                <a:gd name="T11" fmla="*/ 49 h 52"/>
                <a:gd name="T12" fmla="*/ 42 w 42"/>
                <a:gd name="T13" fmla="*/ 39 h 52"/>
                <a:gd name="T14" fmla="*/ 38 w 42"/>
                <a:gd name="T15" fmla="*/ 30 h 52"/>
                <a:gd name="T16" fmla="*/ 5 w 42"/>
                <a:gd name="T17" fmla="*/ 1 h 52"/>
                <a:gd name="T18" fmla="*/ 1 w 42"/>
                <a:gd name="T19" fmla="*/ 1 h 52"/>
                <a:gd name="T20" fmla="*/ 1 w 42"/>
                <a:gd name="T21" fmla="*/ 1 h 52"/>
                <a:gd name="T22" fmla="*/ 1 w 42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52">
                  <a:moveTo>
                    <a:pt x="1" y="1"/>
                  </a:move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13" y="34"/>
                    <a:pt x="17" y="44"/>
                  </a:cubicBezTo>
                  <a:cubicBezTo>
                    <a:pt x="18" y="46"/>
                    <a:pt x="19" y="47"/>
                    <a:pt x="20" y="49"/>
                  </a:cubicBezTo>
                  <a:cubicBezTo>
                    <a:pt x="23" y="51"/>
                    <a:pt x="26" y="52"/>
                    <a:pt x="29" y="52"/>
                  </a:cubicBezTo>
                  <a:cubicBezTo>
                    <a:pt x="33" y="52"/>
                    <a:pt x="36" y="51"/>
                    <a:pt x="39" y="49"/>
                  </a:cubicBezTo>
                  <a:cubicBezTo>
                    <a:pt x="41" y="46"/>
                    <a:pt x="42" y="43"/>
                    <a:pt x="42" y="39"/>
                  </a:cubicBezTo>
                  <a:cubicBezTo>
                    <a:pt x="42" y="36"/>
                    <a:pt x="41" y="33"/>
                    <a:pt x="38" y="3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E0895437-456D-430C-94D2-E5A369254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576" y="1152525"/>
              <a:ext cx="55563" cy="57150"/>
            </a:xfrm>
            <a:custGeom>
              <a:avLst/>
              <a:gdLst>
                <a:gd name="T0" fmla="*/ 26 w 26"/>
                <a:gd name="T1" fmla="*/ 14 h 27"/>
                <a:gd name="T2" fmla="*/ 13 w 26"/>
                <a:gd name="T3" fmla="*/ 27 h 27"/>
                <a:gd name="T4" fmla="*/ 0 w 26"/>
                <a:gd name="T5" fmla="*/ 14 h 27"/>
                <a:gd name="T6" fmla="*/ 13 w 26"/>
                <a:gd name="T7" fmla="*/ 0 h 27"/>
                <a:gd name="T8" fmla="*/ 26 w 26"/>
                <a:gd name="T9" fmla="*/ 14 h 27"/>
                <a:gd name="T10" fmla="*/ 26 w 26"/>
                <a:gd name="T11" fmla="*/ 14 h 27"/>
                <a:gd name="T12" fmla="*/ 26 w 26"/>
                <a:gd name="T13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26" y="14"/>
                  </a:moveTo>
                  <a:cubicBezTo>
                    <a:pt x="26" y="21"/>
                    <a:pt x="20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4"/>
                  </a:cubicBezTo>
                  <a:close/>
                  <a:moveTo>
                    <a:pt x="26" y="14"/>
                  </a:moveTo>
                  <a:cubicBezTo>
                    <a:pt x="26" y="14"/>
                    <a:pt x="26" y="14"/>
                    <a:pt x="26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1704A94-0392-478F-A0D1-70C16B6D1D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738" y="1042988"/>
              <a:ext cx="249238" cy="330200"/>
            </a:xfrm>
            <a:custGeom>
              <a:avLst/>
              <a:gdLst>
                <a:gd name="T0" fmla="*/ 104 w 118"/>
                <a:gd name="T1" fmla="*/ 0 h 157"/>
                <a:gd name="T2" fmla="*/ 13 w 118"/>
                <a:gd name="T3" fmla="*/ 0 h 157"/>
                <a:gd name="T4" fmla="*/ 0 w 118"/>
                <a:gd name="T5" fmla="*/ 13 h 157"/>
                <a:gd name="T6" fmla="*/ 0 w 118"/>
                <a:gd name="T7" fmla="*/ 144 h 157"/>
                <a:gd name="T8" fmla="*/ 13 w 118"/>
                <a:gd name="T9" fmla="*/ 157 h 157"/>
                <a:gd name="T10" fmla="*/ 104 w 118"/>
                <a:gd name="T11" fmla="*/ 157 h 157"/>
                <a:gd name="T12" fmla="*/ 118 w 118"/>
                <a:gd name="T13" fmla="*/ 144 h 157"/>
                <a:gd name="T14" fmla="*/ 118 w 118"/>
                <a:gd name="T15" fmla="*/ 13 h 157"/>
                <a:gd name="T16" fmla="*/ 104 w 118"/>
                <a:gd name="T17" fmla="*/ 0 h 157"/>
                <a:gd name="T18" fmla="*/ 26 w 118"/>
                <a:gd name="T19" fmla="*/ 137 h 157"/>
                <a:gd name="T20" fmla="*/ 20 w 118"/>
                <a:gd name="T21" fmla="*/ 131 h 157"/>
                <a:gd name="T22" fmla="*/ 26 w 118"/>
                <a:gd name="T23" fmla="*/ 124 h 157"/>
                <a:gd name="T24" fmla="*/ 33 w 118"/>
                <a:gd name="T25" fmla="*/ 131 h 157"/>
                <a:gd name="T26" fmla="*/ 26 w 118"/>
                <a:gd name="T27" fmla="*/ 137 h 157"/>
                <a:gd name="T28" fmla="*/ 87 w 118"/>
                <a:gd name="T29" fmla="*/ 101 h 157"/>
                <a:gd name="T30" fmla="*/ 87 w 118"/>
                <a:gd name="T31" fmla="*/ 106 h 157"/>
                <a:gd name="T32" fmla="*/ 92 w 118"/>
                <a:gd name="T33" fmla="*/ 110 h 157"/>
                <a:gd name="T34" fmla="*/ 92 w 118"/>
                <a:gd name="T35" fmla="*/ 110 h 157"/>
                <a:gd name="T36" fmla="*/ 98 w 118"/>
                <a:gd name="T37" fmla="*/ 124 h 157"/>
                <a:gd name="T38" fmla="*/ 92 w 118"/>
                <a:gd name="T39" fmla="*/ 139 h 157"/>
                <a:gd name="T40" fmla="*/ 76 w 118"/>
                <a:gd name="T41" fmla="*/ 144 h 157"/>
                <a:gd name="T42" fmla="*/ 60 w 118"/>
                <a:gd name="T43" fmla="*/ 132 h 157"/>
                <a:gd name="T44" fmla="*/ 52 w 118"/>
                <a:gd name="T45" fmla="*/ 112 h 157"/>
                <a:gd name="T46" fmla="*/ 49 w 118"/>
                <a:gd name="T47" fmla="*/ 110 h 157"/>
                <a:gd name="T48" fmla="*/ 13 w 118"/>
                <a:gd name="T49" fmla="*/ 62 h 157"/>
                <a:gd name="T50" fmla="*/ 57 w 118"/>
                <a:gd name="T51" fmla="*/ 20 h 157"/>
                <a:gd name="T52" fmla="*/ 104 w 118"/>
                <a:gd name="T53" fmla="*/ 66 h 157"/>
                <a:gd name="T54" fmla="*/ 87 w 118"/>
                <a:gd name="T55" fmla="*/ 101 h 157"/>
                <a:gd name="T56" fmla="*/ 87 w 118"/>
                <a:gd name="T57" fmla="*/ 101 h 157"/>
                <a:gd name="T58" fmla="*/ 87 w 118"/>
                <a:gd name="T59" fmla="*/ 10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8" h="157">
                  <a:moveTo>
                    <a:pt x="10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1"/>
                    <a:pt x="6" y="157"/>
                    <a:pt x="13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8" y="151"/>
                    <a:pt x="118" y="144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8" y="6"/>
                    <a:pt x="112" y="0"/>
                    <a:pt x="104" y="0"/>
                  </a:cubicBezTo>
                  <a:close/>
                  <a:moveTo>
                    <a:pt x="26" y="137"/>
                  </a:moveTo>
                  <a:cubicBezTo>
                    <a:pt x="22" y="137"/>
                    <a:pt x="20" y="134"/>
                    <a:pt x="20" y="131"/>
                  </a:cubicBezTo>
                  <a:cubicBezTo>
                    <a:pt x="20" y="127"/>
                    <a:pt x="22" y="124"/>
                    <a:pt x="26" y="124"/>
                  </a:cubicBezTo>
                  <a:cubicBezTo>
                    <a:pt x="30" y="124"/>
                    <a:pt x="33" y="127"/>
                    <a:pt x="33" y="131"/>
                  </a:cubicBezTo>
                  <a:cubicBezTo>
                    <a:pt x="33" y="134"/>
                    <a:pt x="30" y="137"/>
                    <a:pt x="26" y="137"/>
                  </a:cubicBezTo>
                  <a:close/>
                  <a:moveTo>
                    <a:pt x="87" y="101"/>
                  </a:moveTo>
                  <a:cubicBezTo>
                    <a:pt x="86" y="102"/>
                    <a:pt x="86" y="105"/>
                    <a:pt x="87" y="106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6" y="114"/>
                    <a:pt x="98" y="119"/>
                    <a:pt x="98" y="124"/>
                  </a:cubicBezTo>
                  <a:cubicBezTo>
                    <a:pt x="98" y="130"/>
                    <a:pt x="96" y="135"/>
                    <a:pt x="92" y="139"/>
                  </a:cubicBezTo>
                  <a:cubicBezTo>
                    <a:pt x="87" y="143"/>
                    <a:pt x="81" y="144"/>
                    <a:pt x="76" y="144"/>
                  </a:cubicBezTo>
                  <a:cubicBezTo>
                    <a:pt x="68" y="143"/>
                    <a:pt x="63" y="138"/>
                    <a:pt x="60" y="132"/>
                  </a:cubicBezTo>
                  <a:cubicBezTo>
                    <a:pt x="58" y="128"/>
                    <a:pt x="55" y="120"/>
                    <a:pt x="52" y="112"/>
                  </a:cubicBezTo>
                  <a:cubicBezTo>
                    <a:pt x="51" y="111"/>
                    <a:pt x="51" y="111"/>
                    <a:pt x="49" y="110"/>
                  </a:cubicBezTo>
                  <a:cubicBezTo>
                    <a:pt x="27" y="106"/>
                    <a:pt x="11" y="85"/>
                    <a:pt x="13" y="62"/>
                  </a:cubicBezTo>
                  <a:cubicBezTo>
                    <a:pt x="15" y="39"/>
                    <a:pt x="34" y="21"/>
                    <a:pt x="57" y="20"/>
                  </a:cubicBezTo>
                  <a:cubicBezTo>
                    <a:pt x="83" y="19"/>
                    <a:pt x="104" y="40"/>
                    <a:pt x="104" y="66"/>
                  </a:cubicBezTo>
                  <a:cubicBezTo>
                    <a:pt x="104" y="80"/>
                    <a:pt x="98" y="93"/>
                    <a:pt x="87" y="101"/>
                  </a:cubicBezTo>
                  <a:close/>
                  <a:moveTo>
                    <a:pt x="87" y="101"/>
                  </a:moveTo>
                  <a:cubicBezTo>
                    <a:pt x="87" y="101"/>
                    <a:pt x="87" y="101"/>
                    <a:pt x="87" y="1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0F6922B-E0A8-4E69-BCE0-E5955B7C6073}"/>
              </a:ext>
            </a:extLst>
          </p:cNvPr>
          <p:cNvGrpSpPr/>
          <p:nvPr/>
        </p:nvGrpSpPr>
        <p:grpSpPr>
          <a:xfrm>
            <a:off x="5667376" y="2342573"/>
            <a:ext cx="300038" cy="303212"/>
            <a:chOff x="5667376" y="1663700"/>
            <a:chExt cx="300038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EAF374C-57C1-4EF4-8B9F-55673355C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0888" y="1677988"/>
              <a:ext cx="42863" cy="82550"/>
            </a:xfrm>
            <a:custGeom>
              <a:avLst/>
              <a:gdLst>
                <a:gd name="T0" fmla="*/ 3 w 20"/>
                <a:gd name="T1" fmla="*/ 39 h 39"/>
                <a:gd name="T2" fmla="*/ 16 w 20"/>
                <a:gd name="T3" fmla="*/ 39 h 39"/>
                <a:gd name="T4" fmla="*/ 20 w 20"/>
                <a:gd name="T5" fmla="*/ 36 h 39"/>
                <a:gd name="T6" fmla="*/ 20 w 20"/>
                <a:gd name="T7" fmla="*/ 3 h 39"/>
                <a:gd name="T8" fmla="*/ 16 w 20"/>
                <a:gd name="T9" fmla="*/ 0 h 39"/>
                <a:gd name="T10" fmla="*/ 3 w 20"/>
                <a:gd name="T11" fmla="*/ 0 h 39"/>
                <a:gd name="T12" fmla="*/ 0 w 20"/>
                <a:gd name="T13" fmla="*/ 3 h 39"/>
                <a:gd name="T14" fmla="*/ 0 w 20"/>
                <a:gd name="T15" fmla="*/ 36 h 39"/>
                <a:gd name="T16" fmla="*/ 3 w 20"/>
                <a:gd name="T17" fmla="*/ 39 h 39"/>
                <a:gd name="T18" fmla="*/ 3 w 20"/>
                <a:gd name="T19" fmla="*/ 39 h 39"/>
                <a:gd name="T20" fmla="*/ 3 w 20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9">
                  <a:moveTo>
                    <a:pt x="3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8" y="39"/>
                    <a:pt x="20" y="38"/>
                    <a:pt x="20" y="3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39"/>
                    <a:pt x="3" y="39"/>
                  </a:cubicBezTo>
                  <a:close/>
                  <a:moveTo>
                    <a:pt x="3" y="39"/>
                  </a:moveTo>
                  <a:cubicBezTo>
                    <a:pt x="3" y="39"/>
                    <a:pt x="3" y="39"/>
                    <a:pt x="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6ACF12A-916F-4CAD-BC59-17E3AC83C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6" y="1663700"/>
              <a:ext cx="300038" cy="303212"/>
            </a:xfrm>
            <a:custGeom>
              <a:avLst/>
              <a:gdLst>
                <a:gd name="T0" fmla="*/ 142 w 143"/>
                <a:gd name="T1" fmla="*/ 27 h 144"/>
                <a:gd name="T2" fmla="*/ 116 w 143"/>
                <a:gd name="T3" fmla="*/ 1 h 144"/>
                <a:gd name="T4" fmla="*/ 113 w 143"/>
                <a:gd name="T5" fmla="*/ 1 h 144"/>
                <a:gd name="T6" fmla="*/ 111 w 143"/>
                <a:gd name="T7" fmla="*/ 4 h 144"/>
                <a:gd name="T8" fmla="*/ 111 w 143"/>
                <a:gd name="T9" fmla="*/ 46 h 144"/>
                <a:gd name="T10" fmla="*/ 98 w 143"/>
                <a:gd name="T11" fmla="*/ 59 h 144"/>
                <a:gd name="T12" fmla="*/ 39 w 143"/>
                <a:gd name="T13" fmla="*/ 59 h 144"/>
                <a:gd name="T14" fmla="*/ 26 w 143"/>
                <a:gd name="T15" fmla="*/ 46 h 144"/>
                <a:gd name="T16" fmla="*/ 26 w 143"/>
                <a:gd name="T17" fmla="*/ 4 h 144"/>
                <a:gd name="T18" fmla="*/ 22 w 143"/>
                <a:gd name="T19" fmla="*/ 0 h 144"/>
                <a:gd name="T20" fmla="*/ 13 w 143"/>
                <a:gd name="T21" fmla="*/ 0 h 144"/>
                <a:gd name="T22" fmla="*/ 0 w 143"/>
                <a:gd name="T23" fmla="*/ 13 h 144"/>
                <a:gd name="T24" fmla="*/ 0 w 143"/>
                <a:gd name="T25" fmla="*/ 131 h 144"/>
                <a:gd name="T26" fmla="*/ 13 w 143"/>
                <a:gd name="T27" fmla="*/ 144 h 144"/>
                <a:gd name="T28" fmla="*/ 130 w 143"/>
                <a:gd name="T29" fmla="*/ 144 h 144"/>
                <a:gd name="T30" fmla="*/ 143 w 143"/>
                <a:gd name="T31" fmla="*/ 131 h 144"/>
                <a:gd name="T32" fmla="*/ 143 w 143"/>
                <a:gd name="T33" fmla="*/ 30 h 144"/>
                <a:gd name="T34" fmla="*/ 142 w 143"/>
                <a:gd name="T35" fmla="*/ 27 h 144"/>
                <a:gd name="T36" fmla="*/ 124 w 143"/>
                <a:gd name="T37" fmla="*/ 134 h 144"/>
                <a:gd name="T38" fmla="*/ 120 w 143"/>
                <a:gd name="T39" fmla="*/ 137 h 144"/>
                <a:gd name="T40" fmla="*/ 22 w 143"/>
                <a:gd name="T41" fmla="*/ 137 h 144"/>
                <a:gd name="T42" fmla="*/ 19 w 143"/>
                <a:gd name="T43" fmla="*/ 134 h 144"/>
                <a:gd name="T44" fmla="*/ 19 w 143"/>
                <a:gd name="T45" fmla="*/ 75 h 144"/>
                <a:gd name="T46" fmla="*/ 22 w 143"/>
                <a:gd name="T47" fmla="*/ 72 h 144"/>
                <a:gd name="T48" fmla="*/ 120 w 143"/>
                <a:gd name="T49" fmla="*/ 72 h 144"/>
                <a:gd name="T50" fmla="*/ 124 w 143"/>
                <a:gd name="T51" fmla="*/ 75 h 144"/>
                <a:gd name="T52" fmla="*/ 124 w 143"/>
                <a:gd name="T53" fmla="*/ 134 h 144"/>
                <a:gd name="T54" fmla="*/ 124 w 143"/>
                <a:gd name="T55" fmla="*/ 134 h 144"/>
                <a:gd name="T56" fmla="*/ 124 w 143"/>
                <a:gd name="T57" fmla="*/ 1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3" h="144">
                  <a:moveTo>
                    <a:pt x="142" y="27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5" y="0"/>
                    <a:pt x="114" y="0"/>
                    <a:pt x="113" y="1"/>
                  </a:cubicBezTo>
                  <a:cubicBezTo>
                    <a:pt x="111" y="1"/>
                    <a:pt x="111" y="2"/>
                    <a:pt x="111" y="4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1" y="53"/>
                    <a:pt x="105" y="59"/>
                    <a:pt x="98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2" y="59"/>
                    <a:pt x="26" y="53"/>
                    <a:pt x="26" y="4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4" y="0"/>
                    <a:pt x="2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8"/>
                    <a:pt x="5" y="144"/>
                    <a:pt x="13" y="144"/>
                  </a:cubicBezTo>
                  <a:cubicBezTo>
                    <a:pt x="130" y="144"/>
                    <a:pt x="130" y="144"/>
                    <a:pt x="130" y="144"/>
                  </a:cubicBezTo>
                  <a:cubicBezTo>
                    <a:pt x="137" y="144"/>
                    <a:pt x="143" y="138"/>
                    <a:pt x="143" y="131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29"/>
                    <a:pt x="143" y="28"/>
                    <a:pt x="142" y="27"/>
                  </a:cubicBezTo>
                  <a:close/>
                  <a:moveTo>
                    <a:pt x="124" y="134"/>
                  </a:moveTo>
                  <a:cubicBezTo>
                    <a:pt x="124" y="136"/>
                    <a:pt x="122" y="137"/>
                    <a:pt x="120" y="137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19" y="136"/>
                    <a:pt x="19" y="134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9" y="74"/>
                    <a:pt x="21" y="72"/>
                    <a:pt x="22" y="72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122" y="72"/>
                    <a:pt x="124" y="74"/>
                    <a:pt x="124" y="75"/>
                  </a:cubicBezTo>
                  <a:lnTo>
                    <a:pt x="124" y="134"/>
                  </a:lnTo>
                  <a:close/>
                  <a:moveTo>
                    <a:pt x="124" y="134"/>
                  </a:moveTo>
                  <a:cubicBezTo>
                    <a:pt x="124" y="134"/>
                    <a:pt x="124" y="134"/>
                    <a:pt x="124" y="1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12789BA-8D1D-4AA2-92C6-20190E148EA1}"/>
              </a:ext>
            </a:extLst>
          </p:cNvPr>
          <p:cNvGrpSpPr/>
          <p:nvPr/>
        </p:nvGrpSpPr>
        <p:grpSpPr>
          <a:xfrm>
            <a:off x="5667376" y="1713128"/>
            <a:ext cx="303213" cy="303212"/>
            <a:chOff x="5667376" y="1112838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D357347-AF06-46A9-AB90-30F8D1F29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7376" y="1112838"/>
              <a:ext cx="303213" cy="303212"/>
            </a:xfrm>
            <a:custGeom>
              <a:avLst/>
              <a:gdLst>
                <a:gd name="T0" fmla="*/ 103 w 144"/>
                <a:gd name="T1" fmla="*/ 1 h 144"/>
                <a:gd name="T2" fmla="*/ 71 w 144"/>
                <a:gd name="T3" fmla="*/ 28 h 144"/>
                <a:gd name="T4" fmla="*/ 66 w 144"/>
                <a:gd name="T5" fmla="*/ 27 h 144"/>
                <a:gd name="T6" fmla="*/ 0 w 144"/>
                <a:gd name="T7" fmla="*/ 108 h 144"/>
                <a:gd name="T8" fmla="*/ 60 w 144"/>
                <a:gd name="T9" fmla="*/ 133 h 144"/>
                <a:gd name="T10" fmla="*/ 116 w 144"/>
                <a:gd name="T11" fmla="*/ 73 h 144"/>
                <a:gd name="T12" fmla="*/ 142 w 144"/>
                <a:gd name="T13" fmla="*/ 45 h 144"/>
                <a:gd name="T14" fmla="*/ 80 w 144"/>
                <a:gd name="T15" fmla="*/ 91 h 144"/>
                <a:gd name="T16" fmla="*/ 73 w 144"/>
                <a:gd name="T17" fmla="*/ 96 h 144"/>
                <a:gd name="T18" fmla="*/ 71 w 144"/>
                <a:gd name="T19" fmla="*/ 95 h 144"/>
                <a:gd name="T20" fmla="*/ 62 w 144"/>
                <a:gd name="T21" fmla="*/ 100 h 144"/>
                <a:gd name="T22" fmla="*/ 51 w 144"/>
                <a:gd name="T23" fmla="*/ 97 h 144"/>
                <a:gd name="T24" fmla="*/ 43 w 144"/>
                <a:gd name="T25" fmla="*/ 109 h 144"/>
                <a:gd name="T26" fmla="*/ 34 w 144"/>
                <a:gd name="T27" fmla="*/ 109 h 144"/>
                <a:gd name="T28" fmla="*/ 40 w 144"/>
                <a:gd name="T29" fmla="*/ 98 h 144"/>
                <a:gd name="T30" fmla="*/ 39 w 144"/>
                <a:gd name="T31" fmla="*/ 89 h 144"/>
                <a:gd name="T32" fmla="*/ 44 w 144"/>
                <a:gd name="T33" fmla="*/ 76 h 144"/>
                <a:gd name="T34" fmla="*/ 55 w 144"/>
                <a:gd name="T35" fmla="*/ 70 h 144"/>
                <a:gd name="T36" fmla="*/ 50 w 144"/>
                <a:gd name="T37" fmla="*/ 81 h 144"/>
                <a:gd name="T38" fmla="*/ 46 w 144"/>
                <a:gd name="T39" fmla="*/ 83 h 144"/>
                <a:gd name="T40" fmla="*/ 47 w 144"/>
                <a:gd name="T41" fmla="*/ 92 h 144"/>
                <a:gd name="T42" fmla="*/ 66 w 144"/>
                <a:gd name="T43" fmla="*/ 72 h 144"/>
                <a:gd name="T44" fmla="*/ 68 w 144"/>
                <a:gd name="T45" fmla="*/ 67 h 144"/>
                <a:gd name="T46" fmla="*/ 78 w 144"/>
                <a:gd name="T47" fmla="*/ 65 h 144"/>
                <a:gd name="T48" fmla="*/ 76 w 144"/>
                <a:gd name="T49" fmla="*/ 76 h 144"/>
                <a:gd name="T50" fmla="*/ 73 w 144"/>
                <a:gd name="T51" fmla="*/ 78 h 144"/>
                <a:gd name="T52" fmla="*/ 71 w 144"/>
                <a:gd name="T53" fmla="*/ 77 h 144"/>
                <a:gd name="T54" fmla="*/ 61 w 144"/>
                <a:gd name="T55" fmla="*/ 93 h 144"/>
                <a:gd name="T56" fmla="*/ 66 w 144"/>
                <a:gd name="T57" fmla="*/ 91 h 144"/>
                <a:gd name="T58" fmla="*/ 65 w 144"/>
                <a:gd name="T59" fmla="*/ 88 h 144"/>
                <a:gd name="T60" fmla="*/ 71 w 144"/>
                <a:gd name="T61" fmla="*/ 81 h 144"/>
                <a:gd name="T62" fmla="*/ 80 w 144"/>
                <a:gd name="T63" fmla="*/ 86 h 144"/>
                <a:gd name="T64" fmla="*/ 111 w 144"/>
                <a:gd name="T65" fmla="*/ 67 h 144"/>
                <a:gd name="T66" fmla="*/ 101 w 144"/>
                <a:gd name="T67" fmla="*/ 8 h 144"/>
                <a:gd name="T68" fmla="*/ 111 w 144"/>
                <a:gd name="T69" fmla="*/ 67 h 144"/>
                <a:gd name="T70" fmla="*/ 111 w 144"/>
                <a:gd name="T71" fmla="*/ 6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" h="144">
                  <a:moveTo>
                    <a:pt x="142" y="40"/>
                  </a:moveTo>
                  <a:cubicBezTo>
                    <a:pt x="103" y="1"/>
                    <a:pt x="103" y="1"/>
                    <a:pt x="103" y="1"/>
                  </a:cubicBezTo>
                  <a:cubicBezTo>
                    <a:pt x="102" y="0"/>
                    <a:pt x="100" y="0"/>
                    <a:pt x="98" y="1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9" y="26"/>
                    <a:pt x="67" y="26"/>
                    <a:pt x="66" y="27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3" y="90"/>
                    <a:pt x="0" y="98"/>
                    <a:pt x="0" y="108"/>
                  </a:cubicBezTo>
                  <a:cubicBezTo>
                    <a:pt x="0" y="128"/>
                    <a:pt x="16" y="144"/>
                    <a:pt x="35" y="144"/>
                  </a:cubicBezTo>
                  <a:cubicBezTo>
                    <a:pt x="45" y="144"/>
                    <a:pt x="54" y="140"/>
                    <a:pt x="60" y="133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7" y="76"/>
                    <a:pt x="117" y="74"/>
                    <a:pt x="116" y="73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4" y="43"/>
                    <a:pt x="144" y="41"/>
                    <a:pt x="142" y="40"/>
                  </a:cubicBezTo>
                  <a:close/>
                  <a:moveTo>
                    <a:pt x="80" y="91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75" y="96"/>
                    <a:pt x="74" y="96"/>
                    <a:pt x="73" y="96"/>
                  </a:cubicBezTo>
                  <a:cubicBezTo>
                    <a:pt x="73" y="96"/>
                    <a:pt x="72" y="96"/>
                    <a:pt x="71" y="95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69" y="97"/>
                    <a:pt x="69" y="97"/>
                    <a:pt x="69" y="97"/>
                  </a:cubicBezTo>
                  <a:cubicBezTo>
                    <a:pt x="67" y="99"/>
                    <a:pt x="65" y="100"/>
                    <a:pt x="62" y="100"/>
                  </a:cubicBezTo>
                  <a:cubicBezTo>
                    <a:pt x="61" y="100"/>
                    <a:pt x="60" y="100"/>
                    <a:pt x="59" y="99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105"/>
                    <a:pt x="45" y="108"/>
                    <a:pt x="43" y="109"/>
                  </a:cubicBezTo>
                  <a:cubicBezTo>
                    <a:pt x="42" y="110"/>
                    <a:pt x="40" y="111"/>
                    <a:pt x="39" y="111"/>
                  </a:cubicBezTo>
                  <a:cubicBezTo>
                    <a:pt x="37" y="111"/>
                    <a:pt x="35" y="110"/>
                    <a:pt x="34" y="109"/>
                  </a:cubicBezTo>
                  <a:cubicBezTo>
                    <a:pt x="32" y="107"/>
                    <a:pt x="32" y="103"/>
                    <a:pt x="34" y="100"/>
                  </a:cubicBezTo>
                  <a:cubicBezTo>
                    <a:pt x="36" y="98"/>
                    <a:pt x="38" y="98"/>
                    <a:pt x="40" y="98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8" y="85"/>
                    <a:pt x="39" y="81"/>
                    <a:pt x="42" y="79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4"/>
                    <a:pt x="44" y="72"/>
                    <a:pt x="46" y="70"/>
                  </a:cubicBezTo>
                  <a:cubicBezTo>
                    <a:pt x="48" y="67"/>
                    <a:pt x="52" y="67"/>
                    <a:pt x="55" y="70"/>
                  </a:cubicBezTo>
                  <a:cubicBezTo>
                    <a:pt x="57" y="72"/>
                    <a:pt x="57" y="77"/>
                    <a:pt x="55" y="79"/>
                  </a:cubicBezTo>
                  <a:cubicBezTo>
                    <a:pt x="54" y="80"/>
                    <a:pt x="52" y="81"/>
                    <a:pt x="50" y="81"/>
                  </a:cubicBezTo>
                  <a:cubicBezTo>
                    <a:pt x="50" y="81"/>
                    <a:pt x="49" y="81"/>
                    <a:pt x="49" y="81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4"/>
                    <a:pt x="45" y="85"/>
                    <a:pt x="45" y="87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6" y="71"/>
                    <a:pt x="65" y="70"/>
                    <a:pt x="66" y="69"/>
                  </a:cubicBezTo>
                  <a:cubicBezTo>
                    <a:pt x="66" y="68"/>
                    <a:pt x="67" y="67"/>
                    <a:pt x="68" y="67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4"/>
                    <a:pt x="77" y="64"/>
                    <a:pt x="78" y="65"/>
                  </a:cubicBezTo>
                  <a:cubicBezTo>
                    <a:pt x="79" y="66"/>
                    <a:pt x="79" y="67"/>
                    <a:pt x="79" y="69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7"/>
                    <a:pt x="75" y="77"/>
                    <a:pt x="74" y="78"/>
                  </a:cubicBezTo>
                  <a:cubicBezTo>
                    <a:pt x="74" y="78"/>
                    <a:pt x="74" y="78"/>
                    <a:pt x="73" y="78"/>
                  </a:cubicBezTo>
                  <a:cubicBezTo>
                    <a:pt x="73" y="78"/>
                    <a:pt x="72" y="77"/>
                    <a:pt x="71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4"/>
                    <a:pt x="64" y="93"/>
                    <a:pt x="65" y="92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1"/>
                    <a:pt x="66" y="91"/>
                    <a:pt x="66" y="91"/>
                  </a:cubicBezTo>
                  <a:cubicBezTo>
                    <a:pt x="66" y="90"/>
                    <a:pt x="65" y="89"/>
                    <a:pt x="65" y="88"/>
                  </a:cubicBezTo>
                  <a:cubicBezTo>
                    <a:pt x="65" y="88"/>
                    <a:pt x="66" y="87"/>
                    <a:pt x="66" y="86"/>
                  </a:cubicBezTo>
                  <a:cubicBezTo>
                    <a:pt x="71" y="81"/>
                    <a:pt x="71" y="81"/>
                    <a:pt x="71" y="81"/>
                  </a:cubicBezTo>
                  <a:cubicBezTo>
                    <a:pt x="72" y="80"/>
                    <a:pt x="74" y="80"/>
                    <a:pt x="76" y="81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2" y="87"/>
                    <a:pt x="82" y="89"/>
                    <a:pt x="80" y="91"/>
                  </a:cubicBezTo>
                  <a:close/>
                  <a:moveTo>
                    <a:pt x="111" y="67"/>
                  </a:moveTo>
                  <a:cubicBezTo>
                    <a:pt x="76" y="33"/>
                    <a:pt x="76" y="33"/>
                    <a:pt x="76" y="33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11" y="67"/>
                  </a:lnTo>
                  <a:close/>
                  <a:moveTo>
                    <a:pt x="111" y="67"/>
                  </a:moveTo>
                  <a:cubicBezTo>
                    <a:pt x="111" y="67"/>
                    <a:pt x="111" y="67"/>
                    <a:pt x="111" y="6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AE90A6E-6651-4059-B572-90A02424C2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9938" y="1152525"/>
              <a:ext cx="44450" cy="41275"/>
            </a:xfrm>
            <a:custGeom>
              <a:avLst/>
              <a:gdLst>
                <a:gd name="T0" fmla="*/ 2 w 21"/>
                <a:gd name="T1" fmla="*/ 11 h 20"/>
                <a:gd name="T2" fmla="*/ 2 w 21"/>
                <a:gd name="T3" fmla="*/ 16 h 20"/>
                <a:gd name="T4" fmla="*/ 5 w 21"/>
                <a:gd name="T5" fmla="*/ 19 h 20"/>
                <a:gd name="T6" fmla="*/ 7 w 21"/>
                <a:gd name="T7" fmla="*/ 20 h 20"/>
                <a:gd name="T8" fmla="*/ 10 w 21"/>
                <a:gd name="T9" fmla="*/ 19 h 20"/>
                <a:gd name="T10" fmla="*/ 19 w 21"/>
                <a:gd name="T11" fmla="*/ 9 h 20"/>
                <a:gd name="T12" fmla="*/ 19 w 21"/>
                <a:gd name="T13" fmla="*/ 5 h 20"/>
                <a:gd name="T14" fmla="*/ 16 w 21"/>
                <a:gd name="T15" fmla="*/ 2 h 20"/>
                <a:gd name="T16" fmla="*/ 15 w 21"/>
                <a:gd name="T17" fmla="*/ 1 h 20"/>
                <a:gd name="T18" fmla="*/ 2 w 21"/>
                <a:gd name="T19" fmla="*/ 11 h 20"/>
                <a:gd name="T20" fmla="*/ 2 w 21"/>
                <a:gd name="T21" fmla="*/ 11 h 20"/>
                <a:gd name="T22" fmla="*/ 2 w 21"/>
                <a:gd name="T2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0">
                  <a:moveTo>
                    <a:pt x="2" y="11"/>
                  </a:moveTo>
                  <a:cubicBezTo>
                    <a:pt x="0" y="13"/>
                    <a:pt x="0" y="15"/>
                    <a:pt x="2" y="1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0"/>
                    <a:pt x="6" y="20"/>
                    <a:pt x="7" y="20"/>
                  </a:cubicBezTo>
                  <a:cubicBezTo>
                    <a:pt x="8" y="20"/>
                    <a:pt x="9" y="20"/>
                    <a:pt x="10" y="1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8"/>
                    <a:pt x="21" y="6"/>
                    <a:pt x="19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3" y="0"/>
                    <a:pt x="13" y="0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B4ED51A4-359D-4C3F-960D-13F97A83F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6451" y="1185863"/>
              <a:ext cx="41275" cy="42862"/>
            </a:xfrm>
            <a:custGeom>
              <a:avLst/>
              <a:gdLst>
                <a:gd name="T0" fmla="*/ 1 w 20"/>
                <a:gd name="T1" fmla="*/ 16 h 20"/>
                <a:gd name="T2" fmla="*/ 4 w 20"/>
                <a:gd name="T3" fmla="*/ 20 h 20"/>
                <a:gd name="T4" fmla="*/ 7 w 20"/>
                <a:gd name="T5" fmla="*/ 20 h 20"/>
                <a:gd name="T6" fmla="*/ 9 w 20"/>
                <a:gd name="T7" fmla="*/ 20 h 20"/>
                <a:gd name="T8" fmla="*/ 19 w 20"/>
                <a:gd name="T9" fmla="*/ 10 h 20"/>
                <a:gd name="T10" fmla="*/ 19 w 20"/>
                <a:gd name="T11" fmla="*/ 5 h 20"/>
                <a:gd name="T12" fmla="*/ 15 w 20"/>
                <a:gd name="T13" fmla="*/ 2 h 20"/>
                <a:gd name="T14" fmla="*/ 14 w 20"/>
                <a:gd name="T15" fmla="*/ 1 h 20"/>
                <a:gd name="T16" fmla="*/ 1 w 20"/>
                <a:gd name="T17" fmla="*/ 12 h 20"/>
                <a:gd name="T18" fmla="*/ 1 w 20"/>
                <a:gd name="T19" fmla="*/ 16 h 20"/>
                <a:gd name="T20" fmla="*/ 1 w 20"/>
                <a:gd name="T21" fmla="*/ 16 h 20"/>
                <a:gd name="T22" fmla="*/ 1 w 20"/>
                <a:gd name="T2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0">
                  <a:moveTo>
                    <a:pt x="1" y="16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7" y="20"/>
                    <a:pt x="8" y="20"/>
                    <a:pt x="9" y="2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8"/>
                    <a:pt x="20" y="6"/>
                    <a:pt x="19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2" y="0"/>
                    <a:pt x="12" y="0"/>
                    <a:pt x="1" y="12"/>
                  </a:cubicBezTo>
                  <a:cubicBezTo>
                    <a:pt x="0" y="13"/>
                    <a:pt x="0" y="15"/>
                    <a:pt x="1" y="16"/>
                  </a:cubicBezTo>
                  <a:close/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4645CCC-32FC-4353-B9C1-78407E584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8338" y="1333500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C93B6C0-A9F3-43A8-8102-1D63E04A2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8338" y="1333500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23723524-9BF4-41C7-AA40-E8357D03A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2151" y="1270000"/>
              <a:ext cx="6350" cy="4762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0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close/>
                  <a:moveTo>
                    <a:pt x="4" y="3"/>
                  </a:move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199C6FE-EEC5-4B69-B6C8-EE2E828C5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2151" y="1270000"/>
              <a:ext cx="6350" cy="4762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0 h 3"/>
                <a:gd name="T8" fmla="*/ 4 w 4"/>
                <a:gd name="T9" fmla="*/ 3 h 3"/>
                <a:gd name="T10" fmla="*/ 4 w 4"/>
                <a:gd name="T11" fmla="*/ 3 h 3"/>
                <a:gd name="T12" fmla="*/ 4 w 4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3"/>
                  </a:lnTo>
                  <a:moveTo>
                    <a:pt x="4" y="3"/>
                  </a:moveTo>
                  <a:lnTo>
                    <a:pt x="4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4A16875-4141-450F-BDCB-3AEF43C79C1F}"/>
              </a:ext>
            </a:extLst>
          </p:cNvPr>
          <p:cNvGrpSpPr/>
          <p:nvPr/>
        </p:nvGrpSpPr>
        <p:grpSpPr>
          <a:xfrm>
            <a:off x="6186488" y="2342573"/>
            <a:ext cx="304801" cy="303212"/>
            <a:chOff x="6186488" y="1663700"/>
            <a:chExt cx="304801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245F82D-E49B-499A-8662-60F51DC74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326" y="1746250"/>
              <a:ext cx="111125" cy="111125"/>
            </a:xfrm>
            <a:custGeom>
              <a:avLst/>
              <a:gdLst>
                <a:gd name="T0" fmla="*/ 53 w 53"/>
                <a:gd name="T1" fmla="*/ 27 h 53"/>
                <a:gd name="T2" fmla="*/ 26 w 53"/>
                <a:gd name="T3" fmla="*/ 53 h 53"/>
                <a:gd name="T4" fmla="*/ 0 w 53"/>
                <a:gd name="T5" fmla="*/ 27 h 53"/>
                <a:gd name="T6" fmla="*/ 26 w 53"/>
                <a:gd name="T7" fmla="*/ 0 h 53"/>
                <a:gd name="T8" fmla="*/ 53 w 53"/>
                <a:gd name="T9" fmla="*/ 27 h 53"/>
                <a:gd name="T10" fmla="*/ 53 w 53"/>
                <a:gd name="T11" fmla="*/ 27 h 53"/>
                <a:gd name="T12" fmla="*/ 53 w 53"/>
                <a:gd name="T13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lose/>
                  <a:moveTo>
                    <a:pt x="53" y="27"/>
                  </a:moveTo>
                  <a:cubicBezTo>
                    <a:pt x="53" y="27"/>
                    <a:pt x="53" y="27"/>
                    <a:pt x="53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CCF34AA1-BCE4-413A-B383-4313049D5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870075"/>
              <a:ext cx="82550" cy="41275"/>
            </a:xfrm>
            <a:custGeom>
              <a:avLst/>
              <a:gdLst>
                <a:gd name="T0" fmla="*/ 36 w 39"/>
                <a:gd name="T1" fmla="*/ 0 h 20"/>
                <a:gd name="T2" fmla="*/ 3 w 39"/>
                <a:gd name="T3" fmla="*/ 0 h 20"/>
                <a:gd name="T4" fmla="*/ 0 w 39"/>
                <a:gd name="T5" fmla="*/ 4 h 20"/>
                <a:gd name="T6" fmla="*/ 0 w 39"/>
                <a:gd name="T7" fmla="*/ 17 h 20"/>
                <a:gd name="T8" fmla="*/ 3 w 39"/>
                <a:gd name="T9" fmla="*/ 20 h 20"/>
                <a:gd name="T10" fmla="*/ 36 w 39"/>
                <a:gd name="T11" fmla="*/ 20 h 20"/>
                <a:gd name="T12" fmla="*/ 39 w 39"/>
                <a:gd name="T13" fmla="*/ 17 h 20"/>
                <a:gd name="T14" fmla="*/ 39 w 39"/>
                <a:gd name="T15" fmla="*/ 4 h 20"/>
                <a:gd name="T16" fmla="*/ 36 w 39"/>
                <a:gd name="T17" fmla="*/ 0 h 20"/>
                <a:gd name="T18" fmla="*/ 36 w 39"/>
                <a:gd name="T19" fmla="*/ 0 h 20"/>
                <a:gd name="T20" fmla="*/ 36 w 3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0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20"/>
                    <a:pt x="39" y="18"/>
                    <a:pt x="39" y="1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940ACB2-804C-478F-9270-745DDF5F2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924050"/>
              <a:ext cx="82550" cy="42862"/>
            </a:xfrm>
            <a:custGeom>
              <a:avLst/>
              <a:gdLst>
                <a:gd name="T0" fmla="*/ 36 w 39"/>
                <a:gd name="T1" fmla="*/ 0 h 20"/>
                <a:gd name="T2" fmla="*/ 3 w 39"/>
                <a:gd name="T3" fmla="*/ 0 h 20"/>
                <a:gd name="T4" fmla="*/ 0 w 39"/>
                <a:gd name="T5" fmla="*/ 4 h 20"/>
                <a:gd name="T6" fmla="*/ 0 w 39"/>
                <a:gd name="T7" fmla="*/ 17 h 20"/>
                <a:gd name="T8" fmla="*/ 3 w 39"/>
                <a:gd name="T9" fmla="*/ 20 h 20"/>
                <a:gd name="T10" fmla="*/ 36 w 39"/>
                <a:gd name="T11" fmla="*/ 20 h 20"/>
                <a:gd name="T12" fmla="*/ 39 w 39"/>
                <a:gd name="T13" fmla="*/ 17 h 20"/>
                <a:gd name="T14" fmla="*/ 39 w 39"/>
                <a:gd name="T15" fmla="*/ 4 h 20"/>
                <a:gd name="T16" fmla="*/ 36 w 39"/>
                <a:gd name="T17" fmla="*/ 0 h 20"/>
                <a:gd name="T18" fmla="*/ 36 w 39"/>
                <a:gd name="T19" fmla="*/ 0 h 20"/>
                <a:gd name="T20" fmla="*/ 36 w 3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0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20"/>
                    <a:pt x="39" y="19"/>
                    <a:pt x="39" y="1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2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AED97FE-4B60-40F9-8518-66224B0E5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6488" y="1663700"/>
              <a:ext cx="90488" cy="90487"/>
            </a:xfrm>
            <a:custGeom>
              <a:avLst/>
              <a:gdLst>
                <a:gd name="T0" fmla="*/ 42 w 43"/>
                <a:gd name="T1" fmla="*/ 11 h 43"/>
                <a:gd name="T2" fmla="*/ 32 w 43"/>
                <a:gd name="T3" fmla="*/ 1 h 43"/>
                <a:gd name="T4" fmla="*/ 28 w 43"/>
                <a:gd name="T5" fmla="*/ 1 h 43"/>
                <a:gd name="T6" fmla="*/ 1 w 43"/>
                <a:gd name="T7" fmla="*/ 27 h 43"/>
                <a:gd name="T8" fmla="*/ 1 w 43"/>
                <a:gd name="T9" fmla="*/ 32 h 43"/>
                <a:gd name="T10" fmla="*/ 11 w 43"/>
                <a:gd name="T11" fmla="*/ 42 h 43"/>
                <a:gd name="T12" fmla="*/ 14 w 43"/>
                <a:gd name="T13" fmla="*/ 43 h 43"/>
                <a:gd name="T14" fmla="*/ 16 w 43"/>
                <a:gd name="T15" fmla="*/ 42 h 43"/>
                <a:gd name="T16" fmla="*/ 42 w 43"/>
                <a:gd name="T17" fmla="*/ 16 h 43"/>
                <a:gd name="T18" fmla="*/ 42 w 43"/>
                <a:gd name="T19" fmla="*/ 11 h 43"/>
                <a:gd name="T20" fmla="*/ 42 w 43"/>
                <a:gd name="T21" fmla="*/ 11 h 43"/>
                <a:gd name="T22" fmla="*/ 42 w 43"/>
                <a:gd name="T2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3">
                  <a:moveTo>
                    <a:pt x="42" y="1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29" y="0"/>
                    <a:pt x="28" y="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4" y="43"/>
                    <a:pt x="15" y="42"/>
                    <a:pt x="16" y="42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4"/>
                    <a:pt x="43" y="12"/>
                    <a:pt x="42" y="11"/>
                  </a:cubicBezTo>
                  <a:close/>
                  <a:moveTo>
                    <a:pt x="42" y="11"/>
                  </a:moveTo>
                  <a:cubicBezTo>
                    <a:pt x="42" y="11"/>
                    <a:pt x="42" y="11"/>
                    <a:pt x="4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2F8FCAC-D506-4241-ABE3-2B310F737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1697038"/>
              <a:ext cx="90488" cy="90487"/>
            </a:xfrm>
            <a:custGeom>
              <a:avLst/>
              <a:gdLst>
                <a:gd name="T0" fmla="*/ 41 w 43"/>
                <a:gd name="T1" fmla="*/ 11 h 43"/>
                <a:gd name="T2" fmla="*/ 32 w 43"/>
                <a:gd name="T3" fmla="*/ 2 h 43"/>
                <a:gd name="T4" fmla="*/ 27 w 43"/>
                <a:gd name="T5" fmla="*/ 2 h 43"/>
                <a:gd name="T6" fmla="*/ 1 w 43"/>
                <a:gd name="T7" fmla="*/ 28 h 43"/>
                <a:gd name="T8" fmla="*/ 1 w 43"/>
                <a:gd name="T9" fmla="*/ 32 h 43"/>
                <a:gd name="T10" fmla="*/ 11 w 43"/>
                <a:gd name="T11" fmla="*/ 42 h 43"/>
                <a:gd name="T12" fmla="*/ 13 w 43"/>
                <a:gd name="T13" fmla="*/ 43 h 43"/>
                <a:gd name="T14" fmla="*/ 15 w 43"/>
                <a:gd name="T15" fmla="*/ 42 h 43"/>
                <a:gd name="T16" fmla="*/ 41 w 43"/>
                <a:gd name="T17" fmla="*/ 16 h 43"/>
                <a:gd name="T18" fmla="*/ 41 w 43"/>
                <a:gd name="T19" fmla="*/ 11 h 43"/>
                <a:gd name="T20" fmla="*/ 41 w 43"/>
                <a:gd name="T21" fmla="*/ 11 h 43"/>
                <a:gd name="T22" fmla="*/ 41 w 43"/>
                <a:gd name="T2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43">
                  <a:moveTo>
                    <a:pt x="41" y="11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0" y="0"/>
                    <a:pt x="28" y="0"/>
                    <a:pt x="27" y="2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3"/>
                    <a:pt x="12" y="43"/>
                    <a:pt x="13" y="43"/>
                  </a:cubicBezTo>
                  <a:cubicBezTo>
                    <a:pt x="14" y="43"/>
                    <a:pt x="15" y="43"/>
                    <a:pt x="15" y="42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5"/>
                    <a:pt x="43" y="13"/>
                    <a:pt x="41" y="11"/>
                  </a:cubicBezTo>
                  <a:close/>
                  <a:moveTo>
                    <a:pt x="41" y="11"/>
                  </a:moveTo>
                  <a:cubicBezTo>
                    <a:pt x="41" y="11"/>
                    <a:pt x="41" y="11"/>
                    <a:pt x="41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F510BC9-59F4-4B73-AECA-B8FAAC8575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6" y="1663700"/>
              <a:ext cx="125413" cy="123825"/>
            </a:xfrm>
            <a:custGeom>
              <a:avLst/>
              <a:gdLst>
                <a:gd name="T0" fmla="*/ 58 w 60"/>
                <a:gd name="T1" fmla="*/ 27 h 59"/>
                <a:gd name="T2" fmla="*/ 32 w 60"/>
                <a:gd name="T3" fmla="*/ 1 h 59"/>
                <a:gd name="T4" fmla="*/ 28 w 60"/>
                <a:gd name="T5" fmla="*/ 1 h 59"/>
                <a:gd name="T6" fmla="*/ 1 w 60"/>
                <a:gd name="T7" fmla="*/ 27 h 59"/>
                <a:gd name="T8" fmla="*/ 1 w 60"/>
                <a:gd name="T9" fmla="*/ 32 h 59"/>
                <a:gd name="T10" fmla="*/ 28 w 60"/>
                <a:gd name="T11" fmla="*/ 58 h 59"/>
                <a:gd name="T12" fmla="*/ 30 w 60"/>
                <a:gd name="T13" fmla="*/ 59 h 59"/>
                <a:gd name="T14" fmla="*/ 32 w 60"/>
                <a:gd name="T15" fmla="*/ 58 h 59"/>
                <a:gd name="T16" fmla="*/ 58 w 60"/>
                <a:gd name="T17" fmla="*/ 32 h 59"/>
                <a:gd name="T18" fmla="*/ 58 w 60"/>
                <a:gd name="T19" fmla="*/ 27 h 59"/>
                <a:gd name="T20" fmla="*/ 58 w 60"/>
                <a:gd name="T21" fmla="*/ 27 h 59"/>
                <a:gd name="T22" fmla="*/ 58 w 60"/>
                <a:gd name="T23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59">
                  <a:moveTo>
                    <a:pt x="58" y="27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29" y="0"/>
                    <a:pt x="28" y="1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0" y="31"/>
                    <a:pt x="1" y="32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8" y="59"/>
                    <a:pt x="29" y="59"/>
                    <a:pt x="30" y="59"/>
                  </a:cubicBezTo>
                  <a:cubicBezTo>
                    <a:pt x="31" y="59"/>
                    <a:pt x="32" y="59"/>
                    <a:pt x="32" y="58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0" y="31"/>
                    <a:pt x="60" y="29"/>
                    <a:pt x="58" y="27"/>
                  </a:cubicBezTo>
                  <a:close/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9C6A33A-55DB-4F2C-B782-744113139605}"/>
              </a:ext>
            </a:extLst>
          </p:cNvPr>
          <p:cNvGrpSpPr/>
          <p:nvPr/>
        </p:nvGrpSpPr>
        <p:grpSpPr>
          <a:xfrm>
            <a:off x="9763126" y="1713128"/>
            <a:ext cx="303213" cy="303212"/>
            <a:chOff x="9763126" y="1141413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88FB17DA-8ADE-4643-97F7-200F9ED83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1141413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1 w 144"/>
                <a:gd name="T5" fmla="*/ 36 h 144"/>
                <a:gd name="T6" fmla="*/ 141 w 144"/>
                <a:gd name="T7" fmla="*/ 30 h 144"/>
                <a:gd name="T8" fmla="*/ 131 w 144"/>
                <a:gd name="T9" fmla="*/ 26 h 144"/>
                <a:gd name="T10" fmla="*/ 115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30 w 144"/>
                <a:gd name="T35" fmla="*/ 13 h 144"/>
                <a:gd name="T36" fmla="*/ 13 w 144"/>
                <a:gd name="T37" fmla="*/ 26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5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30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5 w 144"/>
                <a:gd name="T89" fmla="*/ 131 h 144"/>
                <a:gd name="T90" fmla="*/ 131 w 144"/>
                <a:gd name="T91" fmla="*/ 118 h 144"/>
                <a:gd name="T92" fmla="*/ 141 w 144"/>
                <a:gd name="T93" fmla="*/ 115 h 144"/>
                <a:gd name="T94" fmla="*/ 141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1 w 144"/>
                <a:gd name="T103" fmla="*/ 75 h 144"/>
                <a:gd name="T104" fmla="*/ 141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30 w 144"/>
                <a:gd name="T111" fmla="*/ 118 h 144"/>
                <a:gd name="T112" fmla="*/ 26 w 144"/>
                <a:gd name="T113" fmla="*/ 30 h 144"/>
                <a:gd name="T114" fmla="*/ 115 w 144"/>
                <a:gd name="T115" fmla="*/ 26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1" y="56"/>
                  </a:moveTo>
                  <a:cubicBezTo>
                    <a:pt x="143" y="56"/>
                    <a:pt x="144" y="54"/>
                    <a:pt x="144" y="53"/>
                  </a:cubicBezTo>
                  <a:cubicBezTo>
                    <a:pt x="144" y="51"/>
                    <a:pt x="143" y="49"/>
                    <a:pt x="141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3" y="36"/>
                    <a:pt x="144" y="35"/>
                    <a:pt x="144" y="33"/>
                  </a:cubicBezTo>
                  <a:cubicBezTo>
                    <a:pt x="144" y="31"/>
                    <a:pt x="143" y="30"/>
                    <a:pt x="14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4" y="0"/>
                    <a:pt x="92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3" y="0"/>
                  </a:cubicBezTo>
                  <a:cubicBezTo>
                    <a:pt x="51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5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35"/>
                    <a:pt x="2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4"/>
                    <a:pt x="2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89"/>
                    <a:pt x="0" y="90"/>
                    <a:pt x="0" y="92"/>
                  </a:cubicBezTo>
                  <a:cubicBezTo>
                    <a:pt x="0" y="94"/>
                    <a:pt x="2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0" y="110"/>
                    <a:pt x="0" y="111"/>
                  </a:cubicBezTo>
                  <a:cubicBezTo>
                    <a:pt x="0" y="113"/>
                    <a:pt x="2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3"/>
                    <a:pt x="31" y="144"/>
                    <a:pt x="33" y="144"/>
                  </a:cubicBezTo>
                  <a:cubicBezTo>
                    <a:pt x="35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1" y="144"/>
                    <a:pt x="53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2" y="144"/>
                  </a:cubicBezTo>
                  <a:cubicBezTo>
                    <a:pt x="94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5" y="143"/>
                    <a:pt x="115" y="14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3" y="115"/>
                    <a:pt x="144" y="113"/>
                    <a:pt x="144" y="111"/>
                  </a:cubicBezTo>
                  <a:cubicBezTo>
                    <a:pt x="144" y="110"/>
                    <a:pt x="143" y="108"/>
                    <a:pt x="14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3" y="95"/>
                    <a:pt x="144" y="94"/>
                    <a:pt x="144" y="92"/>
                  </a:cubicBezTo>
                  <a:cubicBezTo>
                    <a:pt x="144" y="90"/>
                    <a:pt x="143" y="89"/>
                    <a:pt x="14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3" y="75"/>
                    <a:pt x="144" y="74"/>
                    <a:pt x="144" y="72"/>
                  </a:cubicBezTo>
                  <a:cubicBezTo>
                    <a:pt x="144" y="70"/>
                    <a:pt x="143" y="69"/>
                    <a:pt x="14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1" y="56"/>
                  </a:lnTo>
                  <a:close/>
                  <a:moveTo>
                    <a:pt x="118" y="115"/>
                  </a:moveTo>
                  <a:cubicBezTo>
                    <a:pt x="118" y="116"/>
                    <a:pt x="116" y="118"/>
                    <a:pt x="115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28" y="118"/>
                    <a:pt x="26" y="116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6"/>
                    <a:pt x="30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D286023F-964F-4186-BE8C-71D312546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976" y="1211263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17 w 78"/>
                <a:gd name="T11" fmla="*/ 44 h 78"/>
                <a:gd name="T12" fmla="*/ 40 w 78"/>
                <a:gd name="T13" fmla="*/ 8 h 78"/>
                <a:gd name="T14" fmla="*/ 43 w 78"/>
                <a:gd name="T15" fmla="*/ 7 h 78"/>
                <a:gd name="T16" fmla="*/ 46 w 78"/>
                <a:gd name="T17" fmla="*/ 10 h 78"/>
                <a:gd name="T18" fmla="*/ 46 w 78"/>
                <a:gd name="T19" fmla="*/ 29 h 78"/>
                <a:gd name="T20" fmla="*/ 59 w 78"/>
                <a:gd name="T21" fmla="*/ 29 h 78"/>
                <a:gd name="T22" fmla="*/ 62 w 78"/>
                <a:gd name="T23" fmla="*/ 31 h 78"/>
                <a:gd name="T24" fmla="*/ 61 w 78"/>
                <a:gd name="T25" fmla="*/ 34 h 78"/>
                <a:gd name="T26" fmla="*/ 39 w 78"/>
                <a:gd name="T27" fmla="*/ 70 h 78"/>
                <a:gd name="T28" fmla="*/ 36 w 78"/>
                <a:gd name="T29" fmla="*/ 72 h 78"/>
                <a:gd name="T30" fmla="*/ 35 w 78"/>
                <a:gd name="T31" fmla="*/ 72 h 78"/>
                <a:gd name="T32" fmla="*/ 33 w 78"/>
                <a:gd name="T33" fmla="*/ 69 h 78"/>
                <a:gd name="T34" fmla="*/ 33 w 78"/>
                <a:gd name="T35" fmla="*/ 49 h 78"/>
                <a:gd name="T36" fmla="*/ 20 w 78"/>
                <a:gd name="T37" fmla="*/ 49 h 78"/>
                <a:gd name="T38" fmla="*/ 17 w 78"/>
                <a:gd name="T39" fmla="*/ 47 h 78"/>
                <a:gd name="T40" fmla="*/ 17 w 78"/>
                <a:gd name="T41" fmla="*/ 44 h 78"/>
                <a:gd name="T42" fmla="*/ 17 w 78"/>
                <a:gd name="T43" fmla="*/ 44 h 78"/>
                <a:gd name="T44" fmla="*/ 17 w 78"/>
                <a:gd name="T4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17" y="44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2" y="6"/>
                    <a:pt x="43" y="7"/>
                  </a:cubicBezTo>
                  <a:cubicBezTo>
                    <a:pt x="45" y="7"/>
                    <a:pt x="46" y="8"/>
                    <a:pt x="46" y="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29"/>
                    <a:pt x="61" y="30"/>
                    <a:pt x="62" y="31"/>
                  </a:cubicBezTo>
                  <a:cubicBezTo>
                    <a:pt x="62" y="32"/>
                    <a:pt x="62" y="33"/>
                    <a:pt x="61" y="34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8" y="71"/>
                    <a:pt x="37" y="72"/>
                    <a:pt x="36" y="72"/>
                  </a:cubicBezTo>
                  <a:cubicBezTo>
                    <a:pt x="36" y="72"/>
                    <a:pt x="35" y="72"/>
                    <a:pt x="35" y="72"/>
                  </a:cubicBezTo>
                  <a:cubicBezTo>
                    <a:pt x="34" y="71"/>
                    <a:pt x="33" y="70"/>
                    <a:pt x="33" y="6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8" y="49"/>
                    <a:pt x="17" y="48"/>
                    <a:pt x="17" y="47"/>
                  </a:cubicBezTo>
                  <a:cubicBezTo>
                    <a:pt x="16" y="46"/>
                    <a:pt x="16" y="45"/>
                    <a:pt x="17" y="44"/>
                  </a:cubicBezTo>
                  <a:close/>
                  <a:moveTo>
                    <a:pt x="17" y="44"/>
                  </a:moveTo>
                  <a:cubicBezTo>
                    <a:pt x="17" y="44"/>
                    <a:pt x="17" y="44"/>
                    <a:pt x="17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1569C13-A8C1-4503-B26F-38E4F9EA5EB4}"/>
              </a:ext>
            </a:extLst>
          </p:cNvPr>
          <p:cNvGrpSpPr/>
          <p:nvPr/>
        </p:nvGrpSpPr>
        <p:grpSpPr>
          <a:xfrm>
            <a:off x="4012840" y="1781391"/>
            <a:ext cx="331787" cy="166687"/>
            <a:chOff x="3981451" y="1135063"/>
            <a:chExt cx="331787" cy="1666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48E577D2-11D5-432D-8837-36F24EFA51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451" y="1135063"/>
              <a:ext cx="98425" cy="166687"/>
            </a:xfrm>
            <a:custGeom>
              <a:avLst/>
              <a:gdLst>
                <a:gd name="T0" fmla="*/ 16 w 47"/>
                <a:gd name="T1" fmla="*/ 39 h 79"/>
                <a:gd name="T2" fmla="*/ 45 w 47"/>
                <a:gd name="T3" fmla="*/ 10 h 79"/>
                <a:gd name="T4" fmla="*/ 45 w 47"/>
                <a:gd name="T5" fmla="*/ 6 h 79"/>
                <a:gd name="T6" fmla="*/ 41 w 47"/>
                <a:gd name="T7" fmla="*/ 1 h 79"/>
                <a:gd name="T8" fmla="*/ 36 w 47"/>
                <a:gd name="T9" fmla="*/ 1 h 79"/>
                <a:gd name="T10" fmla="*/ 2 w 47"/>
                <a:gd name="T11" fmla="*/ 35 h 79"/>
                <a:gd name="T12" fmla="*/ 2 w 47"/>
                <a:gd name="T13" fmla="*/ 44 h 79"/>
                <a:gd name="T14" fmla="*/ 36 w 47"/>
                <a:gd name="T15" fmla="*/ 78 h 79"/>
                <a:gd name="T16" fmla="*/ 41 w 47"/>
                <a:gd name="T17" fmla="*/ 78 h 79"/>
                <a:gd name="T18" fmla="*/ 45 w 47"/>
                <a:gd name="T19" fmla="*/ 73 h 79"/>
                <a:gd name="T20" fmla="*/ 45 w 47"/>
                <a:gd name="T21" fmla="*/ 68 h 79"/>
                <a:gd name="T22" fmla="*/ 16 w 47"/>
                <a:gd name="T23" fmla="*/ 39 h 79"/>
                <a:gd name="T24" fmla="*/ 16 w 47"/>
                <a:gd name="T25" fmla="*/ 39 h 79"/>
                <a:gd name="T26" fmla="*/ 16 w 47"/>
                <a:gd name="T27" fmla="*/ 3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9">
                  <a:moveTo>
                    <a:pt x="16" y="39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7" y="9"/>
                    <a:pt x="47" y="7"/>
                    <a:pt x="45" y="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0"/>
                    <a:pt x="37" y="0"/>
                    <a:pt x="36" y="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9"/>
                    <a:pt x="39" y="79"/>
                    <a:pt x="41" y="78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7" y="72"/>
                    <a:pt x="47" y="70"/>
                    <a:pt x="45" y="68"/>
                  </a:cubicBezTo>
                  <a:lnTo>
                    <a:pt x="16" y="39"/>
                  </a:lnTo>
                  <a:close/>
                  <a:moveTo>
                    <a:pt x="16" y="39"/>
                  </a:moveTo>
                  <a:cubicBezTo>
                    <a:pt x="16" y="39"/>
                    <a:pt x="16" y="39"/>
                    <a:pt x="16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42F68A94-8BFF-4BB4-8F9D-022E962CB71D}"/>
                </a:ext>
              </a:extLst>
            </p:cNvPr>
            <p:cNvGrpSpPr/>
            <p:nvPr/>
          </p:nvGrpSpPr>
          <p:grpSpPr>
            <a:xfrm>
              <a:off x="4065588" y="1135063"/>
              <a:ext cx="247650" cy="166687"/>
              <a:chOff x="4065588" y="1135063"/>
              <a:chExt cx="247650" cy="166687"/>
            </a:xfrm>
            <a:grpFill/>
          </p:grpSpPr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C7384D14-A3CF-4BF1-BCF2-86D4ECBC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32263" y="1204913"/>
                <a:ext cx="26988" cy="26987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7 w 13"/>
                  <a:gd name="T9" fmla="*/ 0 h 13"/>
                  <a:gd name="T10" fmla="*/ 7 w 13"/>
                  <a:gd name="T11" fmla="*/ 0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1" y="13"/>
                      <a:pt x="13" y="10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8135A9D2-49A3-408F-A8BE-205D43D83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6401" y="1204913"/>
                <a:ext cx="26988" cy="26987"/>
              </a:xfrm>
              <a:custGeom>
                <a:avLst/>
                <a:gdLst>
                  <a:gd name="T0" fmla="*/ 6 w 13"/>
                  <a:gd name="T1" fmla="*/ 13 h 13"/>
                  <a:gd name="T2" fmla="*/ 13 w 13"/>
                  <a:gd name="T3" fmla="*/ 6 h 13"/>
                  <a:gd name="T4" fmla="*/ 6 w 13"/>
                  <a:gd name="T5" fmla="*/ 0 h 13"/>
                  <a:gd name="T6" fmla="*/ 0 w 13"/>
                  <a:gd name="T7" fmla="*/ 6 h 13"/>
                  <a:gd name="T8" fmla="*/ 6 w 13"/>
                  <a:gd name="T9" fmla="*/ 13 h 13"/>
                  <a:gd name="T10" fmla="*/ 6 w 13"/>
                  <a:gd name="T11" fmla="*/ 13 h 13"/>
                  <a:gd name="T12" fmla="*/ 6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6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10A10494-1B3E-476C-9552-BB6C6E021D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65588" y="1204913"/>
                <a:ext cx="26988" cy="26987"/>
              </a:xfrm>
              <a:custGeom>
                <a:avLst/>
                <a:gdLst>
                  <a:gd name="T0" fmla="*/ 6 w 13"/>
                  <a:gd name="T1" fmla="*/ 0 h 13"/>
                  <a:gd name="T2" fmla="*/ 0 w 13"/>
                  <a:gd name="T3" fmla="*/ 6 h 13"/>
                  <a:gd name="T4" fmla="*/ 6 w 13"/>
                  <a:gd name="T5" fmla="*/ 13 h 13"/>
                  <a:gd name="T6" fmla="*/ 13 w 13"/>
                  <a:gd name="T7" fmla="*/ 6 h 13"/>
                  <a:gd name="T8" fmla="*/ 6 w 13"/>
                  <a:gd name="T9" fmla="*/ 0 h 13"/>
                  <a:gd name="T10" fmla="*/ 6 w 13"/>
                  <a:gd name="T11" fmla="*/ 0 h 13"/>
                  <a:gd name="T12" fmla="*/ 6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6" y="0"/>
                    </a:cubicBezTo>
                    <a:close/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FF6C7CC-18DB-4BF1-BEC9-4D9C3AE3E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14813" y="1135063"/>
                <a:ext cx="98425" cy="166687"/>
              </a:xfrm>
              <a:custGeom>
                <a:avLst/>
                <a:gdLst>
                  <a:gd name="T0" fmla="*/ 44 w 47"/>
                  <a:gd name="T1" fmla="*/ 35 h 79"/>
                  <a:gd name="T2" fmla="*/ 11 w 47"/>
                  <a:gd name="T3" fmla="*/ 1 h 79"/>
                  <a:gd name="T4" fmla="*/ 6 w 47"/>
                  <a:gd name="T5" fmla="*/ 1 h 79"/>
                  <a:gd name="T6" fmla="*/ 2 w 47"/>
                  <a:gd name="T7" fmla="*/ 6 h 79"/>
                  <a:gd name="T8" fmla="*/ 2 w 47"/>
                  <a:gd name="T9" fmla="*/ 10 h 79"/>
                  <a:gd name="T10" fmla="*/ 31 w 47"/>
                  <a:gd name="T11" fmla="*/ 39 h 79"/>
                  <a:gd name="T12" fmla="*/ 2 w 47"/>
                  <a:gd name="T13" fmla="*/ 68 h 79"/>
                  <a:gd name="T14" fmla="*/ 2 w 47"/>
                  <a:gd name="T15" fmla="*/ 73 h 79"/>
                  <a:gd name="T16" fmla="*/ 6 w 47"/>
                  <a:gd name="T17" fmla="*/ 78 h 79"/>
                  <a:gd name="T18" fmla="*/ 11 w 47"/>
                  <a:gd name="T19" fmla="*/ 78 h 79"/>
                  <a:gd name="T20" fmla="*/ 44 w 47"/>
                  <a:gd name="T21" fmla="*/ 44 h 79"/>
                  <a:gd name="T22" fmla="*/ 44 w 47"/>
                  <a:gd name="T23" fmla="*/ 35 h 79"/>
                  <a:gd name="T24" fmla="*/ 44 w 47"/>
                  <a:gd name="T25" fmla="*/ 35 h 79"/>
                  <a:gd name="T26" fmla="*/ 44 w 47"/>
                  <a:gd name="T2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79">
                    <a:moveTo>
                      <a:pt x="44" y="35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9"/>
                      <a:pt x="2" y="10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0" y="70"/>
                      <a:pt x="0" y="72"/>
                      <a:pt x="2" y="73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7" y="79"/>
                      <a:pt x="10" y="79"/>
                      <a:pt x="11" y="7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47" y="41"/>
                      <a:pt x="47" y="37"/>
                      <a:pt x="44" y="35"/>
                    </a:cubicBezTo>
                    <a:close/>
                    <a:moveTo>
                      <a:pt x="44" y="35"/>
                    </a:moveTo>
                    <a:cubicBezTo>
                      <a:pt x="44" y="35"/>
                      <a:pt x="44" y="35"/>
                      <a:pt x="44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0" name="Freeform 149">
            <a:extLst>
              <a:ext uri="{FF2B5EF4-FFF2-40B4-BE49-F238E27FC236}">
                <a16:creationId xmlns:a16="http://schemas.microsoft.com/office/drawing/2014/main" id="{CD0BE0F8-341C-4DE8-9F2C-576340BBA798}"/>
              </a:ext>
            </a:extLst>
          </p:cNvPr>
          <p:cNvSpPr>
            <a:spLocks noEditPoints="1"/>
          </p:cNvSpPr>
          <p:nvPr/>
        </p:nvSpPr>
        <p:spPr bwMode="auto">
          <a:xfrm>
            <a:off x="6173788" y="1726622"/>
            <a:ext cx="330200" cy="276225"/>
          </a:xfrm>
          <a:custGeom>
            <a:avLst/>
            <a:gdLst>
              <a:gd name="T0" fmla="*/ 154 w 157"/>
              <a:gd name="T1" fmla="*/ 62 h 131"/>
              <a:gd name="T2" fmla="*/ 82 w 157"/>
              <a:gd name="T3" fmla="*/ 62 h 131"/>
              <a:gd name="T4" fmla="*/ 82 w 157"/>
              <a:gd name="T5" fmla="*/ 46 h 131"/>
              <a:gd name="T6" fmla="*/ 101 w 157"/>
              <a:gd name="T7" fmla="*/ 46 h 131"/>
              <a:gd name="T8" fmla="*/ 105 w 157"/>
              <a:gd name="T9" fmla="*/ 42 h 131"/>
              <a:gd name="T10" fmla="*/ 105 w 157"/>
              <a:gd name="T11" fmla="*/ 3 h 131"/>
              <a:gd name="T12" fmla="*/ 101 w 157"/>
              <a:gd name="T13" fmla="*/ 0 h 131"/>
              <a:gd name="T14" fmla="*/ 56 w 157"/>
              <a:gd name="T15" fmla="*/ 0 h 131"/>
              <a:gd name="T16" fmla="*/ 52 w 157"/>
              <a:gd name="T17" fmla="*/ 3 h 131"/>
              <a:gd name="T18" fmla="*/ 52 w 157"/>
              <a:gd name="T19" fmla="*/ 42 h 131"/>
              <a:gd name="T20" fmla="*/ 56 w 157"/>
              <a:gd name="T21" fmla="*/ 46 h 131"/>
              <a:gd name="T22" fmla="*/ 75 w 157"/>
              <a:gd name="T23" fmla="*/ 46 h 131"/>
              <a:gd name="T24" fmla="*/ 75 w 157"/>
              <a:gd name="T25" fmla="*/ 62 h 131"/>
              <a:gd name="T26" fmla="*/ 3 w 157"/>
              <a:gd name="T27" fmla="*/ 62 h 131"/>
              <a:gd name="T28" fmla="*/ 0 w 157"/>
              <a:gd name="T29" fmla="*/ 65 h 131"/>
              <a:gd name="T30" fmla="*/ 3 w 157"/>
              <a:gd name="T31" fmla="*/ 69 h 131"/>
              <a:gd name="T32" fmla="*/ 36 w 157"/>
              <a:gd name="T33" fmla="*/ 69 h 131"/>
              <a:gd name="T34" fmla="*/ 36 w 157"/>
              <a:gd name="T35" fmla="*/ 85 h 131"/>
              <a:gd name="T36" fmla="*/ 16 w 157"/>
              <a:gd name="T37" fmla="*/ 85 h 131"/>
              <a:gd name="T38" fmla="*/ 13 w 157"/>
              <a:gd name="T39" fmla="*/ 88 h 131"/>
              <a:gd name="T40" fmla="*/ 13 w 157"/>
              <a:gd name="T41" fmla="*/ 127 h 131"/>
              <a:gd name="T42" fmla="*/ 16 w 157"/>
              <a:gd name="T43" fmla="*/ 131 h 131"/>
              <a:gd name="T44" fmla="*/ 62 w 157"/>
              <a:gd name="T45" fmla="*/ 131 h 131"/>
              <a:gd name="T46" fmla="*/ 65 w 157"/>
              <a:gd name="T47" fmla="*/ 127 h 131"/>
              <a:gd name="T48" fmla="*/ 65 w 157"/>
              <a:gd name="T49" fmla="*/ 88 h 131"/>
              <a:gd name="T50" fmla="*/ 62 w 157"/>
              <a:gd name="T51" fmla="*/ 85 h 131"/>
              <a:gd name="T52" fmla="*/ 43 w 157"/>
              <a:gd name="T53" fmla="*/ 85 h 131"/>
              <a:gd name="T54" fmla="*/ 43 w 157"/>
              <a:gd name="T55" fmla="*/ 69 h 131"/>
              <a:gd name="T56" fmla="*/ 114 w 157"/>
              <a:gd name="T57" fmla="*/ 69 h 131"/>
              <a:gd name="T58" fmla="*/ 114 w 157"/>
              <a:gd name="T59" fmla="*/ 85 h 131"/>
              <a:gd name="T60" fmla="*/ 95 w 157"/>
              <a:gd name="T61" fmla="*/ 85 h 131"/>
              <a:gd name="T62" fmla="*/ 92 w 157"/>
              <a:gd name="T63" fmla="*/ 88 h 131"/>
              <a:gd name="T64" fmla="*/ 92 w 157"/>
              <a:gd name="T65" fmla="*/ 127 h 131"/>
              <a:gd name="T66" fmla="*/ 95 w 157"/>
              <a:gd name="T67" fmla="*/ 131 h 131"/>
              <a:gd name="T68" fmla="*/ 141 w 157"/>
              <a:gd name="T69" fmla="*/ 131 h 131"/>
              <a:gd name="T70" fmla="*/ 144 w 157"/>
              <a:gd name="T71" fmla="*/ 127 h 131"/>
              <a:gd name="T72" fmla="*/ 144 w 157"/>
              <a:gd name="T73" fmla="*/ 88 h 131"/>
              <a:gd name="T74" fmla="*/ 141 w 157"/>
              <a:gd name="T75" fmla="*/ 85 h 131"/>
              <a:gd name="T76" fmla="*/ 121 w 157"/>
              <a:gd name="T77" fmla="*/ 85 h 131"/>
              <a:gd name="T78" fmla="*/ 121 w 157"/>
              <a:gd name="T79" fmla="*/ 69 h 131"/>
              <a:gd name="T80" fmla="*/ 154 w 157"/>
              <a:gd name="T81" fmla="*/ 69 h 131"/>
              <a:gd name="T82" fmla="*/ 157 w 157"/>
              <a:gd name="T83" fmla="*/ 65 h 131"/>
              <a:gd name="T84" fmla="*/ 154 w 157"/>
              <a:gd name="T85" fmla="*/ 62 h 131"/>
              <a:gd name="T86" fmla="*/ 154 w 157"/>
              <a:gd name="T87" fmla="*/ 62 h 131"/>
              <a:gd name="T88" fmla="*/ 154 w 157"/>
              <a:gd name="T89" fmla="*/ 6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7" h="131">
                <a:moveTo>
                  <a:pt x="154" y="62"/>
                </a:moveTo>
                <a:cubicBezTo>
                  <a:pt x="82" y="62"/>
                  <a:pt x="82" y="62"/>
                  <a:pt x="82" y="62"/>
                </a:cubicBezTo>
                <a:cubicBezTo>
                  <a:pt x="82" y="46"/>
                  <a:pt x="82" y="46"/>
                  <a:pt x="82" y="46"/>
                </a:cubicBezTo>
                <a:cubicBezTo>
                  <a:pt x="101" y="46"/>
                  <a:pt x="101" y="46"/>
                  <a:pt x="101" y="46"/>
                </a:cubicBezTo>
                <a:cubicBezTo>
                  <a:pt x="103" y="46"/>
                  <a:pt x="105" y="44"/>
                  <a:pt x="105" y="42"/>
                </a:cubicBezTo>
                <a:cubicBezTo>
                  <a:pt x="105" y="3"/>
                  <a:pt x="105" y="3"/>
                  <a:pt x="105" y="3"/>
                </a:cubicBezTo>
                <a:cubicBezTo>
                  <a:pt x="105" y="1"/>
                  <a:pt x="103" y="0"/>
                  <a:pt x="101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4" y="0"/>
                  <a:pt x="52" y="1"/>
                  <a:pt x="52" y="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4"/>
                  <a:pt x="54" y="46"/>
                  <a:pt x="56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62"/>
                  <a:pt x="75" y="62"/>
                  <a:pt x="75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0" y="63"/>
                  <a:pt x="0" y="65"/>
                </a:cubicBezTo>
                <a:cubicBezTo>
                  <a:pt x="0" y="67"/>
                  <a:pt x="2" y="69"/>
                  <a:pt x="3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6" y="85"/>
                  <a:pt x="36" y="85"/>
                  <a:pt x="3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5" y="85"/>
                  <a:pt x="13" y="86"/>
                  <a:pt x="13" y="88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3" y="129"/>
                  <a:pt x="15" y="131"/>
                  <a:pt x="16" y="131"/>
                </a:cubicBezTo>
                <a:cubicBezTo>
                  <a:pt x="62" y="131"/>
                  <a:pt x="62" y="131"/>
                  <a:pt x="62" y="131"/>
                </a:cubicBezTo>
                <a:cubicBezTo>
                  <a:pt x="64" y="131"/>
                  <a:pt x="65" y="129"/>
                  <a:pt x="65" y="127"/>
                </a:cubicBezTo>
                <a:cubicBezTo>
                  <a:pt x="65" y="88"/>
                  <a:pt x="65" y="88"/>
                  <a:pt x="65" y="88"/>
                </a:cubicBezTo>
                <a:cubicBezTo>
                  <a:pt x="65" y="86"/>
                  <a:pt x="64" y="85"/>
                  <a:pt x="62" y="85"/>
                </a:cubicBezTo>
                <a:cubicBezTo>
                  <a:pt x="43" y="85"/>
                  <a:pt x="43" y="85"/>
                  <a:pt x="43" y="85"/>
                </a:cubicBezTo>
                <a:cubicBezTo>
                  <a:pt x="43" y="69"/>
                  <a:pt x="43" y="69"/>
                  <a:pt x="43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3" y="85"/>
                  <a:pt x="92" y="86"/>
                  <a:pt x="92" y="88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9"/>
                  <a:pt x="93" y="131"/>
                  <a:pt x="95" y="131"/>
                </a:cubicBezTo>
                <a:cubicBezTo>
                  <a:pt x="141" y="131"/>
                  <a:pt x="141" y="131"/>
                  <a:pt x="141" y="131"/>
                </a:cubicBezTo>
                <a:cubicBezTo>
                  <a:pt x="142" y="131"/>
                  <a:pt x="144" y="129"/>
                  <a:pt x="144" y="127"/>
                </a:cubicBezTo>
                <a:cubicBezTo>
                  <a:pt x="144" y="88"/>
                  <a:pt x="144" y="88"/>
                  <a:pt x="144" y="88"/>
                </a:cubicBezTo>
                <a:cubicBezTo>
                  <a:pt x="144" y="86"/>
                  <a:pt x="142" y="85"/>
                  <a:pt x="141" y="8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54" y="69"/>
                  <a:pt x="154" y="69"/>
                  <a:pt x="154" y="69"/>
                </a:cubicBezTo>
                <a:cubicBezTo>
                  <a:pt x="155" y="69"/>
                  <a:pt x="157" y="67"/>
                  <a:pt x="157" y="65"/>
                </a:cubicBezTo>
                <a:cubicBezTo>
                  <a:pt x="157" y="63"/>
                  <a:pt x="155" y="62"/>
                  <a:pt x="154" y="62"/>
                </a:cubicBezTo>
                <a:close/>
                <a:moveTo>
                  <a:pt x="154" y="62"/>
                </a:moveTo>
                <a:cubicBezTo>
                  <a:pt x="154" y="62"/>
                  <a:pt x="154" y="62"/>
                  <a:pt x="154" y="6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36F9C32-4E89-400D-A493-0D5A1126C439}"/>
              </a:ext>
            </a:extLst>
          </p:cNvPr>
          <p:cNvSpPr>
            <a:spLocks noEditPoints="1"/>
          </p:cNvSpPr>
          <p:nvPr/>
        </p:nvSpPr>
        <p:spPr bwMode="auto">
          <a:xfrm>
            <a:off x="6777038" y="1713128"/>
            <a:ext cx="303213" cy="303212"/>
          </a:xfrm>
          <a:custGeom>
            <a:avLst/>
            <a:gdLst>
              <a:gd name="T0" fmla="*/ 131 w 144"/>
              <a:gd name="T1" fmla="*/ 0 h 144"/>
              <a:gd name="T2" fmla="*/ 13 w 144"/>
              <a:gd name="T3" fmla="*/ 0 h 144"/>
              <a:gd name="T4" fmla="*/ 0 w 144"/>
              <a:gd name="T5" fmla="*/ 13 h 144"/>
              <a:gd name="T6" fmla="*/ 0 w 144"/>
              <a:gd name="T7" fmla="*/ 131 h 144"/>
              <a:gd name="T8" fmla="*/ 13 w 144"/>
              <a:gd name="T9" fmla="*/ 144 h 144"/>
              <a:gd name="T10" fmla="*/ 131 w 144"/>
              <a:gd name="T11" fmla="*/ 144 h 144"/>
              <a:gd name="T12" fmla="*/ 144 w 144"/>
              <a:gd name="T13" fmla="*/ 131 h 144"/>
              <a:gd name="T14" fmla="*/ 144 w 144"/>
              <a:gd name="T15" fmla="*/ 13 h 144"/>
              <a:gd name="T16" fmla="*/ 131 w 144"/>
              <a:gd name="T17" fmla="*/ 0 h 144"/>
              <a:gd name="T18" fmla="*/ 111 w 144"/>
              <a:gd name="T19" fmla="*/ 95 h 144"/>
              <a:gd name="T20" fmla="*/ 108 w 144"/>
              <a:gd name="T21" fmla="*/ 98 h 144"/>
              <a:gd name="T22" fmla="*/ 88 w 144"/>
              <a:gd name="T23" fmla="*/ 98 h 144"/>
              <a:gd name="T24" fmla="*/ 85 w 144"/>
              <a:gd name="T25" fmla="*/ 101 h 144"/>
              <a:gd name="T26" fmla="*/ 85 w 144"/>
              <a:gd name="T27" fmla="*/ 108 h 144"/>
              <a:gd name="T28" fmla="*/ 82 w 144"/>
              <a:gd name="T29" fmla="*/ 111 h 144"/>
              <a:gd name="T30" fmla="*/ 62 w 144"/>
              <a:gd name="T31" fmla="*/ 111 h 144"/>
              <a:gd name="T32" fmla="*/ 59 w 144"/>
              <a:gd name="T33" fmla="*/ 108 h 144"/>
              <a:gd name="T34" fmla="*/ 59 w 144"/>
              <a:gd name="T35" fmla="*/ 101 h 144"/>
              <a:gd name="T36" fmla="*/ 55 w 144"/>
              <a:gd name="T37" fmla="*/ 98 h 144"/>
              <a:gd name="T38" fmla="*/ 36 w 144"/>
              <a:gd name="T39" fmla="*/ 98 h 144"/>
              <a:gd name="T40" fmla="*/ 33 w 144"/>
              <a:gd name="T41" fmla="*/ 95 h 144"/>
              <a:gd name="T42" fmla="*/ 33 w 144"/>
              <a:gd name="T43" fmla="*/ 43 h 144"/>
              <a:gd name="T44" fmla="*/ 36 w 144"/>
              <a:gd name="T45" fmla="*/ 39 h 144"/>
              <a:gd name="T46" fmla="*/ 39 w 144"/>
              <a:gd name="T47" fmla="*/ 39 h 144"/>
              <a:gd name="T48" fmla="*/ 39 w 144"/>
              <a:gd name="T49" fmla="*/ 56 h 144"/>
              <a:gd name="T50" fmla="*/ 42 w 144"/>
              <a:gd name="T51" fmla="*/ 59 h 144"/>
              <a:gd name="T52" fmla="*/ 46 w 144"/>
              <a:gd name="T53" fmla="*/ 56 h 144"/>
              <a:gd name="T54" fmla="*/ 46 w 144"/>
              <a:gd name="T55" fmla="*/ 39 h 144"/>
              <a:gd name="T56" fmla="*/ 59 w 144"/>
              <a:gd name="T57" fmla="*/ 39 h 144"/>
              <a:gd name="T58" fmla="*/ 59 w 144"/>
              <a:gd name="T59" fmla="*/ 56 h 144"/>
              <a:gd name="T60" fmla="*/ 62 w 144"/>
              <a:gd name="T61" fmla="*/ 59 h 144"/>
              <a:gd name="T62" fmla="*/ 65 w 144"/>
              <a:gd name="T63" fmla="*/ 56 h 144"/>
              <a:gd name="T64" fmla="*/ 65 w 144"/>
              <a:gd name="T65" fmla="*/ 39 h 144"/>
              <a:gd name="T66" fmla="*/ 78 w 144"/>
              <a:gd name="T67" fmla="*/ 39 h 144"/>
              <a:gd name="T68" fmla="*/ 78 w 144"/>
              <a:gd name="T69" fmla="*/ 56 h 144"/>
              <a:gd name="T70" fmla="*/ 82 w 144"/>
              <a:gd name="T71" fmla="*/ 59 h 144"/>
              <a:gd name="T72" fmla="*/ 85 w 144"/>
              <a:gd name="T73" fmla="*/ 56 h 144"/>
              <a:gd name="T74" fmla="*/ 85 w 144"/>
              <a:gd name="T75" fmla="*/ 39 h 144"/>
              <a:gd name="T76" fmla="*/ 98 w 144"/>
              <a:gd name="T77" fmla="*/ 39 h 144"/>
              <a:gd name="T78" fmla="*/ 98 w 144"/>
              <a:gd name="T79" fmla="*/ 56 h 144"/>
              <a:gd name="T80" fmla="*/ 101 w 144"/>
              <a:gd name="T81" fmla="*/ 59 h 144"/>
              <a:gd name="T82" fmla="*/ 104 w 144"/>
              <a:gd name="T83" fmla="*/ 56 h 144"/>
              <a:gd name="T84" fmla="*/ 104 w 144"/>
              <a:gd name="T85" fmla="*/ 39 h 144"/>
              <a:gd name="T86" fmla="*/ 108 w 144"/>
              <a:gd name="T87" fmla="*/ 39 h 144"/>
              <a:gd name="T88" fmla="*/ 111 w 144"/>
              <a:gd name="T89" fmla="*/ 43 h 144"/>
              <a:gd name="T90" fmla="*/ 111 w 144"/>
              <a:gd name="T91" fmla="*/ 95 h 144"/>
              <a:gd name="T92" fmla="*/ 111 w 144"/>
              <a:gd name="T93" fmla="*/ 95 h 144"/>
              <a:gd name="T94" fmla="*/ 111 w 144"/>
              <a:gd name="T95" fmla="*/ 9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44">
                <a:moveTo>
                  <a:pt x="131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6" y="144"/>
                  <a:pt x="13" y="144"/>
                </a:cubicBezTo>
                <a:cubicBezTo>
                  <a:pt x="131" y="144"/>
                  <a:pt x="131" y="144"/>
                  <a:pt x="131" y="144"/>
                </a:cubicBezTo>
                <a:cubicBezTo>
                  <a:pt x="138" y="144"/>
                  <a:pt x="144" y="138"/>
                  <a:pt x="144" y="131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4" y="6"/>
                  <a:pt x="138" y="0"/>
                  <a:pt x="131" y="0"/>
                </a:cubicBezTo>
                <a:close/>
                <a:moveTo>
                  <a:pt x="111" y="95"/>
                </a:moveTo>
                <a:cubicBezTo>
                  <a:pt x="111" y="97"/>
                  <a:pt x="110" y="98"/>
                  <a:pt x="108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86" y="98"/>
                  <a:pt x="85" y="100"/>
                  <a:pt x="85" y="101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110"/>
                  <a:pt x="83" y="111"/>
                  <a:pt x="82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0" y="111"/>
                  <a:pt x="59" y="110"/>
                  <a:pt x="59" y="108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59" y="100"/>
                  <a:pt x="57" y="98"/>
                  <a:pt x="55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4" y="98"/>
                  <a:pt x="33" y="97"/>
                  <a:pt x="33" y="95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1"/>
                  <a:pt x="34" y="39"/>
                  <a:pt x="36" y="39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7"/>
                  <a:pt x="41" y="59"/>
                  <a:pt x="42" y="59"/>
                </a:cubicBezTo>
                <a:cubicBezTo>
                  <a:pt x="44" y="59"/>
                  <a:pt x="46" y="57"/>
                  <a:pt x="46" y="56"/>
                </a:cubicBezTo>
                <a:cubicBezTo>
                  <a:pt x="46" y="39"/>
                  <a:pt x="46" y="39"/>
                  <a:pt x="46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7"/>
                  <a:pt x="60" y="59"/>
                  <a:pt x="62" y="59"/>
                </a:cubicBezTo>
                <a:cubicBezTo>
                  <a:pt x="64" y="59"/>
                  <a:pt x="65" y="57"/>
                  <a:pt x="65" y="56"/>
                </a:cubicBezTo>
                <a:cubicBezTo>
                  <a:pt x="65" y="39"/>
                  <a:pt x="65" y="39"/>
                  <a:pt x="65" y="39"/>
                </a:cubicBezTo>
                <a:cubicBezTo>
                  <a:pt x="78" y="39"/>
                  <a:pt x="78" y="39"/>
                  <a:pt x="78" y="39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7"/>
                  <a:pt x="80" y="59"/>
                  <a:pt x="82" y="59"/>
                </a:cubicBezTo>
                <a:cubicBezTo>
                  <a:pt x="83" y="59"/>
                  <a:pt x="85" y="57"/>
                  <a:pt x="85" y="56"/>
                </a:cubicBezTo>
                <a:cubicBezTo>
                  <a:pt x="85" y="39"/>
                  <a:pt x="85" y="39"/>
                  <a:pt x="85" y="39"/>
                </a:cubicBezTo>
                <a:cubicBezTo>
                  <a:pt x="98" y="39"/>
                  <a:pt x="98" y="39"/>
                  <a:pt x="98" y="39"/>
                </a:cubicBezTo>
                <a:cubicBezTo>
                  <a:pt x="98" y="56"/>
                  <a:pt x="98" y="56"/>
                  <a:pt x="98" y="56"/>
                </a:cubicBezTo>
                <a:cubicBezTo>
                  <a:pt x="98" y="57"/>
                  <a:pt x="99" y="59"/>
                  <a:pt x="101" y="59"/>
                </a:cubicBezTo>
                <a:cubicBezTo>
                  <a:pt x="103" y="59"/>
                  <a:pt x="104" y="57"/>
                  <a:pt x="104" y="56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8" y="39"/>
                  <a:pt x="108" y="39"/>
                  <a:pt x="108" y="39"/>
                </a:cubicBezTo>
                <a:cubicBezTo>
                  <a:pt x="110" y="39"/>
                  <a:pt x="111" y="41"/>
                  <a:pt x="111" y="43"/>
                </a:cubicBezTo>
                <a:lnTo>
                  <a:pt x="111" y="95"/>
                </a:lnTo>
                <a:close/>
                <a:moveTo>
                  <a:pt x="111" y="95"/>
                </a:moveTo>
                <a:cubicBezTo>
                  <a:pt x="111" y="95"/>
                  <a:pt x="111" y="95"/>
                  <a:pt x="111" y="95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18591F1-850B-4A41-9614-335A52D7A27F}"/>
              </a:ext>
            </a:extLst>
          </p:cNvPr>
          <p:cNvGrpSpPr/>
          <p:nvPr/>
        </p:nvGrpSpPr>
        <p:grpSpPr>
          <a:xfrm>
            <a:off x="8699501" y="2329873"/>
            <a:ext cx="163513" cy="330200"/>
            <a:chOff x="8699501" y="1651000"/>
            <a:chExt cx="163513" cy="330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F32A3AA-8813-4F3A-B513-286B1BE785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8F25D2C-F79C-4631-A58A-6AE920AED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91CA4C5-8479-4574-A449-B50C7C2D9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348C237-3B57-467A-A57B-1889EBB57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1801813"/>
              <a:ext cx="12700" cy="26987"/>
            </a:xfrm>
            <a:custGeom>
              <a:avLst/>
              <a:gdLst>
                <a:gd name="T0" fmla="*/ 3 w 6"/>
                <a:gd name="T1" fmla="*/ 0 h 13"/>
                <a:gd name="T2" fmla="*/ 0 w 6"/>
                <a:gd name="T3" fmla="*/ 3 h 13"/>
                <a:gd name="T4" fmla="*/ 0 w 6"/>
                <a:gd name="T5" fmla="*/ 10 h 13"/>
                <a:gd name="T6" fmla="*/ 3 w 6"/>
                <a:gd name="T7" fmla="*/ 13 h 13"/>
                <a:gd name="T8" fmla="*/ 6 w 6"/>
                <a:gd name="T9" fmla="*/ 10 h 13"/>
                <a:gd name="T10" fmla="*/ 6 w 6"/>
                <a:gd name="T11" fmla="*/ 3 h 13"/>
                <a:gd name="T12" fmla="*/ 3 w 6"/>
                <a:gd name="T13" fmla="*/ 0 h 13"/>
                <a:gd name="T14" fmla="*/ 3 w 6"/>
                <a:gd name="T15" fmla="*/ 0 h 13"/>
                <a:gd name="T16" fmla="*/ 3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3"/>
                    <a:pt x="3" y="13"/>
                  </a:cubicBezTo>
                  <a:cubicBezTo>
                    <a:pt x="5" y="13"/>
                    <a:pt x="6" y="11"/>
                    <a:pt x="6" y="1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B42E1320-E113-4B54-9854-A3DCF9DDA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01" y="1651000"/>
              <a:ext cx="163513" cy="330200"/>
            </a:xfrm>
            <a:custGeom>
              <a:avLst/>
              <a:gdLst>
                <a:gd name="T0" fmla="*/ 72 w 78"/>
                <a:gd name="T1" fmla="*/ 46 h 157"/>
                <a:gd name="T2" fmla="*/ 72 w 78"/>
                <a:gd name="T3" fmla="*/ 3 h 157"/>
                <a:gd name="T4" fmla="*/ 68 w 78"/>
                <a:gd name="T5" fmla="*/ 0 h 157"/>
                <a:gd name="T6" fmla="*/ 10 w 78"/>
                <a:gd name="T7" fmla="*/ 0 h 157"/>
                <a:gd name="T8" fmla="*/ 6 w 78"/>
                <a:gd name="T9" fmla="*/ 3 h 157"/>
                <a:gd name="T10" fmla="*/ 6 w 78"/>
                <a:gd name="T11" fmla="*/ 46 h 157"/>
                <a:gd name="T12" fmla="*/ 0 w 78"/>
                <a:gd name="T13" fmla="*/ 55 h 157"/>
                <a:gd name="T14" fmla="*/ 0 w 78"/>
                <a:gd name="T15" fmla="*/ 90 h 157"/>
                <a:gd name="T16" fmla="*/ 4 w 78"/>
                <a:gd name="T17" fmla="*/ 113 h 157"/>
                <a:gd name="T18" fmla="*/ 13 w 78"/>
                <a:gd name="T19" fmla="*/ 135 h 157"/>
                <a:gd name="T20" fmla="*/ 16 w 78"/>
                <a:gd name="T21" fmla="*/ 137 h 157"/>
                <a:gd name="T22" fmla="*/ 26 w 78"/>
                <a:gd name="T23" fmla="*/ 137 h 157"/>
                <a:gd name="T24" fmla="*/ 26 w 78"/>
                <a:gd name="T25" fmla="*/ 153 h 157"/>
                <a:gd name="T26" fmla="*/ 29 w 78"/>
                <a:gd name="T27" fmla="*/ 157 h 157"/>
                <a:gd name="T28" fmla="*/ 49 w 78"/>
                <a:gd name="T29" fmla="*/ 157 h 157"/>
                <a:gd name="T30" fmla="*/ 52 w 78"/>
                <a:gd name="T31" fmla="*/ 153 h 157"/>
                <a:gd name="T32" fmla="*/ 52 w 78"/>
                <a:gd name="T33" fmla="*/ 137 h 157"/>
                <a:gd name="T34" fmla="*/ 62 w 78"/>
                <a:gd name="T35" fmla="*/ 137 h 157"/>
                <a:gd name="T36" fmla="*/ 65 w 78"/>
                <a:gd name="T37" fmla="*/ 135 h 157"/>
                <a:gd name="T38" fmla="*/ 74 w 78"/>
                <a:gd name="T39" fmla="*/ 113 h 157"/>
                <a:gd name="T40" fmla="*/ 78 w 78"/>
                <a:gd name="T41" fmla="*/ 90 h 157"/>
                <a:gd name="T42" fmla="*/ 78 w 78"/>
                <a:gd name="T43" fmla="*/ 55 h 157"/>
                <a:gd name="T44" fmla="*/ 72 w 78"/>
                <a:gd name="T45" fmla="*/ 46 h 157"/>
                <a:gd name="T46" fmla="*/ 72 w 78"/>
                <a:gd name="T47" fmla="*/ 59 h 157"/>
                <a:gd name="T48" fmla="*/ 62 w 78"/>
                <a:gd name="T49" fmla="*/ 59 h 157"/>
                <a:gd name="T50" fmla="*/ 59 w 78"/>
                <a:gd name="T51" fmla="*/ 62 h 157"/>
                <a:gd name="T52" fmla="*/ 51 w 78"/>
                <a:gd name="T53" fmla="*/ 75 h 157"/>
                <a:gd name="T54" fmla="*/ 52 w 78"/>
                <a:gd name="T55" fmla="*/ 72 h 157"/>
                <a:gd name="T56" fmla="*/ 52 w 78"/>
                <a:gd name="T57" fmla="*/ 46 h 157"/>
                <a:gd name="T58" fmla="*/ 55 w 78"/>
                <a:gd name="T59" fmla="*/ 46 h 157"/>
                <a:gd name="T60" fmla="*/ 59 w 78"/>
                <a:gd name="T61" fmla="*/ 42 h 157"/>
                <a:gd name="T62" fmla="*/ 59 w 78"/>
                <a:gd name="T63" fmla="*/ 23 h 157"/>
                <a:gd name="T64" fmla="*/ 55 w 78"/>
                <a:gd name="T65" fmla="*/ 19 h 157"/>
                <a:gd name="T66" fmla="*/ 23 w 78"/>
                <a:gd name="T67" fmla="*/ 19 h 157"/>
                <a:gd name="T68" fmla="*/ 19 w 78"/>
                <a:gd name="T69" fmla="*/ 23 h 157"/>
                <a:gd name="T70" fmla="*/ 19 w 78"/>
                <a:gd name="T71" fmla="*/ 42 h 157"/>
                <a:gd name="T72" fmla="*/ 23 w 78"/>
                <a:gd name="T73" fmla="*/ 46 h 157"/>
                <a:gd name="T74" fmla="*/ 26 w 78"/>
                <a:gd name="T75" fmla="*/ 46 h 157"/>
                <a:gd name="T76" fmla="*/ 26 w 78"/>
                <a:gd name="T77" fmla="*/ 72 h 157"/>
                <a:gd name="T78" fmla="*/ 27 w 78"/>
                <a:gd name="T79" fmla="*/ 75 h 157"/>
                <a:gd name="T80" fmla="*/ 19 w 78"/>
                <a:gd name="T81" fmla="*/ 62 h 157"/>
                <a:gd name="T82" fmla="*/ 16 w 78"/>
                <a:gd name="T83" fmla="*/ 59 h 157"/>
                <a:gd name="T84" fmla="*/ 6 w 78"/>
                <a:gd name="T85" fmla="*/ 59 h 157"/>
                <a:gd name="T86" fmla="*/ 6 w 78"/>
                <a:gd name="T87" fmla="*/ 55 h 157"/>
                <a:gd name="T88" fmla="*/ 10 w 78"/>
                <a:gd name="T89" fmla="*/ 52 h 157"/>
                <a:gd name="T90" fmla="*/ 13 w 78"/>
                <a:gd name="T91" fmla="*/ 49 h 157"/>
                <a:gd name="T92" fmla="*/ 13 w 78"/>
                <a:gd name="T93" fmla="*/ 6 h 157"/>
                <a:gd name="T94" fmla="*/ 65 w 78"/>
                <a:gd name="T95" fmla="*/ 6 h 157"/>
                <a:gd name="T96" fmla="*/ 65 w 78"/>
                <a:gd name="T97" fmla="*/ 49 h 157"/>
                <a:gd name="T98" fmla="*/ 68 w 78"/>
                <a:gd name="T99" fmla="*/ 52 h 157"/>
                <a:gd name="T100" fmla="*/ 72 w 78"/>
                <a:gd name="T101" fmla="*/ 55 h 157"/>
                <a:gd name="T102" fmla="*/ 72 w 78"/>
                <a:gd name="T103" fmla="*/ 59 h 157"/>
                <a:gd name="T104" fmla="*/ 72 w 78"/>
                <a:gd name="T105" fmla="*/ 59 h 157"/>
                <a:gd name="T106" fmla="*/ 72 w 78"/>
                <a:gd name="T107" fmla="*/ 5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157">
                  <a:moveTo>
                    <a:pt x="72" y="46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72" y="1"/>
                    <a:pt x="70" y="0"/>
                    <a:pt x="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6" y="1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8"/>
                    <a:pt x="0" y="51"/>
                    <a:pt x="0" y="5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1" y="105"/>
                    <a:pt x="4" y="113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4" y="136"/>
                    <a:pt x="15" y="137"/>
                    <a:pt x="1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6" y="155"/>
                    <a:pt x="27" y="157"/>
                    <a:pt x="29" y="157"/>
                  </a:cubicBezTo>
                  <a:cubicBezTo>
                    <a:pt x="49" y="157"/>
                    <a:pt x="49" y="157"/>
                    <a:pt x="49" y="157"/>
                  </a:cubicBezTo>
                  <a:cubicBezTo>
                    <a:pt x="51" y="157"/>
                    <a:pt x="52" y="155"/>
                    <a:pt x="52" y="153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62" y="137"/>
                    <a:pt x="62" y="137"/>
                    <a:pt x="62" y="137"/>
                  </a:cubicBezTo>
                  <a:cubicBezTo>
                    <a:pt x="63" y="137"/>
                    <a:pt x="64" y="136"/>
                    <a:pt x="65" y="13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05"/>
                    <a:pt x="78" y="98"/>
                    <a:pt x="78" y="90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1"/>
                    <a:pt x="75" y="48"/>
                    <a:pt x="72" y="46"/>
                  </a:cubicBezTo>
                  <a:close/>
                  <a:moveTo>
                    <a:pt x="72" y="59"/>
                  </a:moveTo>
                  <a:cubicBezTo>
                    <a:pt x="62" y="59"/>
                    <a:pt x="62" y="59"/>
                    <a:pt x="62" y="59"/>
                  </a:cubicBezTo>
                  <a:cubicBezTo>
                    <a:pt x="60" y="59"/>
                    <a:pt x="59" y="60"/>
                    <a:pt x="59" y="62"/>
                  </a:cubicBezTo>
                  <a:cubicBezTo>
                    <a:pt x="59" y="68"/>
                    <a:pt x="56" y="72"/>
                    <a:pt x="51" y="75"/>
                  </a:cubicBezTo>
                  <a:cubicBezTo>
                    <a:pt x="52" y="74"/>
                    <a:pt x="52" y="73"/>
                    <a:pt x="52" y="72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7" y="46"/>
                    <a:pt x="59" y="44"/>
                    <a:pt x="59" y="4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1"/>
                    <a:pt x="57" y="19"/>
                    <a:pt x="55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1" y="19"/>
                    <a:pt x="19" y="21"/>
                    <a:pt x="19" y="2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4"/>
                    <a:pt x="21" y="46"/>
                    <a:pt x="23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3"/>
                    <a:pt x="26" y="74"/>
                    <a:pt x="27" y="75"/>
                  </a:cubicBezTo>
                  <a:cubicBezTo>
                    <a:pt x="22" y="72"/>
                    <a:pt x="19" y="68"/>
                    <a:pt x="19" y="62"/>
                  </a:cubicBezTo>
                  <a:cubicBezTo>
                    <a:pt x="19" y="60"/>
                    <a:pt x="18" y="59"/>
                    <a:pt x="1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4"/>
                    <a:pt x="8" y="52"/>
                    <a:pt x="10" y="52"/>
                  </a:cubicBezTo>
                  <a:cubicBezTo>
                    <a:pt x="11" y="52"/>
                    <a:pt x="13" y="51"/>
                    <a:pt x="13" y="4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1"/>
                    <a:pt x="67" y="52"/>
                    <a:pt x="68" y="52"/>
                  </a:cubicBezTo>
                  <a:cubicBezTo>
                    <a:pt x="70" y="52"/>
                    <a:pt x="72" y="54"/>
                    <a:pt x="72" y="55"/>
                  </a:cubicBezTo>
                  <a:lnTo>
                    <a:pt x="72" y="59"/>
                  </a:lnTo>
                  <a:close/>
                  <a:moveTo>
                    <a:pt x="72" y="59"/>
                  </a:moveTo>
                  <a:cubicBezTo>
                    <a:pt x="72" y="59"/>
                    <a:pt x="72" y="59"/>
                    <a:pt x="72" y="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BE4030-0750-46DD-A3C6-141E59A41337}"/>
              </a:ext>
            </a:extLst>
          </p:cNvPr>
          <p:cNvGrpSpPr/>
          <p:nvPr/>
        </p:nvGrpSpPr>
        <p:grpSpPr>
          <a:xfrm>
            <a:off x="9199563" y="1713128"/>
            <a:ext cx="303213" cy="303212"/>
            <a:chOff x="9199563" y="1141413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ADE0F655-EDA7-4FDF-8A44-D22835B840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1141413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0 w 144"/>
                <a:gd name="T5" fmla="*/ 36 h 144"/>
                <a:gd name="T6" fmla="*/ 140 w 144"/>
                <a:gd name="T7" fmla="*/ 30 h 144"/>
                <a:gd name="T8" fmla="*/ 131 w 144"/>
                <a:gd name="T9" fmla="*/ 26 h 144"/>
                <a:gd name="T10" fmla="*/ 114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29 w 144"/>
                <a:gd name="T35" fmla="*/ 13 h 144"/>
                <a:gd name="T36" fmla="*/ 13 w 144"/>
                <a:gd name="T37" fmla="*/ 26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5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29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4 w 144"/>
                <a:gd name="T89" fmla="*/ 131 h 144"/>
                <a:gd name="T90" fmla="*/ 131 w 144"/>
                <a:gd name="T91" fmla="*/ 118 h 144"/>
                <a:gd name="T92" fmla="*/ 140 w 144"/>
                <a:gd name="T93" fmla="*/ 115 h 144"/>
                <a:gd name="T94" fmla="*/ 140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0 w 144"/>
                <a:gd name="T103" fmla="*/ 75 h 144"/>
                <a:gd name="T104" fmla="*/ 140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29 w 144"/>
                <a:gd name="T111" fmla="*/ 118 h 144"/>
                <a:gd name="T112" fmla="*/ 26 w 144"/>
                <a:gd name="T113" fmla="*/ 30 h 144"/>
                <a:gd name="T114" fmla="*/ 114 w 144"/>
                <a:gd name="T115" fmla="*/ 26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0" y="56"/>
                  </a:moveTo>
                  <a:cubicBezTo>
                    <a:pt x="142" y="56"/>
                    <a:pt x="144" y="54"/>
                    <a:pt x="144" y="53"/>
                  </a:cubicBezTo>
                  <a:cubicBezTo>
                    <a:pt x="144" y="51"/>
                    <a:pt x="142" y="49"/>
                    <a:pt x="140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5"/>
                    <a:pt x="144" y="33"/>
                  </a:cubicBezTo>
                  <a:cubicBezTo>
                    <a:pt x="144" y="31"/>
                    <a:pt x="142" y="30"/>
                    <a:pt x="140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3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2"/>
                  </a:cubicBezTo>
                  <a:cubicBezTo>
                    <a:pt x="0" y="94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10"/>
                    <a:pt x="0" y="111"/>
                  </a:cubicBezTo>
                  <a:cubicBezTo>
                    <a:pt x="0" y="113"/>
                    <a:pt x="1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3"/>
                    <a:pt x="31" y="144"/>
                    <a:pt x="33" y="144"/>
                  </a:cubicBezTo>
                  <a:cubicBezTo>
                    <a:pt x="34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0" y="144"/>
                    <a:pt x="52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1" y="144"/>
                  </a:cubicBezTo>
                  <a:cubicBezTo>
                    <a:pt x="93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4" y="143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2" y="115"/>
                    <a:pt x="144" y="113"/>
                    <a:pt x="144" y="111"/>
                  </a:cubicBezTo>
                  <a:cubicBezTo>
                    <a:pt x="144" y="110"/>
                    <a:pt x="142" y="108"/>
                    <a:pt x="14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4" y="94"/>
                    <a:pt x="144" y="92"/>
                  </a:cubicBezTo>
                  <a:cubicBezTo>
                    <a:pt x="144" y="90"/>
                    <a:pt x="142" y="89"/>
                    <a:pt x="140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4" y="74"/>
                    <a:pt x="144" y="72"/>
                  </a:cubicBezTo>
                  <a:cubicBezTo>
                    <a:pt x="144" y="70"/>
                    <a:pt x="142" y="69"/>
                    <a:pt x="140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0" y="56"/>
                  </a:lnTo>
                  <a:close/>
                  <a:moveTo>
                    <a:pt x="118" y="115"/>
                  </a:moveTo>
                  <a:cubicBezTo>
                    <a:pt x="118" y="116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8" y="118"/>
                    <a:pt x="26" y="116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1E7D098-519D-4C72-BAD0-52AAA0B6F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9413" y="1211263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10 w 78"/>
                <a:gd name="T11" fmla="*/ 44 h 78"/>
                <a:gd name="T12" fmla="*/ 61 w 78"/>
                <a:gd name="T13" fmla="*/ 10 h 78"/>
                <a:gd name="T14" fmla="*/ 68 w 78"/>
                <a:gd name="T15" fmla="*/ 17 h 78"/>
                <a:gd name="T16" fmla="*/ 31 w 78"/>
                <a:gd name="T17" fmla="*/ 69 h 78"/>
                <a:gd name="T18" fmla="*/ 20 w 78"/>
                <a:gd name="T19" fmla="*/ 66 h 78"/>
                <a:gd name="T20" fmla="*/ 19 w 78"/>
                <a:gd name="T21" fmla="*/ 70 h 78"/>
                <a:gd name="T22" fmla="*/ 16 w 78"/>
                <a:gd name="T23" fmla="*/ 72 h 78"/>
                <a:gd name="T24" fmla="*/ 15 w 78"/>
                <a:gd name="T25" fmla="*/ 72 h 78"/>
                <a:gd name="T26" fmla="*/ 13 w 78"/>
                <a:gd name="T27" fmla="*/ 68 h 78"/>
                <a:gd name="T28" fmla="*/ 16 w 78"/>
                <a:gd name="T29" fmla="*/ 59 h 78"/>
                <a:gd name="T30" fmla="*/ 16 w 78"/>
                <a:gd name="T31" fmla="*/ 59 h 78"/>
                <a:gd name="T32" fmla="*/ 16 w 78"/>
                <a:gd name="T33" fmla="*/ 59 h 78"/>
                <a:gd name="T34" fmla="*/ 17 w 78"/>
                <a:gd name="T35" fmla="*/ 57 h 78"/>
                <a:gd name="T36" fmla="*/ 17 w 78"/>
                <a:gd name="T37" fmla="*/ 57 h 78"/>
                <a:gd name="T38" fmla="*/ 54 w 78"/>
                <a:gd name="T39" fmla="*/ 26 h 78"/>
                <a:gd name="T40" fmla="*/ 56 w 78"/>
                <a:gd name="T41" fmla="*/ 22 h 78"/>
                <a:gd name="T42" fmla="*/ 54 w 78"/>
                <a:gd name="T43" fmla="*/ 20 h 78"/>
                <a:gd name="T44" fmla="*/ 51 w 78"/>
                <a:gd name="T45" fmla="*/ 20 h 78"/>
                <a:gd name="T46" fmla="*/ 16 w 78"/>
                <a:gd name="T47" fmla="*/ 47 h 78"/>
                <a:gd name="T48" fmla="*/ 12 w 78"/>
                <a:gd name="T49" fmla="*/ 48 h 78"/>
                <a:gd name="T50" fmla="*/ 10 w 78"/>
                <a:gd name="T51" fmla="*/ 44 h 78"/>
                <a:gd name="T52" fmla="*/ 10 w 78"/>
                <a:gd name="T53" fmla="*/ 44 h 78"/>
                <a:gd name="T54" fmla="*/ 10 w 78"/>
                <a:gd name="T55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10" y="44"/>
                  </a:moveTo>
                  <a:cubicBezTo>
                    <a:pt x="12" y="25"/>
                    <a:pt x="39" y="10"/>
                    <a:pt x="61" y="10"/>
                  </a:cubicBezTo>
                  <a:cubicBezTo>
                    <a:pt x="65" y="10"/>
                    <a:pt x="68" y="13"/>
                    <a:pt x="68" y="17"/>
                  </a:cubicBezTo>
                  <a:cubicBezTo>
                    <a:pt x="68" y="40"/>
                    <a:pt x="51" y="69"/>
                    <a:pt x="31" y="69"/>
                  </a:cubicBezTo>
                  <a:cubicBezTo>
                    <a:pt x="27" y="69"/>
                    <a:pt x="24" y="68"/>
                    <a:pt x="20" y="66"/>
                  </a:cubicBezTo>
                  <a:cubicBezTo>
                    <a:pt x="20" y="67"/>
                    <a:pt x="20" y="68"/>
                    <a:pt x="19" y="70"/>
                  </a:cubicBezTo>
                  <a:cubicBezTo>
                    <a:pt x="19" y="71"/>
                    <a:pt x="17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1"/>
                    <a:pt x="12" y="69"/>
                    <a:pt x="13" y="68"/>
                  </a:cubicBezTo>
                  <a:cubicBezTo>
                    <a:pt x="14" y="65"/>
                    <a:pt x="15" y="62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7" y="58"/>
                    <a:pt x="17" y="58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26" y="40"/>
                    <a:pt x="40" y="32"/>
                    <a:pt x="54" y="26"/>
                  </a:cubicBezTo>
                  <a:cubicBezTo>
                    <a:pt x="56" y="26"/>
                    <a:pt x="56" y="24"/>
                    <a:pt x="56" y="22"/>
                  </a:cubicBezTo>
                  <a:cubicBezTo>
                    <a:pt x="55" y="21"/>
                    <a:pt x="55" y="21"/>
                    <a:pt x="54" y="20"/>
                  </a:cubicBezTo>
                  <a:cubicBezTo>
                    <a:pt x="53" y="20"/>
                    <a:pt x="52" y="20"/>
                    <a:pt x="51" y="20"/>
                  </a:cubicBezTo>
                  <a:cubicBezTo>
                    <a:pt x="39" y="26"/>
                    <a:pt x="26" y="32"/>
                    <a:pt x="16" y="47"/>
                  </a:cubicBezTo>
                  <a:cubicBezTo>
                    <a:pt x="15" y="48"/>
                    <a:pt x="13" y="48"/>
                    <a:pt x="12" y="48"/>
                  </a:cubicBezTo>
                  <a:cubicBezTo>
                    <a:pt x="10" y="47"/>
                    <a:pt x="10" y="46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FD2A154-B932-4EB3-955E-3E8CC00081EC}"/>
              </a:ext>
            </a:extLst>
          </p:cNvPr>
          <p:cNvGrpSpPr/>
          <p:nvPr/>
        </p:nvGrpSpPr>
        <p:grpSpPr>
          <a:xfrm>
            <a:off x="10318751" y="1714716"/>
            <a:ext cx="301625" cy="300037"/>
            <a:chOff x="10318751" y="1131888"/>
            <a:chExt cx="301625" cy="300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33D41F9-2D74-427F-8333-8E1F0EC66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8751" y="1131888"/>
              <a:ext cx="301625" cy="300037"/>
            </a:xfrm>
            <a:custGeom>
              <a:avLst/>
              <a:gdLst>
                <a:gd name="T0" fmla="*/ 144 w 144"/>
                <a:gd name="T1" fmla="*/ 52 h 143"/>
                <a:gd name="T2" fmla="*/ 130 w 144"/>
                <a:gd name="T3" fmla="*/ 49 h 143"/>
                <a:gd name="T4" fmla="*/ 140 w 144"/>
                <a:gd name="T5" fmla="*/ 36 h 143"/>
                <a:gd name="T6" fmla="*/ 140 w 144"/>
                <a:gd name="T7" fmla="*/ 29 h 143"/>
                <a:gd name="T8" fmla="*/ 130 w 144"/>
                <a:gd name="T9" fmla="*/ 26 h 143"/>
                <a:gd name="T10" fmla="*/ 114 w 144"/>
                <a:gd name="T11" fmla="*/ 13 h 143"/>
                <a:gd name="T12" fmla="*/ 111 w 144"/>
                <a:gd name="T13" fmla="*/ 0 h 143"/>
                <a:gd name="T14" fmla="*/ 108 w 144"/>
                <a:gd name="T15" fmla="*/ 13 h 143"/>
                <a:gd name="T16" fmla="*/ 95 w 144"/>
                <a:gd name="T17" fmla="*/ 3 h 143"/>
                <a:gd name="T18" fmla="*/ 88 w 144"/>
                <a:gd name="T19" fmla="*/ 3 h 143"/>
                <a:gd name="T20" fmla="*/ 75 w 144"/>
                <a:gd name="T21" fmla="*/ 13 h 143"/>
                <a:gd name="T22" fmla="*/ 72 w 144"/>
                <a:gd name="T23" fmla="*/ 0 h 143"/>
                <a:gd name="T24" fmla="*/ 68 w 144"/>
                <a:gd name="T25" fmla="*/ 13 h 143"/>
                <a:gd name="T26" fmla="*/ 55 w 144"/>
                <a:gd name="T27" fmla="*/ 3 h 143"/>
                <a:gd name="T28" fmla="*/ 49 w 144"/>
                <a:gd name="T29" fmla="*/ 3 h 143"/>
                <a:gd name="T30" fmla="*/ 36 w 144"/>
                <a:gd name="T31" fmla="*/ 13 h 143"/>
                <a:gd name="T32" fmla="*/ 32 w 144"/>
                <a:gd name="T33" fmla="*/ 0 h 143"/>
                <a:gd name="T34" fmla="*/ 29 w 144"/>
                <a:gd name="T35" fmla="*/ 13 h 143"/>
                <a:gd name="T36" fmla="*/ 13 w 144"/>
                <a:gd name="T37" fmla="*/ 26 h 143"/>
                <a:gd name="T38" fmla="*/ 3 w 144"/>
                <a:gd name="T39" fmla="*/ 29 h 143"/>
                <a:gd name="T40" fmla="*/ 3 w 144"/>
                <a:gd name="T41" fmla="*/ 36 h 143"/>
                <a:gd name="T42" fmla="*/ 13 w 144"/>
                <a:gd name="T43" fmla="*/ 49 h 143"/>
                <a:gd name="T44" fmla="*/ 0 w 144"/>
                <a:gd name="T45" fmla="*/ 52 h 143"/>
                <a:gd name="T46" fmla="*/ 13 w 144"/>
                <a:gd name="T47" fmla="*/ 55 h 143"/>
                <a:gd name="T48" fmla="*/ 3 w 144"/>
                <a:gd name="T49" fmla="*/ 68 h 143"/>
                <a:gd name="T50" fmla="*/ 3 w 144"/>
                <a:gd name="T51" fmla="*/ 75 h 143"/>
                <a:gd name="T52" fmla="*/ 13 w 144"/>
                <a:gd name="T53" fmla="*/ 88 h 143"/>
                <a:gd name="T54" fmla="*/ 0 w 144"/>
                <a:gd name="T55" fmla="*/ 91 h 143"/>
                <a:gd name="T56" fmla="*/ 13 w 144"/>
                <a:gd name="T57" fmla="*/ 94 h 143"/>
                <a:gd name="T58" fmla="*/ 3 w 144"/>
                <a:gd name="T59" fmla="*/ 108 h 143"/>
                <a:gd name="T60" fmla="*/ 3 w 144"/>
                <a:gd name="T61" fmla="*/ 114 h 143"/>
                <a:gd name="T62" fmla="*/ 13 w 144"/>
                <a:gd name="T63" fmla="*/ 117 h 143"/>
                <a:gd name="T64" fmla="*/ 29 w 144"/>
                <a:gd name="T65" fmla="*/ 130 h 143"/>
                <a:gd name="T66" fmla="*/ 32 w 144"/>
                <a:gd name="T67" fmla="*/ 143 h 143"/>
                <a:gd name="T68" fmla="*/ 36 w 144"/>
                <a:gd name="T69" fmla="*/ 130 h 143"/>
                <a:gd name="T70" fmla="*/ 49 w 144"/>
                <a:gd name="T71" fmla="*/ 140 h 143"/>
                <a:gd name="T72" fmla="*/ 55 w 144"/>
                <a:gd name="T73" fmla="*/ 140 h 143"/>
                <a:gd name="T74" fmla="*/ 68 w 144"/>
                <a:gd name="T75" fmla="*/ 130 h 143"/>
                <a:gd name="T76" fmla="*/ 72 w 144"/>
                <a:gd name="T77" fmla="*/ 143 h 143"/>
                <a:gd name="T78" fmla="*/ 75 w 144"/>
                <a:gd name="T79" fmla="*/ 130 h 143"/>
                <a:gd name="T80" fmla="*/ 88 w 144"/>
                <a:gd name="T81" fmla="*/ 140 h 143"/>
                <a:gd name="T82" fmla="*/ 95 w 144"/>
                <a:gd name="T83" fmla="*/ 140 h 143"/>
                <a:gd name="T84" fmla="*/ 108 w 144"/>
                <a:gd name="T85" fmla="*/ 130 h 143"/>
                <a:gd name="T86" fmla="*/ 111 w 144"/>
                <a:gd name="T87" fmla="*/ 143 h 143"/>
                <a:gd name="T88" fmla="*/ 114 w 144"/>
                <a:gd name="T89" fmla="*/ 130 h 143"/>
                <a:gd name="T90" fmla="*/ 130 w 144"/>
                <a:gd name="T91" fmla="*/ 117 h 143"/>
                <a:gd name="T92" fmla="*/ 140 w 144"/>
                <a:gd name="T93" fmla="*/ 114 h 143"/>
                <a:gd name="T94" fmla="*/ 140 w 144"/>
                <a:gd name="T95" fmla="*/ 108 h 143"/>
                <a:gd name="T96" fmla="*/ 130 w 144"/>
                <a:gd name="T97" fmla="*/ 94 h 143"/>
                <a:gd name="T98" fmla="*/ 144 w 144"/>
                <a:gd name="T99" fmla="*/ 91 h 143"/>
                <a:gd name="T100" fmla="*/ 130 w 144"/>
                <a:gd name="T101" fmla="*/ 88 h 143"/>
                <a:gd name="T102" fmla="*/ 140 w 144"/>
                <a:gd name="T103" fmla="*/ 75 h 143"/>
                <a:gd name="T104" fmla="*/ 140 w 144"/>
                <a:gd name="T105" fmla="*/ 68 h 143"/>
                <a:gd name="T106" fmla="*/ 130 w 144"/>
                <a:gd name="T107" fmla="*/ 55 h 143"/>
                <a:gd name="T108" fmla="*/ 117 w 144"/>
                <a:gd name="T109" fmla="*/ 114 h 143"/>
                <a:gd name="T110" fmla="*/ 29 w 144"/>
                <a:gd name="T111" fmla="*/ 117 h 143"/>
                <a:gd name="T112" fmla="*/ 26 w 144"/>
                <a:gd name="T113" fmla="*/ 29 h 143"/>
                <a:gd name="T114" fmla="*/ 114 w 144"/>
                <a:gd name="T115" fmla="*/ 26 h 143"/>
                <a:gd name="T116" fmla="*/ 117 w 144"/>
                <a:gd name="T117" fmla="*/ 114 h 143"/>
                <a:gd name="T118" fmla="*/ 117 w 144"/>
                <a:gd name="T1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3">
                  <a:moveTo>
                    <a:pt x="140" y="55"/>
                  </a:moveTo>
                  <a:cubicBezTo>
                    <a:pt x="142" y="55"/>
                    <a:pt x="144" y="54"/>
                    <a:pt x="144" y="52"/>
                  </a:cubicBezTo>
                  <a:cubicBezTo>
                    <a:pt x="144" y="50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4"/>
                    <a:pt x="144" y="32"/>
                  </a:cubicBezTo>
                  <a:cubicBezTo>
                    <a:pt x="144" y="31"/>
                    <a:pt x="142" y="29"/>
                    <a:pt x="14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1"/>
                    <a:pt x="93" y="0"/>
                    <a:pt x="91" y="0"/>
                  </a:cubicBezTo>
                  <a:cubicBezTo>
                    <a:pt x="89" y="0"/>
                    <a:pt x="88" y="1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3" y="0"/>
                    <a:pt x="72" y="0"/>
                  </a:cubicBezTo>
                  <a:cubicBezTo>
                    <a:pt x="70" y="0"/>
                    <a:pt x="68" y="1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9" y="1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1" y="0"/>
                    <a:pt x="29" y="1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4"/>
                    <a:pt x="1" y="55"/>
                    <a:pt x="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70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0" y="93"/>
                    <a:pt x="1" y="94"/>
                    <a:pt x="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25"/>
                    <a:pt x="19" y="130"/>
                    <a:pt x="26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2"/>
                    <a:pt x="31" y="143"/>
                    <a:pt x="32" y="143"/>
                  </a:cubicBezTo>
                  <a:cubicBezTo>
                    <a:pt x="34" y="143"/>
                    <a:pt x="36" y="142"/>
                    <a:pt x="36" y="14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2"/>
                    <a:pt x="50" y="143"/>
                    <a:pt x="52" y="143"/>
                  </a:cubicBezTo>
                  <a:cubicBezTo>
                    <a:pt x="54" y="143"/>
                    <a:pt x="55" y="142"/>
                    <a:pt x="55" y="14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42"/>
                    <a:pt x="70" y="143"/>
                    <a:pt x="72" y="143"/>
                  </a:cubicBezTo>
                  <a:cubicBezTo>
                    <a:pt x="73" y="143"/>
                    <a:pt x="75" y="142"/>
                    <a:pt x="75" y="14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2"/>
                    <a:pt x="89" y="143"/>
                    <a:pt x="91" y="143"/>
                  </a:cubicBezTo>
                  <a:cubicBezTo>
                    <a:pt x="93" y="143"/>
                    <a:pt x="95" y="142"/>
                    <a:pt x="95" y="14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2"/>
                    <a:pt x="109" y="143"/>
                    <a:pt x="111" y="143"/>
                  </a:cubicBezTo>
                  <a:cubicBezTo>
                    <a:pt x="113" y="143"/>
                    <a:pt x="114" y="142"/>
                    <a:pt x="114" y="14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25" y="130"/>
                    <a:pt x="130" y="125"/>
                    <a:pt x="130" y="117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4" y="113"/>
                    <a:pt x="144" y="111"/>
                  </a:cubicBezTo>
                  <a:cubicBezTo>
                    <a:pt x="144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2" y="94"/>
                    <a:pt x="144" y="93"/>
                    <a:pt x="144" y="91"/>
                  </a:cubicBezTo>
                  <a:cubicBezTo>
                    <a:pt x="144" y="89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4" y="73"/>
                    <a:pt x="144" y="72"/>
                  </a:cubicBezTo>
                  <a:cubicBezTo>
                    <a:pt x="144" y="70"/>
                    <a:pt x="142" y="68"/>
                    <a:pt x="140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55"/>
                    <a:pt x="130" y="55"/>
                    <a:pt x="130" y="55"/>
                  </a:cubicBezTo>
                  <a:lnTo>
                    <a:pt x="140" y="55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7"/>
                    <a:pt x="114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7" y="117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7"/>
                    <a:pt x="117" y="29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421157E-807A-4321-A19F-CCEE7A54E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5426" y="1198563"/>
              <a:ext cx="166688" cy="166687"/>
            </a:xfrm>
            <a:custGeom>
              <a:avLst/>
              <a:gdLst>
                <a:gd name="T0" fmla="*/ 0 w 79"/>
                <a:gd name="T1" fmla="*/ 79 h 79"/>
                <a:gd name="T2" fmla="*/ 79 w 79"/>
                <a:gd name="T3" fmla="*/ 79 h 79"/>
                <a:gd name="T4" fmla="*/ 79 w 79"/>
                <a:gd name="T5" fmla="*/ 0 h 79"/>
                <a:gd name="T6" fmla="*/ 0 w 79"/>
                <a:gd name="T7" fmla="*/ 0 h 79"/>
                <a:gd name="T8" fmla="*/ 0 w 79"/>
                <a:gd name="T9" fmla="*/ 79 h 79"/>
                <a:gd name="T10" fmla="*/ 40 w 79"/>
                <a:gd name="T11" fmla="*/ 20 h 79"/>
                <a:gd name="T12" fmla="*/ 51 w 79"/>
                <a:gd name="T13" fmla="*/ 31 h 79"/>
                <a:gd name="T14" fmla="*/ 47 w 79"/>
                <a:gd name="T15" fmla="*/ 42 h 79"/>
                <a:gd name="T16" fmla="*/ 38 w 79"/>
                <a:gd name="T17" fmla="*/ 53 h 79"/>
                <a:gd name="T18" fmla="*/ 48 w 79"/>
                <a:gd name="T19" fmla="*/ 53 h 79"/>
                <a:gd name="T20" fmla="*/ 51 w 79"/>
                <a:gd name="T21" fmla="*/ 56 h 79"/>
                <a:gd name="T22" fmla="*/ 48 w 79"/>
                <a:gd name="T23" fmla="*/ 59 h 79"/>
                <a:gd name="T24" fmla="*/ 32 w 79"/>
                <a:gd name="T25" fmla="*/ 59 h 79"/>
                <a:gd name="T26" fmla="*/ 29 w 79"/>
                <a:gd name="T27" fmla="*/ 57 h 79"/>
                <a:gd name="T28" fmla="*/ 29 w 79"/>
                <a:gd name="T29" fmla="*/ 54 h 79"/>
                <a:gd name="T30" fmla="*/ 42 w 79"/>
                <a:gd name="T31" fmla="*/ 38 h 79"/>
                <a:gd name="T32" fmla="*/ 45 w 79"/>
                <a:gd name="T33" fmla="*/ 31 h 79"/>
                <a:gd name="T34" fmla="*/ 40 w 79"/>
                <a:gd name="T35" fmla="*/ 27 h 79"/>
                <a:gd name="T36" fmla="*/ 35 w 79"/>
                <a:gd name="T37" fmla="*/ 31 h 79"/>
                <a:gd name="T38" fmla="*/ 32 w 79"/>
                <a:gd name="T39" fmla="*/ 35 h 79"/>
                <a:gd name="T40" fmla="*/ 28 w 79"/>
                <a:gd name="T41" fmla="*/ 31 h 79"/>
                <a:gd name="T42" fmla="*/ 40 w 79"/>
                <a:gd name="T43" fmla="*/ 20 h 79"/>
                <a:gd name="T44" fmla="*/ 40 w 79"/>
                <a:gd name="T45" fmla="*/ 20 h 79"/>
                <a:gd name="T46" fmla="*/ 40 w 79"/>
                <a:gd name="T47" fmla="*/ 2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9" h="79">
                  <a:moveTo>
                    <a:pt x="0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  <a:close/>
                  <a:moveTo>
                    <a:pt x="40" y="20"/>
                  </a:moveTo>
                  <a:cubicBezTo>
                    <a:pt x="46" y="20"/>
                    <a:pt x="51" y="25"/>
                    <a:pt x="51" y="31"/>
                  </a:cubicBezTo>
                  <a:cubicBezTo>
                    <a:pt x="51" y="35"/>
                    <a:pt x="50" y="39"/>
                    <a:pt x="47" y="4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3"/>
                    <a:pt x="51" y="54"/>
                    <a:pt x="51" y="56"/>
                  </a:cubicBezTo>
                  <a:cubicBezTo>
                    <a:pt x="51" y="58"/>
                    <a:pt x="50" y="59"/>
                    <a:pt x="48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0" y="59"/>
                    <a:pt x="29" y="58"/>
                    <a:pt x="29" y="57"/>
                  </a:cubicBezTo>
                  <a:cubicBezTo>
                    <a:pt x="28" y="56"/>
                    <a:pt x="28" y="55"/>
                    <a:pt x="29" y="5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4" y="36"/>
                    <a:pt x="45" y="34"/>
                    <a:pt x="45" y="31"/>
                  </a:cubicBezTo>
                  <a:cubicBezTo>
                    <a:pt x="45" y="29"/>
                    <a:pt x="42" y="27"/>
                    <a:pt x="40" y="27"/>
                  </a:cubicBezTo>
                  <a:cubicBezTo>
                    <a:pt x="37" y="27"/>
                    <a:pt x="35" y="29"/>
                    <a:pt x="35" y="31"/>
                  </a:cubicBezTo>
                  <a:cubicBezTo>
                    <a:pt x="35" y="33"/>
                    <a:pt x="33" y="35"/>
                    <a:pt x="32" y="35"/>
                  </a:cubicBezTo>
                  <a:cubicBezTo>
                    <a:pt x="30" y="35"/>
                    <a:pt x="28" y="33"/>
                    <a:pt x="28" y="31"/>
                  </a:cubicBezTo>
                  <a:cubicBezTo>
                    <a:pt x="28" y="25"/>
                    <a:pt x="33" y="20"/>
                    <a:pt x="40" y="20"/>
                  </a:cubicBezTo>
                  <a:close/>
                  <a:moveTo>
                    <a:pt x="40" y="20"/>
                  </a:moveTo>
                  <a:cubicBezTo>
                    <a:pt x="40" y="20"/>
                    <a:pt x="40" y="20"/>
                    <a:pt x="4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C6A0A55-A206-40BB-B962-A889FE6AFBDE}"/>
              </a:ext>
            </a:extLst>
          </p:cNvPr>
          <p:cNvGrpSpPr/>
          <p:nvPr/>
        </p:nvGrpSpPr>
        <p:grpSpPr>
          <a:xfrm>
            <a:off x="9763126" y="2342573"/>
            <a:ext cx="303213" cy="303212"/>
            <a:chOff x="9763126" y="1663700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EC8AF700-17D1-44A9-95AE-4C2D98DD6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1663700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1 w 144"/>
                <a:gd name="T5" fmla="*/ 36 h 144"/>
                <a:gd name="T6" fmla="*/ 141 w 144"/>
                <a:gd name="T7" fmla="*/ 30 h 144"/>
                <a:gd name="T8" fmla="*/ 131 w 144"/>
                <a:gd name="T9" fmla="*/ 27 h 144"/>
                <a:gd name="T10" fmla="*/ 115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30 w 144"/>
                <a:gd name="T35" fmla="*/ 13 h 144"/>
                <a:gd name="T36" fmla="*/ 13 w 144"/>
                <a:gd name="T37" fmla="*/ 27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6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30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5 w 144"/>
                <a:gd name="T89" fmla="*/ 131 h 144"/>
                <a:gd name="T90" fmla="*/ 131 w 144"/>
                <a:gd name="T91" fmla="*/ 118 h 144"/>
                <a:gd name="T92" fmla="*/ 141 w 144"/>
                <a:gd name="T93" fmla="*/ 115 h 144"/>
                <a:gd name="T94" fmla="*/ 141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1 w 144"/>
                <a:gd name="T103" fmla="*/ 76 h 144"/>
                <a:gd name="T104" fmla="*/ 141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30 w 144"/>
                <a:gd name="T111" fmla="*/ 118 h 144"/>
                <a:gd name="T112" fmla="*/ 26 w 144"/>
                <a:gd name="T113" fmla="*/ 30 h 144"/>
                <a:gd name="T114" fmla="*/ 115 w 144"/>
                <a:gd name="T115" fmla="*/ 27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1" y="56"/>
                  </a:moveTo>
                  <a:cubicBezTo>
                    <a:pt x="143" y="56"/>
                    <a:pt x="144" y="54"/>
                    <a:pt x="144" y="53"/>
                  </a:cubicBezTo>
                  <a:cubicBezTo>
                    <a:pt x="144" y="51"/>
                    <a:pt x="143" y="49"/>
                    <a:pt x="141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3" y="36"/>
                    <a:pt x="144" y="35"/>
                    <a:pt x="144" y="33"/>
                  </a:cubicBezTo>
                  <a:cubicBezTo>
                    <a:pt x="144" y="31"/>
                    <a:pt x="143" y="30"/>
                    <a:pt x="14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5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4" y="0"/>
                    <a:pt x="92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3" y="0"/>
                  </a:cubicBezTo>
                  <a:cubicBezTo>
                    <a:pt x="51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5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35"/>
                    <a:pt x="2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0" y="51"/>
                    <a:pt x="0" y="53"/>
                  </a:cubicBezTo>
                  <a:cubicBezTo>
                    <a:pt x="0" y="54"/>
                    <a:pt x="2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89"/>
                    <a:pt x="0" y="90"/>
                    <a:pt x="0" y="92"/>
                  </a:cubicBezTo>
                  <a:cubicBezTo>
                    <a:pt x="0" y="94"/>
                    <a:pt x="2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2" y="108"/>
                    <a:pt x="0" y="110"/>
                    <a:pt x="0" y="111"/>
                  </a:cubicBezTo>
                  <a:cubicBezTo>
                    <a:pt x="0" y="113"/>
                    <a:pt x="2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3"/>
                    <a:pt x="31" y="144"/>
                    <a:pt x="33" y="144"/>
                  </a:cubicBezTo>
                  <a:cubicBezTo>
                    <a:pt x="35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1" y="144"/>
                    <a:pt x="53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2" y="144"/>
                  </a:cubicBezTo>
                  <a:cubicBezTo>
                    <a:pt x="94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5" y="143"/>
                    <a:pt x="115" y="141"/>
                  </a:cubicBezTo>
                  <a:cubicBezTo>
                    <a:pt x="115" y="131"/>
                    <a:pt x="115" y="131"/>
                    <a:pt x="115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1" y="115"/>
                    <a:pt x="141" y="115"/>
                    <a:pt x="141" y="115"/>
                  </a:cubicBezTo>
                  <a:cubicBezTo>
                    <a:pt x="143" y="115"/>
                    <a:pt x="144" y="113"/>
                    <a:pt x="144" y="111"/>
                  </a:cubicBezTo>
                  <a:cubicBezTo>
                    <a:pt x="144" y="110"/>
                    <a:pt x="143" y="108"/>
                    <a:pt x="141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3" y="95"/>
                    <a:pt x="144" y="94"/>
                    <a:pt x="144" y="92"/>
                  </a:cubicBezTo>
                  <a:cubicBezTo>
                    <a:pt x="144" y="90"/>
                    <a:pt x="143" y="89"/>
                    <a:pt x="141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4" y="74"/>
                    <a:pt x="144" y="72"/>
                  </a:cubicBezTo>
                  <a:cubicBezTo>
                    <a:pt x="144" y="70"/>
                    <a:pt x="143" y="69"/>
                    <a:pt x="141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1" y="56"/>
                  </a:lnTo>
                  <a:close/>
                  <a:moveTo>
                    <a:pt x="118" y="115"/>
                  </a:moveTo>
                  <a:cubicBezTo>
                    <a:pt x="118" y="117"/>
                    <a:pt x="116" y="118"/>
                    <a:pt x="115" y="118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28" y="118"/>
                    <a:pt x="26" y="117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7"/>
                    <a:pt x="30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27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2C89EFF-5D39-4385-B0BB-ACBF03D4F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976" y="1733550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54 w 78"/>
                <a:gd name="T11" fmla="*/ 20 h 78"/>
                <a:gd name="T12" fmla="*/ 65 w 78"/>
                <a:gd name="T13" fmla="*/ 31 h 78"/>
                <a:gd name="T14" fmla="*/ 61 w 78"/>
                <a:gd name="T15" fmla="*/ 42 h 78"/>
                <a:gd name="T16" fmla="*/ 53 w 78"/>
                <a:gd name="T17" fmla="*/ 52 h 78"/>
                <a:gd name="T18" fmla="*/ 62 w 78"/>
                <a:gd name="T19" fmla="*/ 52 h 78"/>
                <a:gd name="T20" fmla="*/ 65 w 78"/>
                <a:gd name="T21" fmla="*/ 56 h 78"/>
                <a:gd name="T22" fmla="*/ 62 w 78"/>
                <a:gd name="T23" fmla="*/ 59 h 78"/>
                <a:gd name="T24" fmla="*/ 46 w 78"/>
                <a:gd name="T25" fmla="*/ 59 h 78"/>
                <a:gd name="T26" fmla="*/ 43 w 78"/>
                <a:gd name="T27" fmla="*/ 57 h 78"/>
                <a:gd name="T28" fmla="*/ 43 w 78"/>
                <a:gd name="T29" fmla="*/ 54 h 78"/>
                <a:gd name="T30" fmla="*/ 56 w 78"/>
                <a:gd name="T31" fmla="*/ 38 h 78"/>
                <a:gd name="T32" fmla="*/ 59 w 78"/>
                <a:gd name="T33" fmla="*/ 31 h 78"/>
                <a:gd name="T34" fmla="*/ 54 w 78"/>
                <a:gd name="T35" fmla="*/ 26 h 78"/>
                <a:gd name="T36" fmla="*/ 49 w 78"/>
                <a:gd name="T37" fmla="*/ 31 h 78"/>
                <a:gd name="T38" fmla="*/ 46 w 78"/>
                <a:gd name="T39" fmla="*/ 34 h 78"/>
                <a:gd name="T40" fmla="*/ 42 w 78"/>
                <a:gd name="T41" fmla="*/ 31 h 78"/>
                <a:gd name="T42" fmla="*/ 54 w 78"/>
                <a:gd name="T43" fmla="*/ 20 h 78"/>
                <a:gd name="T44" fmla="*/ 24 w 78"/>
                <a:gd name="T45" fmla="*/ 43 h 78"/>
                <a:gd name="T46" fmla="*/ 23 w 78"/>
                <a:gd name="T47" fmla="*/ 43 h 78"/>
                <a:gd name="T48" fmla="*/ 20 w 78"/>
                <a:gd name="T49" fmla="*/ 39 h 78"/>
                <a:gd name="T50" fmla="*/ 23 w 78"/>
                <a:gd name="T51" fmla="*/ 36 h 78"/>
                <a:gd name="T52" fmla="*/ 24 w 78"/>
                <a:gd name="T53" fmla="*/ 36 h 78"/>
                <a:gd name="T54" fmla="*/ 29 w 78"/>
                <a:gd name="T55" fmla="*/ 31 h 78"/>
                <a:gd name="T56" fmla="*/ 24 w 78"/>
                <a:gd name="T57" fmla="*/ 26 h 78"/>
                <a:gd name="T58" fmla="*/ 16 w 78"/>
                <a:gd name="T59" fmla="*/ 26 h 78"/>
                <a:gd name="T60" fmla="*/ 13 w 78"/>
                <a:gd name="T61" fmla="*/ 23 h 78"/>
                <a:gd name="T62" fmla="*/ 16 w 78"/>
                <a:gd name="T63" fmla="*/ 20 h 78"/>
                <a:gd name="T64" fmla="*/ 24 w 78"/>
                <a:gd name="T65" fmla="*/ 20 h 78"/>
                <a:gd name="T66" fmla="*/ 36 w 78"/>
                <a:gd name="T67" fmla="*/ 31 h 78"/>
                <a:gd name="T68" fmla="*/ 32 w 78"/>
                <a:gd name="T69" fmla="*/ 39 h 78"/>
                <a:gd name="T70" fmla="*/ 36 w 78"/>
                <a:gd name="T71" fmla="*/ 47 h 78"/>
                <a:gd name="T72" fmla="*/ 24 w 78"/>
                <a:gd name="T73" fmla="*/ 59 h 78"/>
                <a:gd name="T74" fmla="*/ 16 w 78"/>
                <a:gd name="T75" fmla="*/ 59 h 78"/>
                <a:gd name="T76" fmla="*/ 13 w 78"/>
                <a:gd name="T77" fmla="*/ 56 h 78"/>
                <a:gd name="T78" fmla="*/ 16 w 78"/>
                <a:gd name="T79" fmla="*/ 52 h 78"/>
                <a:gd name="T80" fmla="*/ 24 w 78"/>
                <a:gd name="T81" fmla="*/ 52 h 78"/>
                <a:gd name="T82" fmla="*/ 29 w 78"/>
                <a:gd name="T83" fmla="*/ 47 h 78"/>
                <a:gd name="T84" fmla="*/ 24 w 78"/>
                <a:gd name="T85" fmla="*/ 43 h 78"/>
                <a:gd name="T86" fmla="*/ 24 w 78"/>
                <a:gd name="T87" fmla="*/ 43 h 78"/>
                <a:gd name="T88" fmla="*/ 24 w 78"/>
                <a:gd name="T89" fmla="*/ 4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54" y="20"/>
                  </a:moveTo>
                  <a:cubicBezTo>
                    <a:pt x="60" y="20"/>
                    <a:pt x="65" y="25"/>
                    <a:pt x="65" y="31"/>
                  </a:cubicBezTo>
                  <a:cubicBezTo>
                    <a:pt x="65" y="35"/>
                    <a:pt x="64" y="39"/>
                    <a:pt x="61" y="4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4" y="52"/>
                    <a:pt x="65" y="54"/>
                    <a:pt x="65" y="56"/>
                  </a:cubicBezTo>
                  <a:cubicBezTo>
                    <a:pt x="65" y="57"/>
                    <a:pt x="64" y="59"/>
                    <a:pt x="62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4" y="59"/>
                    <a:pt x="43" y="58"/>
                    <a:pt x="43" y="57"/>
                  </a:cubicBezTo>
                  <a:cubicBezTo>
                    <a:pt x="42" y="56"/>
                    <a:pt x="42" y="54"/>
                    <a:pt x="43" y="54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8" y="36"/>
                    <a:pt x="59" y="34"/>
                    <a:pt x="59" y="31"/>
                  </a:cubicBezTo>
                  <a:cubicBezTo>
                    <a:pt x="59" y="28"/>
                    <a:pt x="57" y="26"/>
                    <a:pt x="54" y="26"/>
                  </a:cubicBezTo>
                  <a:cubicBezTo>
                    <a:pt x="51" y="26"/>
                    <a:pt x="49" y="28"/>
                    <a:pt x="49" y="31"/>
                  </a:cubicBezTo>
                  <a:cubicBezTo>
                    <a:pt x="49" y="33"/>
                    <a:pt x="47" y="34"/>
                    <a:pt x="46" y="34"/>
                  </a:cubicBezTo>
                  <a:cubicBezTo>
                    <a:pt x="44" y="34"/>
                    <a:pt x="42" y="33"/>
                    <a:pt x="42" y="31"/>
                  </a:cubicBezTo>
                  <a:cubicBezTo>
                    <a:pt x="42" y="25"/>
                    <a:pt x="47" y="20"/>
                    <a:pt x="54" y="20"/>
                  </a:cubicBezTo>
                  <a:close/>
                  <a:moveTo>
                    <a:pt x="24" y="43"/>
                  </a:moveTo>
                  <a:cubicBezTo>
                    <a:pt x="23" y="43"/>
                    <a:pt x="23" y="43"/>
                    <a:pt x="23" y="43"/>
                  </a:cubicBezTo>
                  <a:cubicBezTo>
                    <a:pt x="21" y="43"/>
                    <a:pt x="20" y="41"/>
                    <a:pt x="20" y="39"/>
                  </a:cubicBezTo>
                  <a:cubicBezTo>
                    <a:pt x="20" y="37"/>
                    <a:pt x="21" y="36"/>
                    <a:pt x="23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7" y="36"/>
                    <a:pt x="29" y="34"/>
                    <a:pt x="29" y="31"/>
                  </a:cubicBezTo>
                  <a:cubicBezTo>
                    <a:pt x="29" y="28"/>
                    <a:pt x="27" y="26"/>
                    <a:pt x="24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6"/>
                    <a:pt x="13" y="25"/>
                    <a:pt x="13" y="23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1" y="20"/>
                    <a:pt x="36" y="25"/>
                    <a:pt x="36" y="31"/>
                  </a:cubicBezTo>
                  <a:cubicBezTo>
                    <a:pt x="36" y="34"/>
                    <a:pt x="35" y="37"/>
                    <a:pt x="32" y="39"/>
                  </a:cubicBezTo>
                  <a:cubicBezTo>
                    <a:pt x="35" y="41"/>
                    <a:pt x="36" y="44"/>
                    <a:pt x="36" y="47"/>
                  </a:cubicBezTo>
                  <a:cubicBezTo>
                    <a:pt x="36" y="54"/>
                    <a:pt x="31" y="59"/>
                    <a:pt x="24" y="59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4" y="59"/>
                    <a:pt x="13" y="57"/>
                    <a:pt x="13" y="56"/>
                  </a:cubicBezTo>
                  <a:cubicBezTo>
                    <a:pt x="13" y="54"/>
                    <a:pt x="14" y="52"/>
                    <a:pt x="16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7" y="52"/>
                    <a:pt x="29" y="50"/>
                    <a:pt x="29" y="47"/>
                  </a:cubicBezTo>
                  <a:cubicBezTo>
                    <a:pt x="29" y="45"/>
                    <a:pt x="27" y="43"/>
                    <a:pt x="24" y="43"/>
                  </a:cubicBezTo>
                  <a:close/>
                  <a:moveTo>
                    <a:pt x="24" y="43"/>
                  </a:moveTo>
                  <a:cubicBezTo>
                    <a:pt x="24" y="43"/>
                    <a:pt x="24" y="43"/>
                    <a:pt x="24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ED0E6CF-8B8F-49A6-8501-7EC10257E723}"/>
              </a:ext>
            </a:extLst>
          </p:cNvPr>
          <p:cNvGrpSpPr/>
          <p:nvPr/>
        </p:nvGrpSpPr>
        <p:grpSpPr>
          <a:xfrm>
            <a:off x="8040688" y="1699635"/>
            <a:ext cx="330200" cy="330199"/>
            <a:chOff x="8040688" y="1041401"/>
            <a:chExt cx="330200" cy="33019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33D85034-CE89-4861-92D9-AB699947C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688" y="1041401"/>
              <a:ext cx="330200" cy="136525"/>
            </a:xfrm>
            <a:custGeom>
              <a:avLst/>
              <a:gdLst>
                <a:gd name="T0" fmla="*/ 142 w 157"/>
                <a:gd name="T1" fmla="*/ 0 h 65"/>
                <a:gd name="T2" fmla="*/ 15 w 157"/>
                <a:gd name="T3" fmla="*/ 0 h 65"/>
                <a:gd name="T4" fmla="*/ 0 w 157"/>
                <a:gd name="T5" fmla="*/ 15 h 65"/>
                <a:gd name="T6" fmla="*/ 1 w 157"/>
                <a:gd name="T7" fmla="*/ 19 h 65"/>
                <a:gd name="T8" fmla="*/ 11 w 157"/>
                <a:gd name="T9" fmla="*/ 56 h 65"/>
                <a:gd name="T10" fmla="*/ 24 w 157"/>
                <a:gd name="T11" fmla="*/ 65 h 65"/>
                <a:gd name="T12" fmla="*/ 133 w 157"/>
                <a:gd name="T13" fmla="*/ 65 h 65"/>
                <a:gd name="T14" fmla="*/ 146 w 157"/>
                <a:gd name="T15" fmla="*/ 56 h 65"/>
                <a:gd name="T16" fmla="*/ 157 w 157"/>
                <a:gd name="T17" fmla="*/ 19 h 65"/>
                <a:gd name="T18" fmla="*/ 157 w 157"/>
                <a:gd name="T19" fmla="*/ 15 h 65"/>
                <a:gd name="T20" fmla="*/ 142 w 157"/>
                <a:gd name="T21" fmla="*/ 0 h 65"/>
                <a:gd name="T22" fmla="*/ 150 w 157"/>
                <a:gd name="T23" fmla="*/ 17 h 65"/>
                <a:gd name="T24" fmla="*/ 140 w 157"/>
                <a:gd name="T25" fmla="*/ 54 h 65"/>
                <a:gd name="T26" fmla="*/ 133 w 157"/>
                <a:gd name="T27" fmla="*/ 59 h 65"/>
                <a:gd name="T28" fmla="*/ 24 w 157"/>
                <a:gd name="T29" fmla="*/ 59 h 65"/>
                <a:gd name="T30" fmla="*/ 18 w 157"/>
                <a:gd name="T31" fmla="*/ 54 h 65"/>
                <a:gd name="T32" fmla="*/ 7 w 157"/>
                <a:gd name="T33" fmla="*/ 17 h 65"/>
                <a:gd name="T34" fmla="*/ 7 w 157"/>
                <a:gd name="T35" fmla="*/ 15 h 65"/>
                <a:gd name="T36" fmla="*/ 15 w 157"/>
                <a:gd name="T37" fmla="*/ 6 h 65"/>
                <a:gd name="T38" fmla="*/ 142 w 157"/>
                <a:gd name="T39" fmla="*/ 6 h 65"/>
                <a:gd name="T40" fmla="*/ 151 w 157"/>
                <a:gd name="T41" fmla="*/ 15 h 65"/>
                <a:gd name="T42" fmla="*/ 150 w 157"/>
                <a:gd name="T43" fmla="*/ 17 h 65"/>
                <a:gd name="T44" fmla="*/ 150 w 157"/>
                <a:gd name="T45" fmla="*/ 17 h 65"/>
                <a:gd name="T46" fmla="*/ 150 w 157"/>
                <a:gd name="T47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7" h="65">
                  <a:moveTo>
                    <a:pt x="14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1" y="17"/>
                    <a:pt x="1" y="19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3" y="61"/>
                    <a:pt x="18" y="65"/>
                    <a:pt x="24" y="65"/>
                  </a:cubicBezTo>
                  <a:cubicBezTo>
                    <a:pt x="133" y="65"/>
                    <a:pt x="133" y="65"/>
                    <a:pt x="133" y="65"/>
                  </a:cubicBezTo>
                  <a:cubicBezTo>
                    <a:pt x="139" y="65"/>
                    <a:pt x="144" y="61"/>
                    <a:pt x="146" y="56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17"/>
                    <a:pt x="157" y="16"/>
                    <a:pt x="157" y="15"/>
                  </a:cubicBezTo>
                  <a:cubicBezTo>
                    <a:pt x="157" y="7"/>
                    <a:pt x="151" y="0"/>
                    <a:pt x="142" y="0"/>
                  </a:cubicBezTo>
                  <a:close/>
                  <a:moveTo>
                    <a:pt x="150" y="17"/>
                  </a:moveTo>
                  <a:cubicBezTo>
                    <a:pt x="140" y="54"/>
                    <a:pt x="140" y="54"/>
                    <a:pt x="140" y="54"/>
                  </a:cubicBezTo>
                  <a:cubicBezTo>
                    <a:pt x="139" y="57"/>
                    <a:pt x="136" y="59"/>
                    <a:pt x="133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1" y="59"/>
                    <a:pt x="19" y="57"/>
                    <a:pt x="18" y="5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7" y="6"/>
                    <a:pt x="151" y="10"/>
                    <a:pt x="151" y="15"/>
                  </a:cubicBezTo>
                  <a:cubicBezTo>
                    <a:pt x="151" y="15"/>
                    <a:pt x="150" y="16"/>
                    <a:pt x="150" y="17"/>
                  </a:cubicBezTo>
                  <a:close/>
                  <a:moveTo>
                    <a:pt x="150" y="17"/>
                  </a:moveTo>
                  <a:cubicBezTo>
                    <a:pt x="150" y="17"/>
                    <a:pt x="150" y="17"/>
                    <a:pt x="150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6591A3C-48CE-4C4F-9300-EDB099620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7676" y="1192213"/>
              <a:ext cx="276225" cy="179387"/>
            </a:xfrm>
            <a:custGeom>
              <a:avLst/>
              <a:gdLst>
                <a:gd name="T0" fmla="*/ 0 w 131"/>
                <a:gd name="T1" fmla="*/ 10 h 85"/>
                <a:gd name="T2" fmla="*/ 36 w 131"/>
                <a:gd name="T3" fmla="*/ 85 h 85"/>
                <a:gd name="T4" fmla="*/ 49 w 131"/>
                <a:gd name="T5" fmla="*/ 52 h 85"/>
                <a:gd name="T6" fmla="*/ 92 w 131"/>
                <a:gd name="T7" fmla="*/ 81 h 85"/>
                <a:gd name="T8" fmla="*/ 131 w 131"/>
                <a:gd name="T9" fmla="*/ 75 h 85"/>
                <a:gd name="T10" fmla="*/ 102 w 131"/>
                <a:gd name="T11" fmla="*/ 13 h 85"/>
                <a:gd name="T12" fmla="*/ 98 w 131"/>
                <a:gd name="T13" fmla="*/ 16 h 85"/>
                <a:gd name="T14" fmla="*/ 95 w 131"/>
                <a:gd name="T15" fmla="*/ 32 h 85"/>
                <a:gd name="T16" fmla="*/ 98 w 131"/>
                <a:gd name="T17" fmla="*/ 29 h 85"/>
                <a:gd name="T18" fmla="*/ 92 w 131"/>
                <a:gd name="T19" fmla="*/ 19 h 85"/>
                <a:gd name="T20" fmla="*/ 82 w 131"/>
                <a:gd name="T21" fmla="*/ 13 h 85"/>
                <a:gd name="T22" fmla="*/ 79 w 131"/>
                <a:gd name="T23" fmla="*/ 16 h 85"/>
                <a:gd name="T24" fmla="*/ 76 w 131"/>
                <a:gd name="T25" fmla="*/ 32 h 85"/>
                <a:gd name="T26" fmla="*/ 79 w 131"/>
                <a:gd name="T27" fmla="*/ 29 h 85"/>
                <a:gd name="T28" fmla="*/ 72 w 131"/>
                <a:gd name="T29" fmla="*/ 19 h 85"/>
                <a:gd name="T30" fmla="*/ 69 w 131"/>
                <a:gd name="T31" fmla="*/ 29 h 85"/>
                <a:gd name="T32" fmla="*/ 66 w 131"/>
                <a:gd name="T33" fmla="*/ 26 h 85"/>
                <a:gd name="T34" fmla="*/ 66 w 131"/>
                <a:gd name="T35" fmla="*/ 16 h 85"/>
                <a:gd name="T36" fmla="*/ 62 w 131"/>
                <a:gd name="T37" fmla="*/ 13 h 85"/>
                <a:gd name="T38" fmla="*/ 53 w 131"/>
                <a:gd name="T39" fmla="*/ 29 h 85"/>
                <a:gd name="T40" fmla="*/ 53 w 131"/>
                <a:gd name="T41" fmla="*/ 13 h 85"/>
                <a:gd name="T42" fmla="*/ 49 w 131"/>
                <a:gd name="T43" fmla="*/ 16 h 85"/>
                <a:gd name="T44" fmla="*/ 46 w 131"/>
                <a:gd name="T45" fmla="*/ 16 h 85"/>
                <a:gd name="T46" fmla="*/ 43 w 131"/>
                <a:gd name="T47" fmla="*/ 13 h 85"/>
                <a:gd name="T48" fmla="*/ 33 w 131"/>
                <a:gd name="T49" fmla="*/ 29 h 85"/>
                <a:gd name="T50" fmla="*/ 17 w 131"/>
                <a:gd name="T51" fmla="*/ 13 h 85"/>
                <a:gd name="T52" fmla="*/ 23 w 131"/>
                <a:gd name="T53" fmla="*/ 19 h 85"/>
                <a:gd name="T54" fmla="*/ 17 w 131"/>
                <a:gd name="T55" fmla="*/ 13 h 85"/>
                <a:gd name="T56" fmla="*/ 13 w 131"/>
                <a:gd name="T57" fmla="*/ 42 h 85"/>
                <a:gd name="T58" fmla="*/ 30 w 131"/>
                <a:gd name="T59" fmla="*/ 42 h 85"/>
                <a:gd name="T60" fmla="*/ 17 w 131"/>
                <a:gd name="T61" fmla="*/ 32 h 85"/>
                <a:gd name="T62" fmla="*/ 27 w 131"/>
                <a:gd name="T63" fmla="*/ 26 h 85"/>
                <a:gd name="T64" fmla="*/ 30 w 131"/>
                <a:gd name="T65" fmla="*/ 16 h 85"/>
                <a:gd name="T66" fmla="*/ 33 w 131"/>
                <a:gd name="T67" fmla="*/ 19 h 85"/>
                <a:gd name="T68" fmla="*/ 36 w 131"/>
                <a:gd name="T69" fmla="*/ 46 h 85"/>
                <a:gd name="T70" fmla="*/ 43 w 131"/>
                <a:gd name="T71" fmla="*/ 39 h 85"/>
                <a:gd name="T72" fmla="*/ 46 w 131"/>
                <a:gd name="T73" fmla="*/ 32 h 85"/>
                <a:gd name="T74" fmla="*/ 49 w 131"/>
                <a:gd name="T75" fmla="*/ 29 h 85"/>
                <a:gd name="T76" fmla="*/ 53 w 131"/>
                <a:gd name="T77" fmla="*/ 46 h 85"/>
                <a:gd name="T78" fmla="*/ 79 w 131"/>
                <a:gd name="T79" fmla="*/ 39 h 85"/>
                <a:gd name="T80" fmla="*/ 82 w 131"/>
                <a:gd name="T81" fmla="*/ 29 h 85"/>
                <a:gd name="T82" fmla="*/ 85 w 131"/>
                <a:gd name="T83" fmla="*/ 32 h 85"/>
                <a:gd name="T84" fmla="*/ 89 w 131"/>
                <a:gd name="T85" fmla="*/ 46 h 85"/>
                <a:gd name="T86" fmla="*/ 98 w 131"/>
                <a:gd name="T87" fmla="*/ 39 h 85"/>
                <a:gd name="T88" fmla="*/ 115 w 131"/>
                <a:gd name="T89" fmla="*/ 46 h 85"/>
                <a:gd name="T90" fmla="*/ 108 w 131"/>
                <a:gd name="T91" fmla="*/ 39 h 85"/>
                <a:gd name="T92" fmla="*/ 115 w 131"/>
                <a:gd name="T93" fmla="*/ 46 h 85"/>
                <a:gd name="T94" fmla="*/ 102 w 131"/>
                <a:gd name="T95" fmla="*/ 29 h 85"/>
                <a:gd name="T96" fmla="*/ 118 w 131"/>
                <a:gd name="T97" fmla="*/ 29 h 85"/>
                <a:gd name="T98" fmla="*/ 111 w 131"/>
                <a:gd name="T99" fmla="*/ 19 h 85"/>
                <a:gd name="T100" fmla="*/ 115 w 131"/>
                <a:gd name="T101" fmla="*/ 13 h 85"/>
                <a:gd name="T102" fmla="*/ 115 w 131"/>
                <a:gd name="T103" fmla="*/ 1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" h="85">
                  <a:moveTo>
                    <a:pt x="12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0"/>
                    <a:pt x="5" y="85"/>
                    <a:pt x="10" y="85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8" y="85"/>
                    <a:pt x="40" y="83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56"/>
                    <a:pt x="44" y="52"/>
                    <a:pt x="49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7" y="52"/>
                    <a:pt x="92" y="56"/>
                    <a:pt x="92" y="62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83"/>
                    <a:pt x="93" y="85"/>
                    <a:pt x="95" y="8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7" y="85"/>
                    <a:pt x="131" y="80"/>
                    <a:pt x="131" y="75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1" y="4"/>
                    <a:pt x="127" y="0"/>
                    <a:pt x="121" y="0"/>
                  </a:cubicBezTo>
                  <a:close/>
                  <a:moveTo>
                    <a:pt x="102" y="13"/>
                  </a:moveTo>
                  <a:cubicBezTo>
                    <a:pt x="103" y="13"/>
                    <a:pt x="105" y="14"/>
                    <a:pt x="105" y="16"/>
                  </a:cubicBezTo>
                  <a:cubicBezTo>
                    <a:pt x="105" y="18"/>
                    <a:pt x="103" y="19"/>
                    <a:pt x="102" y="19"/>
                  </a:cubicBezTo>
                  <a:cubicBezTo>
                    <a:pt x="100" y="19"/>
                    <a:pt x="98" y="18"/>
                    <a:pt x="98" y="16"/>
                  </a:cubicBezTo>
                  <a:cubicBezTo>
                    <a:pt x="98" y="14"/>
                    <a:pt x="100" y="13"/>
                    <a:pt x="102" y="13"/>
                  </a:cubicBezTo>
                  <a:close/>
                  <a:moveTo>
                    <a:pt x="98" y="29"/>
                  </a:moveTo>
                  <a:cubicBezTo>
                    <a:pt x="98" y="31"/>
                    <a:pt x="97" y="32"/>
                    <a:pt x="95" y="32"/>
                  </a:cubicBezTo>
                  <a:cubicBezTo>
                    <a:pt x="93" y="32"/>
                    <a:pt x="92" y="31"/>
                    <a:pt x="92" y="29"/>
                  </a:cubicBezTo>
                  <a:cubicBezTo>
                    <a:pt x="92" y="27"/>
                    <a:pt x="93" y="26"/>
                    <a:pt x="95" y="26"/>
                  </a:cubicBezTo>
                  <a:cubicBezTo>
                    <a:pt x="97" y="26"/>
                    <a:pt x="98" y="27"/>
                    <a:pt x="98" y="29"/>
                  </a:cubicBezTo>
                  <a:close/>
                  <a:moveTo>
                    <a:pt x="92" y="13"/>
                  </a:moveTo>
                  <a:cubicBezTo>
                    <a:pt x="94" y="13"/>
                    <a:pt x="95" y="14"/>
                    <a:pt x="95" y="16"/>
                  </a:cubicBezTo>
                  <a:cubicBezTo>
                    <a:pt x="95" y="18"/>
                    <a:pt x="94" y="19"/>
                    <a:pt x="92" y="19"/>
                  </a:cubicBezTo>
                  <a:cubicBezTo>
                    <a:pt x="90" y="19"/>
                    <a:pt x="89" y="18"/>
                    <a:pt x="89" y="16"/>
                  </a:cubicBezTo>
                  <a:cubicBezTo>
                    <a:pt x="89" y="14"/>
                    <a:pt x="90" y="13"/>
                    <a:pt x="92" y="13"/>
                  </a:cubicBezTo>
                  <a:close/>
                  <a:moveTo>
                    <a:pt x="82" y="13"/>
                  </a:moveTo>
                  <a:cubicBezTo>
                    <a:pt x="84" y="13"/>
                    <a:pt x="85" y="14"/>
                    <a:pt x="85" y="16"/>
                  </a:cubicBezTo>
                  <a:cubicBezTo>
                    <a:pt x="85" y="18"/>
                    <a:pt x="84" y="19"/>
                    <a:pt x="82" y="19"/>
                  </a:cubicBezTo>
                  <a:cubicBezTo>
                    <a:pt x="80" y="19"/>
                    <a:pt x="79" y="18"/>
                    <a:pt x="79" y="16"/>
                  </a:cubicBezTo>
                  <a:cubicBezTo>
                    <a:pt x="79" y="14"/>
                    <a:pt x="80" y="13"/>
                    <a:pt x="82" y="13"/>
                  </a:cubicBezTo>
                  <a:close/>
                  <a:moveTo>
                    <a:pt x="79" y="29"/>
                  </a:moveTo>
                  <a:cubicBezTo>
                    <a:pt x="79" y="31"/>
                    <a:pt x="77" y="32"/>
                    <a:pt x="76" y="32"/>
                  </a:cubicBezTo>
                  <a:cubicBezTo>
                    <a:pt x="74" y="32"/>
                    <a:pt x="72" y="31"/>
                    <a:pt x="72" y="29"/>
                  </a:cubicBezTo>
                  <a:cubicBezTo>
                    <a:pt x="72" y="27"/>
                    <a:pt x="74" y="26"/>
                    <a:pt x="76" y="26"/>
                  </a:cubicBezTo>
                  <a:cubicBezTo>
                    <a:pt x="77" y="26"/>
                    <a:pt x="79" y="27"/>
                    <a:pt x="79" y="29"/>
                  </a:cubicBezTo>
                  <a:close/>
                  <a:moveTo>
                    <a:pt x="72" y="13"/>
                  </a:moveTo>
                  <a:cubicBezTo>
                    <a:pt x="74" y="13"/>
                    <a:pt x="76" y="14"/>
                    <a:pt x="76" y="16"/>
                  </a:cubicBezTo>
                  <a:cubicBezTo>
                    <a:pt x="76" y="18"/>
                    <a:pt x="74" y="19"/>
                    <a:pt x="72" y="19"/>
                  </a:cubicBezTo>
                  <a:cubicBezTo>
                    <a:pt x="70" y="19"/>
                    <a:pt x="69" y="18"/>
                    <a:pt x="69" y="16"/>
                  </a:cubicBezTo>
                  <a:cubicBezTo>
                    <a:pt x="69" y="14"/>
                    <a:pt x="70" y="13"/>
                    <a:pt x="72" y="13"/>
                  </a:cubicBezTo>
                  <a:close/>
                  <a:moveTo>
                    <a:pt x="69" y="29"/>
                  </a:moveTo>
                  <a:cubicBezTo>
                    <a:pt x="69" y="31"/>
                    <a:pt x="68" y="32"/>
                    <a:pt x="66" y="32"/>
                  </a:cubicBezTo>
                  <a:cubicBezTo>
                    <a:pt x="64" y="32"/>
                    <a:pt x="62" y="31"/>
                    <a:pt x="62" y="29"/>
                  </a:cubicBezTo>
                  <a:cubicBezTo>
                    <a:pt x="62" y="27"/>
                    <a:pt x="64" y="26"/>
                    <a:pt x="66" y="26"/>
                  </a:cubicBezTo>
                  <a:cubicBezTo>
                    <a:pt x="68" y="26"/>
                    <a:pt x="69" y="27"/>
                    <a:pt x="69" y="29"/>
                  </a:cubicBezTo>
                  <a:close/>
                  <a:moveTo>
                    <a:pt x="62" y="13"/>
                  </a:moveTo>
                  <a:cubicBezTo>
                    <a:pt x="64" y="13"/>
                    <a:pt x="66" y="14"/>
                    <a:pt x="66" y="16"/>
                  </a:cubicBezTo>
                  <a:cubicBezTo>
                    <a:pt x="66" y="18"/>
                    <a:pt x="64" y="19"/>
                    <a:pt x="62" y="19"/>
                  </a:cubicBezTo>
                  <a:cubicBezTo>
                    <a:pt x="61" y="19"/>
                    <a:pt x="59" y="18"/>
                    <a:pt x="59" y="16"/>
                  </a:cubicBezTo>
                  <a:cubicBezTo>
                    <a:pt x="59" y="14"/>
                    <a:pt x="61" y="13"/>
                    <a:pt x="62" y="13"/>
                  </a:cubicBezTo>
                  <a:close/>
                  <a:moveTo>
                    <a:pt x="59" y="29"/>
                  </a:moveTo>
                  <a:cubicBezTo>
                    <a:pt x="59" y="31"/>
                    <a:pt x="58" y="32"/>
                    <a:pt x="56" y="32"/>
                  </a:cubicBezTo>
                  <a:cubicBezTo>
                    <a:pt x="54" y="32"/>
                    <a:pt x="53" y="31"/>
                    <a:pt x="53" y="29"/>
                  </a:cubicBezTo>
                  <a:cubicBezTo>
                    <a:pt x="53" y="27"/>
                    <a:pt x="54" y="26"/>
                    <a:pt x="56" y="26"/>
                  </a:cubicBezTo>
                  <a:cubicBezTo>
                    <a:pt x="58" y="26"/>
                    <a:pt x="59" y="27"/>
                    <a:pt x="59" y="29"/>
                  </a:cubicBezTo>
                  <a:close/>
                  <a:moveTo>
                    <a:pt x="53" y="13"/>
                  </a:moveTo>
                  <a:cubicBezTo>
                    <a:pt x="54" y="13"/>
                    <a:pt x="56" y="14"/>
                    <a:pt x="56" y="16"/>
                  </a:cubicBezTo>
                  <a:cubicBezTo>
                    <a:pt x="56" y="18"/>
                    <a:pt x="54" y="19"/>
                    <a:pt x="53" y="19"/>
                  </a:cubicBezTo>
                  <a:cubicBezTo>
                    <a:pt x="51" y="19"/>
                    <a:pt x="49" y="18"/>
                    <a:pt x="49" y="16"/>
                  </a:cubicBezTo>
                  <a:cubicBezTo>
                    <a:pt x="49" y="14"/>
                    <a:pt x="51" y="13"/>
                    <a:pt x="53" y="13"/>
                  </a:cubicBezTo>
                  <a:close/>
                  <a:moveTo>
                    <a:pt x="43" y="13"/>
                  </a:moveTo>
                  <a:cubicBezTo>
                    <a:pt x="45" y="13"/>
                    <a:pt x="46" y="14"/>
                    <a:pt x="46" y="16"/>
                  </a:cubicBezTo>
                  <a:cubicBezTo>
                    <a:pt x="46" y="18"/>
                    <a:pt x="45" y="19"/>
                    <a:pt x="43" y="19"/>
                  </a:cubicBezTo>
                  <a:cubicBezTo>
                    <a:pt x="41" y="19"/>
                    <a:pt x="40" y="18"/>
                    <a:pt x="40" y="16"/>
                  </a:cubicBezTo>
                  <a:cubicBezTo>
                    <a:pt x="40" y="14"/>
                    <a:pt x="41" y="13"/>
                    <a:pt x="43" y="13"/>
                  </a:cubicBezTo>
                  <a:close/>
                  <a:moveTo>
                    <a:pt x="40" y="29"/>
                  </a:moveTo>
                  <a:cubicBezTo>
                    <a:pt x="40" y="31"/>
                    <a:pt x="38" y="32"/>
                    <a:pt x="36" y="32"/>
                  </a:cubicBezTo>
                  <a:cubicBezTo>
                    <a:pt x="35" y="32"/>
                    <a:pt x="33" y="31"/>
                    <a:pt x="33" y="29"/>
                  </a:cubicBezTo>
                  <a:cubicBezTo>
                    <a:pt x="33" y="27"/>
                    <a:pt x="35" y="26"/>
                    <a:pt x="36" y="26"/>
                  </a:cubicBezTo>
                  <a:cubicBezTo>
                    <a:pt x="38" y="26"/>
                    <a:pt x="40" y="27"/>
                    <a:pt x="40" y="29"/>
                  </a:cubicBezTo>
                  <a:close/>
                  <a:moveTo>
                    <a:pt x="17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3"/>
                    <a:pt x="27" y="14"/>
                    <a:pt x="27" y="16"/>
                  </a:cubicBezTo>
                  <a:cubicBezTo>
                    <a:pt x="27" y="18"/>
                    <a:pt x="25" y="19"/>
                    <a:pt x="23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5" y="19"/>
                    <a:pt x="13" y="18"/>
                    <a:pt x="13" y="16"/>
                  </a:cubicBezTo>
                  <a:cubicBezTo>
                    <a:pt x="13" y="14"/>
                    <a:pt x="15" y="13"/>
                    <a:pt x="17" y="13"/>
                  </a:cubicBezTo>
                  <a:close/>
                  <a:moveTo>
                    <a:pt x="27" y="46"/>
                  </a:moveTo>
                  <a:cubicBezTo>
                    <a:pt x="17" y="46"/>
                    <a:pt x="17" y="46"/>
                    <a:pt x="17" y="46"/>
                  </a:cubicBezTo>
                  <a:cubicBezTo>
                    <a:pt x="15" y="46"/>
                    <a:pt x="13" y="44"/>
                    <a:pt x="13" y="42"/>
                  </a:cubicBezTo>
                  <a:cubicBezTo>
                    <a:pt x="13" y="40"/>
                    <a:pt x="15" y="39"/>
                    <a:pt x="1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9"/>
                    <a:pt x="30" y="40"/>
                    <a:pt x="30" y="42"/>
                  </a:cubicBezTo>
                  <a:cubicBezTo>
                    <a:pt x="30" y="44"/>
                    <a:pt x="28" y="46"/>
                    <a:pt x="27" y="46"/>
                  </a:cubicBezTo>
                  <a:close/>
                  <a:moveTo>
                    <a:pt x="27" y="32"/>
                  </a:moveTo>
                  <a:cubicBezTo>
                    <a:pt x="17" y="32"/>
                    <a:pt x="17" y="32"/>
                    <a:pt x="17" y="32"/>
                  </a:cubicBezTo>
                  <a:cubicBezTo>
                    <a:pt x="15" y="32"/>
                    <a:pt x="13" y="31"/>
                    <a:pt x="13" y="29"/>
                  </a:cubicBezTo>
                  <a:cubicBezTo>
                    <a:pt x="13" y="27"/>
                    <a:pt x="15" y="26"/>
                    <a:pt x="17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6"/>
                    <a:pt x="30" y="27"/>
                    <a:pt x="30" y="29"/>
                  </a:cubicBezTo>
                  <a:cubicBezTo>
                    <a:pt x="30" y="31"/>
                    <a:pt x="28" y="32"/>
                    <a:pt x="27" y="32"/>
                  </a:cubicBezTo>
                  <a:close/>
                  <a:moveTo>
                    <a:pt x="30" y="16"/>
                  </a:moveTo>
                  <a:cubicBezTo>
                    <a:pt x="30" y="14"/>
                    <a:pt x="31" y="13"/>
                    <a:pt x="33" y="13"/>
                  </a:cubicBezTo>
                  <a:cubicBezTo>
                    <a:pt x="35" y="13"/>
                    <a:pt x="36" y="14"/>
                    <a:pt x="36" y="16"/>
                  </a:cubicBezTo>
                  <a:cubicBezTo>
                    <a:pt x="36" y="18"/>
                    <a:pt x="35" y="19"/>
                    <a:pt x="33" y="19"/>
                  </a:cubicBezTo>
                  <a:cubicBezTo>
                    <a:pt x="31" y="19"/>
                    <a:pt x="30" y="18"/>
                    <a:pt x="30" y="16"/>
                  </a:cubicBezTo>
                  <a:close/>
                  <a:moveTo>
                    <a:pt x="43" y="46"/>
                  </a:moveTo>
                  <a:cubicBezTo>
                    <a:pt x="36" y="46"/>
                    <a:pt x="36" y="46"/>
                    <a:pt x="36" y="46"/>
                  </a:cubicBezTo>
                  <a:cubicBezTo>
                    <a:pt x="35" y="46"/>
                    <a:pt x="33" y="44"/>
                    <a:pt x="33" y="42"/>
                  </a:cubicBezTo>
                  <a:cubicBezTo>
                    <a:pt x="33" y="40"/>
                    <a:pt x="35" y="39"/>
                    <a:pt x="36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9"/>
                    <a:pt x="46" y="40"/>
                    <a:pt x="46" y="42"/>
                  </a:cubicBezTo>
                  <a:cubicBezTo>
                    <a:pt x="46" y="44"/>
                    <a:pt x="45" y="46"/>
                    <a:pt x="43" y="46"/>
                  </a:cubicBezTo>
                  <a:close/>
                  <a:moveTo>
                    <a:pt x="46" y="32"/>
                  </a:moveTo>
                  <a:cubicBezTo>
                    <a:pt x="44" y="32"/>
                    <a:pt x="43" y="31"/>
                    <a:pt x="43" y="29"/>
                  </a:cubicBezTo>
                  <a:cubicBezTo>
                    <a:pt x="43" y="27"/>
                    <a:pt x="44" y="26"/>
                    <a:pt x="46" y="26"/>
                  </a:cubicBezTo>
                  <a:cubicBezTo>
                    <a:pt x="48" y="26"/>
                    <a:pt x="49" y="27"/>
                    <a:pt x="49" y="29"/>
                  </a:cubicBezTo>
                  <a:cubicBezTo>
                    <a:pt x="49" y="31"/>
                    <a:pt x="48" y="32"/>
                    <a:pt x="46" y="32"/>
                  </a:cubicBezTo>
                  <a:close/>
                  <a:moveTo>
                    <a:pt x="79" y="46"/>
                  </a:moveTo>
                  <a:cubicBezTo>
                    <a:pt x="53" y="46"/>
                    <a:pt x="53" y="46"/>
                    <a:pt x="53" y="46"/>
                  </a:cubicBezTo>
                  <a:cubicBezTo>
                    <a:pt x="51" y="46"/>
                    <a:pt x="49" y="44"/>
                    <a:pt x="49" y="42"/>
                  </a:cubicBezTo>
                  <a:cubicBezTo>
                    <a:pt x="49" y="40"/>
                    <a:pt x="51" y="39"/>
                    <a:pt x="53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1" y="39"/>
                    <a:pt x="82" y="40"/>
                    <a:pt x="82" y="42"/>
                  </a:cubicBezTo>
                  <a:cubicBezTo>
                    <a:pt x="82" y="44"/>
                    <a:pt x="81" y="46"/>
                    <a:pt x="79" y="46"/>
                  </a:cubicBezTo>
                  <a:close/>
                  <a:moveTo>
                    <a:pt x="82" y="29"/>
                  </a:moveTo>
                  <a:cubicBezTo>
                    <a:pt x="82" y="27"/>
                    <a:pt x="84" y="26"/>
                    <a:pt x="85" y="26"/>
                  </a:cubicBezTo>
                  <a:cubicBezTo>
                    <a:pt x="87" y="26"/>
                    <a:pt x="89" y="27"/>
                    <a:pt x="89" y="29"/>
                  </a:cubicBezTo>
                  <a:cubicBezTo>
                    <a:pt x="89" y="31"/>
                    <a:pt x="87" y="32"/>
                    <a:pt x="85" y="32"/>
                  </a:cubicBezTo>
                  <a:cubicBezTo>
                    <a:pt x="84" y="32"/>
                    <a:pt x="82" y="31"/>
                    <a:pt x="82" y="29"/>
                  </a:cubicBezTo>
                  <a:close/>
                  <a:moveTo>
                    <a:pt x="98" y="46"/>
                  </a:moveTo>
                  <a:cubicBezTo>
                    <a:pt x="89" y="46"/>
                    <a:pt x="89" y="46"/>
                    <a:pt x="89" y="46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5" y="40"/>
                    <a:pt x="87" y="39"/>
                    <a:pt x="89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100" y="39"/>
                    <a:pt x="102" y="40"/>
                    <a:pt x="102" y="42"/>
                  </a:cubicBezTo>
                  <a:cubicBezTo>
                    <a:pt x="102" y="44"/>
                    <a:pt x="100" y="46"/>
                    <a:pt x="98" y="46"/>
                  </a:cubicBezTo>
                  <a:close/>
                  <a:moveTo>
                    <a:pt x="115" y="46"/>
                  </a:moveTo>
                  <a:cubicBezTo>
                    <a:pt x="108" y="46"/>
                    <a:pt x="108" y="46"/>
                    <a:pt x="108" y="46"/>
                  </a:cubicBezTo>
                  <a:cubicBezTo>
                    <a:pt x="106" y="46"/>
                    <a:pt x="105" y="44"/>
                    <a:pt x="105" y="42"/>
                  </a:cubicBezTo>
                  <a:cubicBezTo>
                    <a:pt x="105" y="40"/>
                    <a:pt x="106" y="39"/>
                    <a:pt x="108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7" y="39"/>
                    <a:pt x="118" y="40"/>
                    <a:pt x="118" y="42"/>
                  </a:cubicBezTo>
                  <a:cubicBezTo>
                    <a:pt x="118" y="44"/>
                    <a:pt x="117" y="46"/>
                    <a:pt x="115" y="46"/>
                  </a:cubicBezTo>
                  <a:close/>
                  <a:moveTo>
                    <a:pt x="115" y="32"/>
                  </a:moveTo>
                  <a:cubicBezTo>
                    <a:pt x="105" y="32"/>
                    <a:pt x="105" y="32"/>
                    <a:pt x="105" y="32"/>
                  </a:cubicBezTo>
                  <a:cubicBezTo>
                    <a:pt x="103" y="32"/>
                    <a:pt x="102" y="31"/>
                    <a:pt x="102" y="29"/>
                  </a:cubicBezTo>
                  <a:cubicBezTo>
                    <a:pt x="102" y="27"/>
                    <a:pt x="103" y="26"/>
                    <a:pt x="10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7" y="26"/>
                    <a:pt x="118" y="27"/>
                    <a:pt x="118" y="29"/>
                  </a:cubicBezTo>
                  <a:cubicBezTo>
                    <a:pt x="118" y="31"/>
                    <a:pt x="117" y="32"/>
                    <a:pt x="115" y="32"/>
                  </a:cubicBezTo>
                  <a:close/>
                  <a:moveTo>
                    <a:pt x="115" y="19"/>
                  </a:moveTo>
                  <a:cubicBezTo>
                    <a:pt x="111" y="19"/>
                    <a:pt x="111" y="19"/>
                    <a:pt x="111" y="19"/>
                  </a:cubicBezTo>
                  <a:cubicBezTo>
                    <a:pt x="110" y="19"/>
                    <a:pt x="108" y="18"/>
                    <a:pt x="108" y="16"/>
                  </a:cubicBezTo>
                  <a:cubicBezTo>
                    <a:pt x="108" y="14"/>
                    <a:pt x="110" y="13"/>
                    <a:pt x="111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7" y="13"/>
                    <a:pt x="118" y="14"/>
                    <a:pt x="118" y="16"/>
                  </a:cubicBezTo>
                  <a:cubicBezTo>
                    <a:pt x="118" y="18"/>
                    <a:pt x="117" y="19"/>
                    <a:pt x="115" y="19"/>
                  </a:cubicBez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B4725C6-432E-4096-AEBE-FF1866367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4513" y="1316038"/>
              <a:ext cx="82550" cy="55562"/>
            </a:xfrm>
            <a:custGeom>
              <a:avLst/>
              <a:gdLst>
                <a:gd name="T0" fmla="*/ 36 w 39"/>
                <a:gd name="T1" fmla="*/ 0 h 26"/>
                <a:gd name="T2" fmla="*/ 3 w 39"/>
                <a:gd name="T3" fmla="*/ 0 h 26"/>
                <a:gd name="T4" fmla="*/ 0 w 39"/>
                <a:gd name="T5" fmla="*/ 3 h 26"/>
                <a:gd name="T6" fmla="*/ 0 w 39"/>
                <a:gd name="T7" fmla="*/ 22 h 26"/>
                <a:gd name="T8" fmla="*/ 3 w 39"/>
                <a:gd name="T9" fmla="*/ 26 h 26"/>
                <a:gd name="T10" fmla="*/ 7 w 39"/>
                <a:gd name="T11" fmla="*/ 22 h 26"/>
                <a:gd name="T12" fmla="*/ 10 w 39"/>
                <a:gd name="T13" fmla="*/ 19 h 26"/>
                <a:gd name="T14" fmla="*/ 30 w 39"/>
                <a:gd name="T15" fmla="*/ 19 h 26"/>
                <a:gd name="T16" fmla="*/ 33 w 39"/>
                <a:gd name="T17" fmla="*/ 22 h 26"/>
                <a:gd name="T18" fmla="*/ 36 w 39"/>
                <a:gd name="T19" fmla="*/ 26 h 26"/>
                <a:gd name="T20" fmla="*/ 39 w 39"/>
                <a:gd name="T21" fmla="*/ 22 h 26"/>
                <a:gd name="T22" fmla="*/ 39 w 39"/>
                <a:gd name="T23" fmla="*/ 3 h 26"/>
                <a:gd name="T24" fmla="*/ 36 w 39"/>
                <a:gd name="T25" fmla="*/ 0 h 26"/>
                <a:gd name="T26" fmla="*/ 36 w 39"/>
                <a:gd name="T27" fmla="*/ 0 h 26"/>
                <a:gd name="T28" fmla="*/ 36 w 39"/>
                <a:gd name="T2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26">
                  <a:moveTo>
                    <a:pt x="3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3" y="26"/>
                  </a:cubicBezTo>
                  <a:cubicBezTo>
                    <a:pt x="5" y="26"/>
                    <a:pt x="7" y="24"/>
                    <a:pt x="7" y="22"/>
                  </a:cubicBezTo>
                  <a:cubicBezTo>
                    <a:pt x="7" y="21"/>
                    <a:pt x="8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3" y="21"/>
                    <a:pt x="33" y="22"/>
                  </a:cubicBezTo>
                  <a:cubicBezTo>
                    <a:pt x="33" y="24"/>
                    <a:pt x="34" y="26"/>
                    <a:pt x="36" y="26"/>
                  </a:cubicBezTo>
                  <a:cubicBezTo>
                    <a:pt x="38" y="26"/>
                    <a:pt x="39" y="24"/>
                    <a:pt x="39" y="2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6" y="0"/>
                  </a:cubicBezTo>
                  <a:close/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B200D1-4902-4DA0-8E70-0C6D1F222F31}"/>
              </a:ext>
            </a:extLst>
          </p:cNvPr>
          <p:cNvGrpSpPr/>
          <p:nvPr/>
        </p:nvGrpSpPr>
        <p:grpSpPr>
          <a:xfrm>
            <a:off x="8616951" y="1700428"/>
            <a:ext cx="328613" cy="328612"/>
            <a:chOff x="8616951" y="1068388"/>
            <a:chExt cx="328613" cy="3286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9286375-2099-4DAC-8E4E-A9D9187E3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6176" y="1217613"/>
              <a:ext cx="30163" cy="30162"/>
            </a:xfrm>
            <a:custGeom>
              <a:avLst/>
              <a:gdLst>
                <a:gd name="T0" fmla="*/ 0 w 14"/>
                <a:gd name="T1" fmla="*/ 7 h 14"/>
                <a:gd name="T2" fmla="*/ 7 w 14"/>
                <a:gd name="T3" fmla="*/ 14 h 14"/>
                <a:gd name="T4" fmla="*/ 14 w 14"/>
                <a:gd name="T5" fmla="*/ 7 h 14"/>
                <a:gd name="T6" fmla="*/ 7 w 14"/>
                <a:gd name="T7" fmla="*/ 0 h 14"/>
                <a:gd name="T8" fmla="*/ 0 w 14"/>
                <a:gd name="T9" fmla="*/ 7 h 14"/>
                <a:gd name="T10" fmla="*/ 0 w 14"/>
                <a:gd name="T11" fmla="*/ 7 h 14"/>
                <a:gd name="T12" fmla="*/ 0 w 14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24810C3-3AA4-4406-B806-83999FD7DB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951" y="1068388"/>
              <a:ext cx="328613" cy="328612"/>
            </a:xfrm>
            <a:custGeom>
              <a:avLst/>
              <a:gdLst>
                <a:gd name="T0" fmla="*/ 91 w 156"/>
                <a:gd name="T1" fmla="*/ 129 h 156"/>
                <a:gd name="T2" fmla="*/ 91 w 156"/>
                <a:gd name="T3" fmla="*/ 127 h 156"/>
                <a:gd name="T4" fmla="*/ 94 w 156"/>
                <a:gd name="T5" fmla="*/ 113 h 156"/>
                <a:gd name="T6" fmla="*/ 94 w 156"/>
                <a:gd name="T7" fmla="*/ 109 h 156"/>
                <a:gd name="T8" fmla="*/ 90 w 156"/>
                <a:gd name="T9" fmla="*/ 108 h 156"/>
                <a:gd name="T10" fmla="*/ 78 w 156"/>
                <a:gd name="T11" fmla="*/ 111 h 156"/>
                <a:gd name="T12" fmla="*/ 45 w 156"/>
                <a:gd name="T13" fmla="*/ 78 h 156"/>
                <a:gd name="T14" fmla="*/ 78 w 156"/>
                <a:gd name="T15" fmla="*/ 45 h 156"/>
                <a:gd name="T16" fmla="*/ 111 w 156"/>
                <a:gd name="T17" fmla="*/ 78 h 156"/>
                <a:gd name="T18" fmla="*/ 105 w 156"/>
                <a:gd name="T19" fmla="*/ 96 h 156"/>
                <a:gd name="T20" fmla="*/ 105 w 156"/>
                <a:gd name="T21" fmla="*/ 99 h 156"/>
                <a:gd name="T22" fmla="*/ 108 w 156"/>
                <a:gd name="T23" fmla="*/ 101 h 156"/>
                <a:gd name="T24" fmla="*/ 110 w 156"/>
                <a:gd name="T25" fmla="*/ 101 h 156"/>
                <a:gd name="T26" fmla="*/ 113 w 156"/>
                <a:gd name="T27" fmla="*/ 99 h 156"/>
                <a:gd name="T28" fmla="*/ 129 w 156"/>
                <a:gd name="T29" fmla="*/ 80 h 156"/>
                <a:gd name="T30" fmla="*/ 139 w 156"/>
                <a:gd name="T31" fmla="*/ 79 h 156"/>
                <a:gd name="T32" fmla="*/ 145 w 156"/>
                <a:gd name="T33" fmla="*/ 88 h 156"/>
                <a:gd name="T34" fmla="*/ 149 w 156"/>
                <a:gd name="T35" fmla="*/ 97 h 156"/>
                <a:gd name="T36" fmla="*/ 152 w 156"/>
                <a:gd name="T37" fmla="*/ 98 h 156"/>
                <a:gd name="T38" fmla="*/ 154 w 156"/>
                <a:gd name="T39" fmla="*/ 95 h 156"/>
                <a:gd name="T40" fmla="*/ 156 w 156"/>
                <a:gd name="T41" fmla="*/ 78 h 156"/>
                <a:gd name="T42" fmla="*/ 78 w 156"/>
                <a:gd name="T43" fmla="*/ 0 h 156"/>
                <a:gd name="T44" fmla="*/ 0 w 156"/>
                <a:gd name="T45" fmla="*/ 78 h 156"/>
                <a:gd name="T46" fmla="*/ 78 w 156"/>
                <a:gd name="T47" fmla="*/ 156 h 156"/>
                <a:gd name="T48" fmla="*/ 96 w 156"/>
                <a:gd name="T49" fmla="*/ 154 h 156"/>
                <a:gd name="T50" fmla="*/ 99 w 156"/>
                <a:gd name="T51" fmla="*/ 152 h 156"/>
                <a:gd name="T52" fmla="*/ 98 w 156"/>
                <a:gd name="T53" fmla="*/ 149 h 156"/>
                <a:gd name="T54" fmla="*/ 91 w 156"/>
                <a:gd name="T55" fmla="*/ 129 h 156"/>
                <a:gd name="T56" fmla="*/ 39 w 156"/>
                <a:gd name="T57" fmla="*/ 42 h 156"/>
                <a:gd name="T58" fmla="*/ 36 w 156"/>
                <a:gd name="T59" fmla="*/ 41 h 156"/>
                <a:gd name="T60" fmla="*/ 36 w 156"/>
                <a:gd name="T61" fmla="*/ 36 h 156"/>
                <a:gd name="T62" fmla="*/ 78 w 156"/>
                <a:gd name="T63" fmla="*/ 19 h 156"/>
                <a:gd name="T64" fmla="*/ 81 w 156"/>
                <a:gd name="T65" fmla="*/ 22 h 156"/>
                <a:gd name="T66" fmla="*/ 78 w 156"/>
                <a:gd name="T67" fmla="*/ 26 h 156"/>
                <a:gd name="T68" fmla="*/ 41 w 156"/>
                <a:gd name="T69" fmla="*/ 41 h 156"/>
                <a:gd name="T70" fmla="*/ 39 w 156"/>
                <a:gd name="T71" fmla="*/ 42 h 156"/>
                <a:gd name="T72" fmla="*/ 39 w 156"/>
                <a:gd name="T73" fmla="*/ 42 h 156"/>
                <a:gd name="T74" fmla="*/ 39 w 156"/>
                <a:gd name="T75" fmla="*/ 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6" h="156">
                  <a:moveTo>
                    <a:pt x="91" y="129"/>
                  </a:moveTo>
                  <a:cubicBezTo>
                    <a:pt x="91" y="128"/>
                    <a:pt x="91" y="128"/>
                    <a:pt x="91" y="127"/>
                  </a:cubicBezTo>
                  <a:cubicBezTo>
                    <a:pt x="91" y="122"/>
                    <a:pt x="92" y="117"/>
                    <a:pt x="94" y="113"/>
                  </a:cubicBezTo>
                  <a:cubicBezTo>
                    <a:pt x="95" y="112"/>
                    <a:pt x="95" y="110"/>
                    <a:pt x="94" y="109"/>
                  </a:cubicBezTo>
                  <a:cubicBezTo>
                    <a:pt x="93" y="108"/>
                    <a:pt x="91" y="108"/>
                    <a:pt x="90" y="108"/>
                  </a:cubicBezTo>
                  <a:cubicBezTo>
                    <a:pt x="86" y="110"/>
                    <a:pt x="82" y="111"/>
                    <a:pt x="78" y="111"/>
                  </a:cubicBezTo>
                  <a:cubicBezTo>
                    <a:pt x="60" y="111"/>
                    <a:pt x="45" y="96"/>
                    <a:pt x="45" y="78"/>
                  </a:cubicBezTo>
                  <a:cubicBezTo>
                    <a:pt x="45" y="60"/>
                    <a:pt x="60" y="45"/>
                    <a:pt x="78" y="45"/>
                  </a:cubicBezTo>
                  <a:cubicBezTo>
                    <a:pt x="96" y="45"/>
                    <a:pt x="111" y="60"/>
                    <a:pt x="111" y="78"/>
                  </a:cubicBezTo>
                  <a:cubicBezTo>
                    <a:pt x="111" y="84"/>
                    <a:pt x="109" y="90"/>
                    <a:pt x="105" y="96"/>
                  </a:cubicBezTo>
                  <a:cubicBezTo>
                    <a:pt x="105" y="97"/>
                    <a:pt x="105" y="98"/>
                    <a:pt x="105" y="99"/>
                  </a:cubicBezTo>
                  <a:cubicBezTo>
                    <a:pt x="106" y="100"/>
                    <a:pt x="107" y="101"/>
                    <a:pt x="108" y="101"/>
                  </a:cubicBezTo>
                  <a:cubicBezTo>
                    <a:pt x="109" y="101"/>
                    <a:pt x="109" y="101"/>
                    <a:pt x="110" y="101"/>
                  </a:cubicBezTo>
                  <a:cubicBezTo>
                    <a:pt x="111" y="101"/>
                    <a:pt x="113" y="100"/>
                    <a:pt x="113" y="99"/>
                  </a:cubicBezTo>
                  <a:cubicBezTo>
                    <a:pt x="116" y="91"/>
                    <a:pt x="122" y="84"/>
                    <a:pt x="129" y="80"/>
                  </a:cubicBezTo>
                  <a:cubicBezTo>
                    <a:pt x="132" y="78"/>
                    <a:pt x="136" y="77"/>
                    <a:pt x="139" y="79"/>
                  </a:cubicBezTo>
                  <a:cubicBezTo>
                    <a:pt x="143" y="81"/>
                    <a:pt x="145" y="84"/>
                    <a:pt x="145" y="88"/>
                  </a:cubicBezTo>
                  <a:cubicBezTo>
                    <a:pt x="145" y="91"/>
                    <a:pt x="146" y="94"/>
                    <a:pt x="149" y="97"/>
                  </a:cubicBezTo>
                  <a:cubicBezTo>
                    <a:pt x="149" y="98"/>
                    <a:pt x="151" y="98"/>
                    <a:pt x="152" y="98"/>
                  </a:cubicBezTo>
                  <a:cubicBezTo>
                    <a:pt x="153" y="97"/>
                    <a:pt x="154" y="97"/>
                    <a:pt x="154" y="95"/>
                  </a:cubicBezTo>
                  <a:cubicBezTo>
                    <a:pt x="156" y="89"/>
                    <a:pt x="156" y="8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84" y="156"/>
                    <a:pt x="90" y="156"/>
                    <a:pt x="96" y="154"/>
                  </a:cubicBezTo>
                  <a:cubicBezTo>
                    <a:pt x="97" y="154"/>
                    <a:pt x="98" y="153"/>
                    <a:pt x="99" y="152"/>
                  </a:cubicBezTo>
                  <a:cubicBezTo>
                    <a:pt x="99" y="151"/>
                    <a:pt x="99" y="150"/>
                    <a:pt x="98" y="149"/>
                  </a:cubicBezTo>
                  <a:cubicBezTo>
                    <a:pt x="93" y="143"/>
                    <a:pt x="91" y="136"/>
                    <a:pt x="91" y="129"/>
                  </a:cubicBezTo>
                  <a:close/>
                  <a:moveTo>
                    <a:pt x="39" y="42"/>
                  </a:moveTo>
                  <a:cubicBezTo>
                    <a:pt x="38" y="42"/>
                    <a:pt x="37" y="42"/>
                    <a:pt x="36" y="41"/>
                  </a:cubicBezTo>
                  <a:cubicBezTo>
                    <a:pt x="35" y="40"/>
                    <a:pt x="35" y="38"/>
                    <a:pt x="36" y="36"/>
                  </a:cubicBezTo>
                  <a:cubicBezTo>
                    <a:pt x="47" y="25"/>
                    <a:pt x="62" y="19"/>
                    <a:pt x="78" y="19"/>
                  </a:cubicBezTo>
                  <a:cubicBezTo>
                    <a:pt x="80" y="19"/>
                    <a:pt x="81" y="21"/>
                    <a:pt x="81" y="22"/>
                  </a:cubicBezTo>
                  <a:cubicBezTo>
                    <a:pt x="81" y="24"/>
                    <a:pt x="80" y="26"/>
                    <a:pt x="78" y="26"/>
                  </a:cubicBezTo>
                  <a:cubicBezTo>
                    <a:pt x="64" y="26"/>
                    <a:pt x="51" y="31"/>
                    <a:pt x="41" y="41"/>
                  </a:cubicBezTo>
                  <a:cubicBezTo>
                    <a:pt x="40" y="42"/>
                    <a:pt x="40" y="42"/>
                    <a:pt x="39" y="42"/>
                  </a:cubicBezTo>
                  <a:close/>
                  <a:moveTo>
                    <a:pt x="39" y="42"/>
                  </a:moveTo>
                  <a:cubicBezTo>
                    <a:pt x="39" y="42"/>
                    <a:pt x="39" y="42"/>
                    <a:pt x="39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FA5D74-F052-4077-B3BA-FC64EE7B3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3326" y="1244600"/>
              <a:ext cx="122238" cy="152400"/>
            </a:xfrm>
            <a:custGeom>
              <a:avLst/>
              <a:gdLst>
                <a:gd name="T0" fmla="*/ 47 w 58"/>
                <a:gd name="T1" fmla="*/ 19 h 72"/>
                <a:gd name="T2" fmla="*/ 40 w 58"/>
                <a:gd name="T3" fmla="*/ 4 h 72"/>
                <a:gd name="T4" fmla="*/ 38 w 58"/>
                <a:gd name="T5" fmla="*/ 1 h 72"/>
                <a:gd name="T6" fmla="*/ 35 w 58"/>
                <a:gd name="T7" fmla="*/ 1 h 72"/>
                <a:gd name="T8" fmla="*/ 20 w 58"/>
                <a:gd name="T9" fmla="*/ 21 h 72"/>
                <a:gd name="T10" fmla="*/ 18 w 58"/>
                <a:gd name="T11" fmla="*/ 34 h 72"/>
                <a:gd name="T12" fmla="*/ 14 w 58"/>
                <a:gd name="T13" fmla="*/ 26 h 72"/>
                <a:gd name="T14" fmla="*/ 12 w 58"/>
                <a:gd name="T15" fmla="*/ 24 h 72"/>
                <a:gd name="T16" fmla="*/ 9 w 58"/>
                <a:gd name="T17" fmla="*/ 24 h 72"/>
                <a:gd name="T18" fmla="*/ 0 w 58"/>
                <a:gd name="T19" fmla="*/ 43 h 72"/>
                <a:gd name="T20" fmla="*/ 0 w 58"/>
                <a:gd name="T21" fmla="*/ 45 h 72"/>
                <a:gd name="T22" fmla="*/ 29 w 58"/>
                <a:gd name="T23" fmla="*/ 72 h 72"/>
                <a:gd name="T24" fmla="*/ 58 w 58"/>
                <a:gd name="T25" fmla="*/ 45 h 72"/>
                <a:gd name="T26" fmla="*/ 58 w 58"/>
                <a:gd name="T27" fmla="*/ 42 h 72"/>
                <a:gd name="T28" fmla="*/ 47 w 58"/>
                <a:gd name="T29" fmla="*/ 19 h 72"/>
                <a:gd name="T30" fmla="*/ 47 w 58"/>
                <a:gd name="T31" fmla="*/ 19 h 72"/>
                <a:gd name="T32" fmla="*/ 47 w 58"/>
                <a:gd name="T33" fmla="*/ 1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72">
                  <a:moveTo>
                    <a:pt x="47" y="19"/>
                  </a:moveTo>
                  <a:cubicBezTo>
                    <a:pt x="43" y="14"/>
                    <a:pt x="40" y="10"/>
                    <a:pt x="40" y="4"/>
                  </a:cubicBezTo>
                  <a:cubicBezTo>
                    <a:pt x="40" y="3"/>
                    <a:pt x="39" y="1"/>
                    <a:pt x="38" y="1"/>
                  </a:cubicBezTo>
                  <a:cubicBezTo>
                    <a:pt x="37" y="0"/>
                    <a:pt x="36" y="0"/>
                    <a:pt x="35" y="1"/>
                  </a:cubicBezTo>
                  <a:cubicBezTo>
                    <a:pt x="28" y="6"/>
                    <a:pt x="22" y="14"/>
                    <a:pt x="20" y="21"/>
                  </a:cubicBezTo>
                  <a:cubicBezTo>
                    <a:pt x="19" y="26"/>
                    <a:pt x="18" y="30"/>
                    <a:pt x="18" y="34"/>
                  </a:cubicBezTo>
                  <a:cubicBezTo>
                    <a:pt x="15" y="32"/>
                    <a:pt x="14" y="26"/>
                    <a:pt x="14" y="26"/>
                  </a:cubicBezTo>
                  <a:cubicBezTo>
                    <a:pt x="14" y="25"/>
                    <a:pt x="13" y="24"/>
                    <a:pt x="12" y="24"/>
                  </a:cubicBezTo>
                  <a:cubicBezTo>
                    <a:pt x="11" y="23"/>
                    <a:pt x="10" y="23"/>
                    <a:pt x="9" y="24"/>
                  </a:cubicBezTo>
                  <a:cubicBezTo>
                    <a:pt x="9" y="24"/>
                    <a:pt x="0" y="28"/>
                    <a:pt x="0" y="43"/>
                  </a:cubicBezTo>
                  <a:cubicBezTo>
                    <a:pt x="0" y="44"/>
                    <a:pt x="0" y="44"/>
                    <a:pt x="0" y="45"/>
                  </a:cubicBezTo>
                  <a:cubicBezTo>
                    <a:pt x="0" y="60"/>
                    <a:pt x="13" y="72"/>
                    <a:pt x="29" y="72"/>
                  </a:cubicBezTo>
                  <a:cubicBezTo>
                    <a:pt x="45" y="72"/>
                    <a:pt x="58" y="60"/>
                    <a:pt x="58" y="45"/>
                  </a:cubicBezTo>
                  <a:cubicBezTo>
                    <a:pt x="58" y="44"/>
                    <a:pt x="58" y="43"/>
                    <a:pt x="58" y="42"/>
                  </a:cubicBezTo>
                  <a:cubicBezTo>
                    <a:pt x="57" y="31"/>
                    <a:pt x="52" y="25"/>
                    <a:pt x="47" y="19"/>
                  </a:cubicBezTo>
                  <a:close/>
                  <a:moveTo>
                    <a:pt x="47" y="19"/>
                  </a:moveTo>
                  <a:cubicBezTo>
                    <a:pt x="47" y="19"/>
                    <a:pt x="47" y="19"/>
                    <a:pt x="47" y="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4E90C4B-B7DD-43AE-9AEE-E8BDD3BC38FA}"/>
              </a:ext>
            </a:extLst>
          </p:cNvPr>
          <p:cNvGrpSpPr/>
          <p:nvPr/>
        </p:nvGrpSpPr>
        <p:grpSpPr>
          <a:xfrm>
            <a:off x="9199563" y="2342573"/>
            <a:ext cx="303213" cy="303212"/>
            <a:chOff x="9199563" y="1663700"/>
            <a:chExt cx="303213" cy="3032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83389E7-AB1F-41F7-A19F-CF9085EB5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99563" y="1663700"/>
              <a:ext cx="303213" cy="303212"/>
            </a:xfrm>
            <a:custGeom>
              <a:avLst/>
              <a:gdLst>
                <a:gd name="T0" fmla="*/ 144 w 144"/>
                <a:gd name="T1" fmla="*/ 53 h 144"/>
                <a:gd name="T2" fmla="*/ 131 w 144"/>
                <a:gd name="T3" fmla="*/ 49 h 144"/>
                <a:gd name="T4" fmla="*/ 140 w 144"/>
                <a:gd name="T5" fmla="*/ 36 h 144"/>
                <a:gd name="T6" fmla="*/ 140 w 144"/>
                <a:gd name="T7" fmla="*/ 30 h 144"/>
                <a:gd name="T8" fmla="*/ 131 w 144"/>
                <a:gd name="T9" fmla="*/ 27 h 144"/>
                <a:gd name="T10" fmla="*/ 114 w 144"/>
                <a:gd name="T11" fmla="*/ 13 h 144"/>
                <a:gd name="T12" fmla="*/ 111 w 144"/>
                <a:gd name="T13" fmla="*/ 0 h 144"/>
                <a:gd name="T14" fmla="*/ 108 w 144"/>
                <a:gd name="T15" fmla="*/ 13 h 144"/>
                <a:gd name="T16" fmla="*/ 95 w 144"/>
                <a:gd name="T17" fmla="*/ 4 h 144"/>
                <a:gd name="T18" fmla="*/ 88 w 144"/>
                <a:gd name="T19" fmla="*/ 4 h 144"/>
                <a:gd name="T20" fmla="*/ 75 w 144"/>
                <a:gd name="T21" fmla="*/ 13 h 144"/>
                <a:gd name="T22" fmla="*/ 72 w 144"/>
                <a:gd name="T23" fmla="*/ 0 h 144"/>
                <a:gd name="T24" fmla="*/ 69 w 144"/>
                <a:gd name="T25" fmla="*/ 13 h 144"/>
                <a:gd name="T26" fmla="*/ 56 w 144"/>
                <a:gd name="T27" fmla="*/ 4 h 144"/>
                <a:gd name="T28" fmla="*/ 49 w 144"/>
                <a:gd name="T29" fmla="*/ 4 h 144"/>
                <a:gd name="T30" fmla="*/ 36 w 144"/>
                <a:gd name="T31" fmla="*/ 13 h 144"/>
                <a:gd name="T32" fmla="*/ 33 w 144"/>
                <a:gd name="T33" fmla="*/ 0 h 144"/>
                <a:gd name="T34" fmla="*/ 29 w 144"/>
                <a:gd name="T35" fmla="*/ 13 h 144"/>
                <a:gd name="T36" fmla="*/ 13 w 144"/>
                <a:gd name="T37" fmla="*/ 27 h 144"/>
                <a:gd name="T38" fmla="*/ 3 w 144"/>
                <a:gd name="T39" fmla="*/ 30 h 144"/>
                <a:gd name="T40" fmla="*/ 3 w 144"/>
                <a:gd name="T41" fmla="*/ 36 h 144"/>
                <a:gd name="T42" fmla="*/ 13 w 144"/>
                <a:gd name="T43" fmla="*/ 49 h 144"/>
                <a:gd name="T44" fmla="*/ 0 w 144"/>
                <a:gd name="T45" fmla="*/ 53 h 144"/>
                <a:gd name="T46" fmla="*/ 13 w 144"/>
                <a:gd name="T47" fmla="*/ 56 h 144"/>
                <a:gd name="T48" fmla="*/ 3 w 144"/>
                <a:gd name="T49" fmla="*/ 69 h 144"/>
                <a:gd name="T50" fmla="*/ 3 w 144"/>
                <a:gd name="T51" fmla="*/ 76 h 144"/>
                <a:gd name="T52" fmla="*/ 13 w 144"/>
                <a:gd name="T53" fmla="*/ 89 h 144"/>
                <a:gd name="T54" fmla="*/ 0 w 144"/>
                <a:gd name="T55" fmla="*/ 92 h 144"/>
                <a:gd name="T56" fmla="*/ 13 w 144"/>
                <a:gd name="T57" fmla="*/ 95 h 144"/>
                <a:gd name="T58" fmla="*/ 3 w 144"/>
                <a:gd name="T59" fmla="*/ 108 h 144"/>
                <a:gd name="T60" fmla="*/ 3 w 144"/>
                <a:gd name="T61" fmla="*/ 115 h 144"/>
                <a:gd name="T62" fmla="*/ 13 w 144"/>
                <a:gd name="T63" fmla="*/ 118 h 144"/>
                <a:gd name="T64" fmla="*/ 29 w 144"/>
                <a:gd name="T65" fmla="*/ 131 h 144"/>
                <a:gd name="T66" fmla="*/ 33 w 144"/>
                <a:gd name="T67" fmla="*/ 144 h 144"/>
                <a:gd name="T68" fmla="*/ 36 w 144"/>
                <a:gd name="T69" fmla="*/ 131 h 144"/>
                <a:gd name="T70" fmla="*/ 49 w 144"/>
                <a:gd name="T71" fmla="*/ 141 h 144"/>
                <a:gd name="T72" fmla="*/ 56 w 144"/>
                <a:gd name="T73" fmla="*/ 141 h 144"/>
                <a:gd name="T74" fmla="*/ 69 w 144"/>
                <a:gd name="T75" fmla="*/ 131 h 144"/>
                <a:gd name="T76" fmla="*/ 72 w 144"/>
                <a:gd name="T77" fmla="*/ 144 h 144"/>
                <a:gd name="T78" fmla="*/ 75 w 144"/>
                <a:gd name="T79" fmla="*/ 131 h 144"/>
                <a:gd name="T80" fmla="*/ 88 w 144"/>
                <a:gd name="T81" fmla="*/ 141 h 144"/>
                <a:gd name="T82" fmla="*/ 95 w 144"/>
                <a:gd name="T83" fmla="*/ 141 h 144"/>
                <a:gd name="T84" fmla="*/ 108 w 144"/>
                <a:gd name="T85" fmla="*/ 131 h 144"/>
                <a:gd name="T86" fmla="*/ 111 w 144"/>
                <a:gd name="T87" fmla="*/ 144 h 144"/>
                <a:gd name="T88" fmla="*/ 114 w 144"/>
                <a:gd name="T89" fmla="*/ 131 h 144"/>
                <a:gd name="T90" fmla="*/ 131 w 144"/>
                <a:gd name="T91" fmla="*/ 118 h 144"/>
                <a:gd name="T92" fmla="*/ 140 w 144"/>
                <a:gd name="T93" fmla="*/ 115 h 144"/>
                <a:gd name="T94" fmla="*/ 140 w 144"/>
                <a:gd name="T95" fmla="*/ 108 h 144"/>
                <a:gd name="T96" fmla="*/ 131 w 144"/>
                <a:gd name="T97" fmla="*/ 95 h 144"/>
                <a:gd name="T98" fmla="*/ 144 w 144"/>
                <a:gd name="T99" fmla="*/ 92 h 144"/>
                <a:gd name="T100" fmla="*/ 131 w 144"/>
                <a:gd name="T101" fmla="*/ 89 h 144"/>
                <a:gd name="T102" fmla="*/ 140 w 144"/>
                <a:gd name="T103" fmla="*/ 76 h 144"/>
                <a:gd name="T104" fmla="*/ 140 w 144"/>
                <a:gd name="T105" fmla="*/ 69 h 144"/>
                <a:gd name="T106" fmla="*/ 131 w 144"/>
                <a:gd name="T107" fmla="*/ 56 h 144"/>
                <a:gd name="T108" fmla="*/ 118 w 144"/>
                <a:gd name="T109" fmla="*/ 115 h 144"/>
                <a:gd name="T110" fmla="*/ 29 w 144"/>
                <a:gd name="T111" fmla="*/ 118 h 144"/>
                <a:gd name="T112" fmla="*/ 26 w 144"/>
                <a:gd name="T113" fmla="*/ 30 h 144"/>
                <a:gd name="T114" fmla="*/ 114 w 144"/>
                <a:gd name="T115" fmla="*/ 27 h 144"/>
                <a:gd name="T116" fmla="*/ 118 w 144"/>
                <a:gd name="T117" fmla="*/ 115 h 144"/>
                <a:gd name="T118" fmla="*/ 118 w 144"/>
                <a:gd name="T119" fmla="*/ 1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4">
                  <a:moveTo>
                    <a:pt x="140" y="56"/>
                  </a:moveTo>
                  <a:cubicBezTo>
                    <a:pt x="142" y="56"/>
                    <a:pt x="144" y="54"/>
                    <a:pt x="144" y="53"/>
                  </a:cubicBezTo>
                  <a:cubicBezTo>
                    <a:pt x="144" y="51"/>
                    <a:pt x="142" y="49"/>
                    <a:pt x="140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36"/>
                    <a:pt x="131" y="36"/>
                    <a:pt x="131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5"/>
                    <a:pt x="144" y="33"/>
                  </a:cubicBezTo>
                  <a:cubicBezTo>
                    <a:pt x="144" y="31"/>
                    <a:pt x="142" y="30"/>
                    <a:pt x="140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1" y="19"/>
                    <a:pt x="125" y="13"/>
                    <a:pt x="118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2"/>
                    <a:pt x="113" y="0"/>
                    <a:pt x="111" y="0"/>
                  </a:cubicBezTo>
                  <a:cubicBezTo>
                    <a:pt x="109" y="0"/>
                    <a:pt x="108" y="2"/>
                    <a:pt x="108" y="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2"/>
                    <a:pt x="74" y="0"/>
                    <a:pt x="72" y="0"/>
                  </a:cubicBezTo>
                  <a:cubicBezTo>
                    <a:pt x="70" y="0"/>
                    <a:pt x="69" y="2"/>
                    <a:pt x="69" y="4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5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1"/>
                    <a:pt x="0" y="53"/>
                  </a:cubicBezTo>
                  <a:cubicBezTo>
                    <a:pt x="0" y="54"/>
                    <a:pt x="1" y="56"/>
                    <a:pt x="3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0"/>
                    <a:pt x="0" y="72"/>
                  </a:cubicBezTo>
                  <a:cubicBezTo>
                    <a:pt x="0" y="74"/>
                    <a:pt x="1" y="76"/>
                    <a:pt x="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90"/>
                    <a:pt x="0" y="92"/>
                  </a:cubicBezTo>
                  <a:cubicBezTo>
                    <a:pt x="0" y="94"/>
                    <a:pt x="1" y="95"/>
                    <a:pt x="3" y="95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10"/>
                    <a:pt x="0" y="111"/>
                  </a:cubicBezTo>
                  <a:cubicBezTo>
                    <a:pt x="0" y="113"/>
                    <a:pt x="1" y="115"/>
                    <a:pt x="3" y="115"/>
                  </a:cubicBezTo>
                  <a:cubicBezTo>
                    <a:pt x="13" y="115"/>
                    <a:pt x="13" y="115"/>
                    <a:pt x="13" y="11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13" y="125"/>
                    <a:pt x="19" y="131"/>
                    <a:pt x="26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3"/>
                    <a:pt x="31" y="144"/>
                    <a:pt x="33" y="144"/>
                  </a:cubicBezTo>
                  <a:cubicBezTo>
                    <a:pt x="34" y="144"/>
                    <a:pt x="36" y="143"/>
                    <a:pt x="36" y="14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49" y="131"/>
                    <a:pt x="49" y="131"/>
                    <a:pt x="49" y="131"/>
                  </a:cubicBezTo>
                  <a:cubicBezTo>
                    <a:pt x="49" y="141"/>
                    <a:pt x="49" y="141"/>
                    <a:pt x="49" y="141"/>
                  </a:cubicBezTo>
                  <a:cubicBezTo>
                    <a:pt x="49" y="143"/>
                    <a:pt x="50" y="144"/>
                    <a:pt x="52" y="144"/>
                  </a:cubicBezTo>
                  <a:cubicBezTo>
                    <a:pt x="54" y="144"/>
                    <a:pt x="56" y="143"/>
                    <a:pt x="56" y="141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3"/>
                    <a:pt x="70" y="144"/>
                    <a:pt x="72" y="144"/>
                  </a:cubicBezTo>
                  <a:cubicBezTo>
                    <a:pt x="74" y="144"/>
                    <a:pt x="75" y="143"/>
                    <a:pt x="75" y="141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43"/>
                    <a:pt x="90" y="144"/>
                    <a:pt x="91" y="144"/>
                  </a:cubicBezTo>
                  <a:cubicBezTo>
                    <a:pt x="93" y="144"/>
                    <a:pt x="95" y="143"/>
                    <a:pt x="95" y="141"/>
                  </a:cubicBezTo>
                  <a:cubicBezTo>
                    <a:pt x="95" y="131"/>
                    <a:pt x="95" y="131"/>
                    <a:pt x="95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08" y="143"/>
                    <a:pt x="109" y="144"/>
                    <a:pt x="111" y="144"/>
                  </a:cubicBezTo>
                  <a:cubicBezTo>
                    <a:pt x="113" y="144"/>
                    <a:pt x="114" y="143"/>
                    <a:pt x="114" y="141"/>
                  </a:cubicBezTo>
                  <a:cubicBezTo>
                    <a:pt x="114" y="131"/>
                    <a:pt x="114" y="131"/>
                    <a:pt x="114" y="131"/>
                  </a:cubicBezTo>
                  <a:cubicBezTo>
                    <a:pt x="118" y="131"/>
                    <a:pt x="118" y="131"/>
                    <a:pt x="118" y="131"/>
                  </a:cubicBezTo>
                  <a:cubicBezTo>
                    <a:pt x="125" y="131"/>
                    <a:pt x="131" y="125"/>
                    <a:pt x="131" y="11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40" y="115"/>
                    <a:pt x="140" y="115"/>
                    <a:pt x="140" y="115"/>
                  </a:cubicBezTo>
                  <a:cubicBezTo>
                    <a:pt x="142" y="115"/>
                    <a:pt x="144" y="113"/>
                    <a:pt x="144" y="111"/>
                  </a:cubicBezTo>
                  <a:cubicBezTo>
                    <a:pt x="144" y="110"/>
                    <a:pt x="142" y="108"/>
                    <a:pt x="140" y="108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5"/>
                    <a:pt x="144" y="94"/>
                    <a:pt x="144" y="92"/>
                  </a:cubicBezTo>
                  <a:cubicBezTo>
                    <a:pt x="144" y="90"/>
                    <a:pt x="142" y="89"/>
                    <a:pt x="140" y="89"/>
                  </a:cubicBezTo>
                  <a:cubicBezTo>
                    <a:pt x="131" y="89"/>
                    <a:pt x="131" y="89"/>
                    <a:pt x="131" y="89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2" y="76"/>
                    <a:pt x="144" y="74"/>
                    <a:pt x="144" y="72"/>
                  </a:cubicBezTo>
                  <a:cubicBezTo>
                    <a:pt x="144" y="70"/>
                    <a:pt x="142" y="69"/>
                    <a:pt x="140" y="69"/>
                  </a:cubicBezTo>
                  <a:cubicBezTo>
                    <a:pt x="131" y="69"/>
                    <a:pt x="131" y="69"/>
                    <a:pt x="131" y="69"/>
                  </a:cubicBezTo>
                  <a:cubicBezTo>
                    <a:pt x="131" y="56"/>
                    <a:pt x="131" y="56"/>
                    <a:pt x="131" y="56"/>
                  </a:cubicBezTo>
                  <a:lnTo>
                    <a:pt x="140" y="56"/>
                  </a:lnTo>
                  <a:close/>
                  <a:moveTo>
                    <a:pt x="118" y="115"/>
                  </a:moveTo>
                  <a:cubicBezTo>
                    <a:pt x="118" y="117"/>
                    <a:pt x="116" y="118"/>
                    <a:pt x="1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8" y="118"/>
                    <a:pt x="26" y="117"/>
                    <a:pt x="26" y="115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8"/>
                    <a:pt x="28" y="27"/>
                    <a:pt x="29" y="27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6" y="27"/>
                    <a:pt x="118" y="28"/>
                    <a:pt x="118" y="30"/>
                  </a:cubicBezTo>
                  <a:lnTo>
                    <a:pt x="118" y="115"/>
                  </a:ln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321110-DB19-4FB4-AAF0-4149F5BF98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9413" y="1733550"/>
              <a:ext cx="163513" cy="163512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78 w 78"/>
                <a:gd name="T5" fmla="*/ 0 h 78"/>
                <a:gd name="T6" fmla="*/ 0 w 78"/>
                <a:gd name="T7" fmla="*/ 0 h 78"/>
                <a:gd name="T8" fmla="*/ 0 w 78"/>
                <a:gd name="T9" fmla="*/ 78 h 78"/>
                <a:gd name="T10" fmla="*/ 36 w 78"/>
                <a:gd name="T11" fmla="*/ 20 h 78"/>
                <a:gd name="T12" fmla="*/ 39 w 78"/>
                <a:gd name="T13" fmla="*/ 16 h 78"/>
                <a:gd name="T14" fmla="*/ 42 w 78"/>
                <a:gd name="T15" fmla="*/ 20 h 78"/>
                <a:gd name="T16" fmla="*/ 42 w 78"/>
                <a:gd name="T17" fmla="*/ 46 h 78"/>
                <a:gd name="T18" fmla="*/ 39 w 78"/>
                <a:gd name="T19" fmla="*/ 49 h 78"/>
                <a:gd name="T20" fmla="*/ 36 w 78"/>
                <a:gd name="T21" fmla="*/ 46 h 78"/>
                <a:gd name="T22" fmla="*/ 36 w 78"/>
                <a:gd name="T23" fmla="*/ 20 h 78"/>
                <a:gd name="T24" fmla="*/ 39 w 78"/>
                <a:gd name="T25" fmla="*/ 56 h 78"/>
                <a:gd name="T26" fmla="*/ 42 w 78"/>
                <a:gd name="T27" fmla="*/ 59 h 78"/>
                <a:gd name="T28" fmla="*/ 39 w 78"/>
                <a:gd name="T29" fmla="*/ 62 h 78"/>
                <a:gd name="T30" fmla="*/ 36 w 78"/>
                <a:gd name="T31" fmla="*/ 59 h 78"/>
                <a:gd name="T32" fmla="*/ 39 w 78"/>
                <a:gd name="T33" fmla="*/ 56 h 78"/>
                <a:gd name="T34" fmla="*/ 39 w 78"/>
                <a:gd name="T35" fmla="*/ 56 h 78"/>
                <a:gd name="T36" fmla="*/ 39 w 78"/>
                <a:gd name="T37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78">
                  <a:moveTo>
                    <a:pt x="0" y="78"/>
                  </a:moveTo>
                  <a:cubicBezTo>
                    <a:pt x="78" y="78"/>
                    <a:pt x="78" y="78"/>
                    <a:pt x="78" y="7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8"/>
                  </a:lnTo>
                  <a:close/>
                  <a:moveTo>
                    <a:pt x="36" y="20"/>
                  </a:moveTo>
                  <a:cubicBezTo>
                    <a:pt x="36" y="18"/>
                    <a:pt x="37" y="16"/>
                    <a:pt x="39" y="16"/>
                  </a:cubicBezTo>
                  <a:cubicBezTo>
                    <a:pt x="41" y="16"/>
                    <a:pt x="42" y="18"/>
                    <a:pt x="42" y="2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8"/>
                    <a:pt x="41" y="49"/>
                    <a:pt x="39" y="49"/>
                  </a:cubicBezTo>
                  <a:cubicBezTo>
                    <a:pt x="37" y="49"/>
                    <a:pt x="36" y="48"/>
                    <a:pt x="36" y="46"/>
                  </a:cubicBezTo>
                  <a:lnTo>
                    <a:pt x="36" y="20"/>
                  </a:lnTo>
                  <a:close/>
                  <a:moveTo>
                    <a:pt x="39" y="56"/>
                  </a:moveTo>
                  <a:cubicBezTo>
                    <a:pt x="41" y="56"/>
                    <a:pt x="42" y="57"/>
                    <a:pt x="42" y="59"/>
                  </a:cubicBezTo>
                  <a:cubicBezTo>
                    <a:pt x="42" y="61"/>
                    <a:pt x="41" y="62"/>
                    <a:pt x="39" y="62"/>
                  </a:cubicBezTo>
                  <a:cubicBezTo>
                    <a:pt x="37" y="62"/>
                    <a:pt x="36" y="61"/>
                    <a:pt x="36" y="59"/>
                  </a:cubicBezTo>
                  <a:cubicBezTo>
                    <a:pt x="36" y="57"/>
                    <a:pt x="37" y="56"/>
                    <a:pt x="39" y="56"/>
                  </a:cubicBezTo>
                  <a:close/>
                  <a:moveTo>
                    <a:pt x="39" y="56"/>
                  </a:moveTo>
                  <a:cubicBezTo>
                    <a:pt x="39" y="56"/>
                    <a:pt x="39" y="56"/>
                    <a:pt x="39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FB16538-50DD-4753-81CF-BF6F9578B4CE}"/>
              </a:ext>
            </a:extLst>
          </p:cNvPr>
          <p:cNvGrpSpPr/>
          <p:nvPr/>
        </p:nvGrpSpPr>
        <p:grpSpPr>
          <a:xfrm>
            <a:off x="10318751" y="2329873"/>
            <a:ext cx="301625" cy="300037"/>
            <a:chOff x="10318751" y="1651000"/>
            <a:chExt cx="301625" cy="3000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16C6994-2DF9-4489-9180-A23EEE634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8751" y="1651000"/>
              <a:ext cx="301625" cy="300037"/>
            </a:xfrm>
            <a:custGeom>
              <a:avLst/>
              <a:gdLst>
                <a:gd name="T0" fmla="*/ 144 w 144"/>
                <a:gd name="T1" fmla="*/ 52 h 143"/>
                <a:gd name="T2" fmla="*/ 130 w 144"/>
                <a:gd name="T3" fmla="*/ 49 h 143"/>
                <a:gd name="T4" fmla="*/ 140 w 144"/>
                <a:gd name="T5" fmla="*/ 36 h 143"/>
                <a:gd name="T6" fmla="*/ 140 w 144"/>
                <a:gd name="T7" fmla="*/ 29 h 143"/>
                <a:gd name="T8" fmla="*/ 130 w 144"/>
                <a:gd name="T9" fmla="*/ 26 h 143"/>
                <a:gd name="T10" fmla="*/ 114 w 144"/>
                <a:gd name="T11" fmla="*/ 13 h 143"/>
                <a:gd name="T12" fmla="*/ 111 w 144"/>
                <a:gd name="T13" fmla="*/ 0 h 143"/>
                <a:gd name="T14" fmla="*/ 108 w 144"/>
                <a:gd name="T15" fmla="*/ 13 h 143"/>
                <a:gd name="T16" fmla="*/ 95 w 144"/>
                <a:gd name="T17" fmla="*/ 3 h 143"/>
                <a:gd name="T18" fmla="*/ 88 w 144"/>
                <a:gd name="T19" fmla="*/ 3 h 143"/>
                <a:gd name="T20" fmla="*/ 75 w 144"/>
                <a:gd name="T21" fmla="*/ 13 h 143"/>
                <a:gd name="T22" fmla="*/ 72 w 144"/>
                <a:gd name="T23" fmla="*/ 0 h 143"/>
                <a:gd name="T24" fmla="*/ 68 w 144"/>
                <a:gd name="T25" fmla="*/ 13 h 143"/>
                <a:gd name="T26" fmla="*/ 55 w 144"/>
                <a:gd name="T27" fmla="*/ 3 h 143"/>
                <a:gd name="T28" fmla="*/ 49 w 144"/>
                <a:gd name="T29" fmla="*/ 3 h 143"/>
                <a:gd name="T30" fmla="*/ 36 w 144"/>
                <a:gd name="T31" fmla="*/ 13 h 143"/>
                <a:gd name="T32" fmla="*/ 32 w 144"/>
                <a:gd name="T33" fmla="*/ 0 h 143"/>
                <a:gd name="T34" fmla="*/ 29 w 144"/>
                <a:gd name="T35" fmla="*/ 13 h 143"/>
                <a:gd name="T36" fmla="*/ 13 w 144"/>
                <a:gd name="T37" fmla="*/ 26 h 143"/>
                <a:gd name="T38" fmla="*/ 3 w 144"/>
                <a:gd name="T39" fmla="*/ 29 h 143"/>
                <a:gd name="T40" fmla="*/ 3 w 144"/>
                <a:gd name="T41" fmla="*/ 36 h 143"/>
                <a:gd name="T42" fmla="*/ 13 w 144"/>
                <a:gd name="T43" fmla="*/ 49 h 143"/>
                <a:gd name="T44" fmla="*/ 0 w 144"/>
                <a:gd name="T45" fmla="*/ 52 h 143"/>
                <a:gd name="T46" fmla="*/ 13 w 144"/>
                <a:gd name="T47" fmla="*/ 55 h 143"/>
                <a:gd name="T48" fmla="*/ 3 w 144"/>
                <a:gd name="T49" fmla="*/ 68 h 143"/>
                <a:gd name="T50" fmla="*/ 3 w 144"/>
                <a:gd name="T51" fmla="*/ 75 h 143"/>
                <a:gd name="T52" fmla="*/ 13 w 144"/>
                <a:gd name="T53" fmla="*/ 88 h 143"/>
                <a:gd name="T54" fmla="*/ 0 w 144"/>
                <a:gd name="T55" fmla="*/ 91 h 143"/>
                <a:gd name="T56" fmla="*/ 13 w 144"/>
                <a:gd name="T57" fmla="*/ 94 h 143"/>
                <a:gd name="T58" fmla="*/ 3 w 144"/>
                <a:gd name="T59" fmla="*/ 108 h 143"/>
                <a:gd name="T60" fmla="*/ 3 w 144"/>
                <a:gd name="T61" fmla="*/ 114 h 143"/>
                <a:gd name="T62" fmla="*/ 13 w 144"/>
                <a:gd name="T63" fmla="*/ 117 h 143"/>
                <a:gd name="T64" fmla="*/ 29 w 144"/>
                <a:gd name="T65" fmla="*/ 130 h 143"/>
                <a:gd name="T66" fmla="*/ 32 w 144"/>
                <a:gd name="T67" fmla="*/ 143 h 143"/>
                <a:gd name="T68" fmla="*/ 36 w 144"/>
                <a:gd name="T69" fmla="*/ 130 h 143"/>
                <a:gd name="T70" fmla="*/ 49 w 144"/>
                <a:gd name="T71" fmla="*/ 140 h 143"/>
                <a:gd name="T72" fmla="*/ 55 w 144"/>
                <a:gd name="T73" fmla="*/ 140 h 143"/>
                <a:gd name="T74" fmla="*/ 68 w 144"/>
                <a:gd name="T75" fmla="*/ 130 h 143"/>
                <a:gd name="T76" fmla="*/ 72 w 144"/>
                <a:gd name="T77" fmla="*/ 143 h 143"/>
                <a:gd name="T78" fmla="*/ 75 w 144"/>
                <a:gd name="T79" fmla="*/ 130 h 143"/>
                <a:gd name="T80" fmla="*/ 88 w 144"/>
                <a:gd name="T81" fmla="*/ 140 h 143"/>
                <a:gd name="T82" fmla="*/ 95 w 144"/>
                <a:gd name="T83" fmla="*/ 140 h 143"/>
                <a:gd name="T84" fmla="*/ 108 w 144"/>
                <a:gd name="T85" fmla="*/ 130 h 143"/>
                <a:gd name="T86" fmla="*/ 111 w 144"/>
                <a:gd name="T87" fmla="*/ 143 h 143"/>
                <a:gd name="T88" fmla="*/ 114 w 144"/>
                <a:gd name="T89" fmla="*/ 130 h 143"/>
                <a:gd name="T90" fmla="*/ 130 w 144"/>
                <a:gd name="T91" fmla="*/ 117 h 143"/>
                <a:gd name="T92" fmla="*/ 140 w 144"/>
                <a:gd name="T93" fmla="*/ 114 h 143"/>
                <a:gd name="T94" fmla="*/ 140 w 144"/>
                <a:gd name="T95" fmla="*/ 108 h 143"/>
                <a:gd name="T96" fmla="*/ 130 w 144"/>
                <a:gd name="T97" fmla="*/ 94 h 143"/>
                <a:gd name="T98" fmla="*/ 144 w 144"/>
                <a:gd name="T99" fmla="*/ 91 h 143"/>
                <a:gd name="T100" fmla="*/ 130 w 144"/>
                <a:gd name="T101" fmla="*/ 88 h 143"/>
                <a:gd name="T102" fmla="*/ 140 w 144"/>
                <a:gd name="T103" fmla="*/ 75 h 143"/>
                <a:gd name="T104" fmla="*/ 140 w 144"/>
                <a:gd name="T105" fmla="*/ 68 h 143"/>
                <a:gd name="T106" fmla="*/ 130 w 144"/>
                <a:gd name="T107" fmla="*/ 55 h 143"/>
                <a:gd name="T108" fmla="*/ 117 w 144"/>
                <a:gd name="T109" fmla="*/ 114 h 143"/>
                <a:gd name="T110" fmla="*/ 29 w 144"/>
                <a:gd name="T111" fmla="*/ 117 h 143"/>
                <a:gd name="T112" fmla="*/ 26 w 144"/>
                <a:gd name="T113" fmla="*/ 29 h 143"/>
                <a:gd name="T114" fmla="*/ 114 w 144"/>
                <a:gd name="T115" fmla="*/ 26 h 143"/>
                <a:gd name="T116" fmla="*/ 117 w 144"/>
                <a:gd name="T117" fmla="*/ 114 h 143"/>
                <a:gd name="T118" fmla="*/ 117 w 144"/>
                <a:gd name="T119" fmla="*/ 1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43">
                  <a:moveTo>
                    <a:pt x="140" y="55"/>
                  </a:moveTo>
                  <a:cubicBezTo>
                    <a:pt x="142" y="55"/>
                    <a:pt x="144" y="54"/>
                    <a:pt x="144" y="52"/>
                  </a:cubicBezTo>
                  <a:cubicBezTo>
                    <a:pt x="144" y="50"/>
                    <a:pt x="142" y="49"/>
                    <a:pt x="14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2" y="36"/>
                    <a:pt x="144" y="34"/>
                    <a:pt x="144" y="32"/>
                  </a:cubicBezTo>
                  <a:cubicBezTo>
                    <a:pt x="144" y="31"/>
                    <a:pt x="142" y="29"/>
                    <a:pt x="14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0" y="19"/>
                    <a:pt x="125" y="13"/>
                    <a:pt x="117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1"/>
                    <a:pt x="93" y="0"/>
                    <a:pt x="91" y="0"/>
                  </a:cubicBezTo>
                  <a:cubicBezTo>
                    <a:pt x="89" y="0"/>
                    <a:pt x="88" y="1"/>
                    <a:pt x="88" y="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5" y="1"/>
                    <a:pt x="73" y="0"/>
                    <a:pt x="72" y="0"/>
                  </a:cubicBezTo>
                  <a:cubicBezTo>
                    <a:pt x="70" y="0"/>
                    <a:pt x="68" y="1"/>
                    <a:pt x="68" y="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1"/>
                    <a:pt x="54" y="0"/>
                    <a:pt x="52" y="0"/>
                  </a:cubicBezTo>
                  <a:cubicBezTo>
                    <a:pt x="50" y="0"/>
                    <a:pt x="49" y="1"/>
                    <a:pt x="49" y="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1"/>
                    <a:pt x="34" y="0"/>
                    <a:pt x="32" y="0"/>
                  </a:cubicBezTo>
                  <a:cubicBezTo>
                    <a:pt x="31" y="0"/>
                    <a:pt x="29" y="1"/>
                    <a:pt x="29" y="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9" y="13"/>
                    <a:pt x="13" y="19"/>
                    <a:pt x="13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1" y="36"/>
                    <a:pt x="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1" y="49"/>
                    <a:pt x="0" y="50"/>
                    <a:pt x="0" y="52"/>
                  </a:cubicBezTo>
                  <a:cubicBezTo>
                    <a:pt x="0" y="54"/>
                    <a:pt x="1" y="55"/>
                    <a:pt x="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70"/>
                    <a:pt x="0" y="72"/>
                  </a:cubicBezTo>
                  <a:cubicBezTo>
                    <a:pt x="0" y="73"/>
                    <a:pt x="1" y="75"/>
                    <a:pt x="3" y="75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9"/>
                    <a:pt x="0" y="91"/>
                  </a:cubicBezTo>
                  <a:cubicBezTo>
                    <a:pt x="0" y="93"/>
                    <a:pt x="1" y="94"/>
                    <a:pt x="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08"/>
                    <a:pt x="0" y="109"/>
                    <a:pt x="0" y="111"/>
                  </a:cubicBezTo>
                  <a:cubicBezTo>
                    <a:pt x="0" y="113"/>
                    <a:pt x="1" y="114"/>
                    <a:pt x="3" y="11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3" y="125"/>
                    <a:pt x="19" y="130"/>
                    <a:pt x="26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29" y="142"/>
                    <a:pt x="31" y="143"/>
                    <a:pt x="32" y="143"/>
                  </a:cubicBezTo>
                  <a:cubicBezTo>
                    <a:pt x="34" y="143"/>
                    <a:pt x="36" y="142"/>
                    <a:pt x="36" y="14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49" y="130"/>
                    <a:pt x="49" y="130"/>
                    <a:pt x="49" y="13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2"/>
                    <a:pt x="50" y="143"/>
                    <a:pt x="52" y="143"/>
                  </a:cubicBezTo>
                  <a:cubicBezTo>
                    <a:pt x="54" y="143"/>
                    <a:pt x="55" y="142"/>
                    <a:pt x="55" y="14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42"/>
                    <a:pt x="70" y="143"/>
                    <a:pt x="72" y="143"/>
                  </a:cubicBezTo>
                  <a:cubicBezTo>
                    <a:pt x="73" y="143"/>
                    <a:pt x="75" y="142"/>
                    <a:pt x="75" y="140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2"/>
                    <a:pt x="89" y="143"/>
                    <a:pt x="91" y="143"/>
                  </a:cubicBezTo>
                  <a:cubicBezTo>
                    <a:pt x="93" y="143"/>
                    <a:pt x="95" y="142"/>
                    <a:pt x="95" y="14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2"/>
                    <a:pt x="109" y="143"/>
                    <a:pt x="111" y="143"/>
                  </a:cubicBezTo>
                  <a:cubicBezTo>
                    <a:pt x="113" y="143"/>
                    <a:pt x="114" y="142"/>
                    <a:pt x="114" y="140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17" y="130"/>
                    <a:pt x="117" y="130"/>
                    <a:pt x="117" y="130"/>
                  </a:cubicBezTo>
                  <a:cubicBezTo>
                    <a:pt x="125" y="130"/>
                    <a:pt x="130" y="125"/>
                    <a:pt x="130" y="117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2" y="114"/>
                    <a:pt x="144" y="113"/>
                    <a:pt x="144" y="111"/>
                  </a:cubicBezTo>
                  <a:cubicBezTo>
                    <a:pt x="144" y="109"/>
                    <a:pt x="142" y="108"/>
                    <a:pt x="140" y="108"/>
                  </a:cubicBezTo>
                  <a:cubicBezTo>
                    <a:pt x="130" y="108"/>
                    <a:pt x="130" y="108"/>
                    <a:pt x="130" y="108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2" y="94"/>
                    <a:pt x="144" y="93"/>
                    <a:pt x="144" y="91"/>
                  </a:cubicBezTo>
                  <a:cubicBezTo>
                    <a:pt x="144" y="89"/>
                    <a:pt x="142" y="88"/>
                    <a:pt x="140" y="88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5"/>
                    <a:pt x="144" y="73"/>
                    <a:pt x="144" y="72"/>
                  </a:cubicBezTo>
                  <a:cubicBezTo>
                    <a:pt x="144" y="70"/>
                    <a:pt x="142" y="68"/>
                    <a:pt x="140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55"/>
                    <a:pt x="130" y="55"/>
                    <a:pt x="130" y="55"/>
                  </a:cubicBezTo>
                  <a:lnTo>
                    <a:pt x="140" y="55"/>
                  </a:lnTo>
                  <a:close/>
                  <a:moveTo>
                    <a:pt x="117" y="114"/>
                  </a:moveTo>
                  <a:cubicBezTo>
                    <a:pt x="117" y="116"/>
                    <a:pt x="116" y="117"/>
                    <a:pt x="114" y="117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7" y="117"/>
                    <a:pt x="26" y="116"/>
                    <a:pt x="26" y="114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7" y="26"/>
                    <a:pt x="29" y="26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7" y="27"/>
                    <a:pt x="117" y="29"/>
                  </a:cubicBezTo>
                  <a:lnTo>
                    <a:pt x="117" y="114"/>
                  </a:lnTo>
                  <a:close/>
                  <a:moveTo>
                    <a:pt x="117" y="114"/>
                  </a:moveTo>
                  <a:cubicBezTo>
                    <a:pt x="117" y="114"/>
                    <a:pt x="117" y="114"/>
                    <a:pt x="117" y="1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C9C6827-D3E2-4FE7-A53D-001E93C94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5426" y="1717675"/>
              <a:ext cx="166688" cy="166687"/>
            </a:xfrm>
            <a:custGeom>
              <a:avLst/>
              <a:gdLst>
                <a:gd name="T0" fmla="*/ 0 w 79"/>
                <a:gd name="T1" fmla="*/ 79 h 79"/>
                <a:gd name="T2" fmla="*/ 79 w 79"/>
                <a:gd name="T3" fmla="*/ 79 h 79"/>
                <a:gd name="T4" fmla="*/ 79 w 79"/>
                <a:gd name="T5" fmla="*/ 0 h 79"/>
                <a:gd name="T6" fmla="*/ 0 w 79"/>
                <a:gd name="T7" fmla="*/ 0 h 79"/>
                <a:gd name="T8" fmla="*/ 0 w 79"/>
                <a:gd name="T9" fmla="*/ 79 h 79"/>
                <a:gd name="T10" fmla="*/ 43 w 79"/>
                <a:gd name="T11" fmla="*/ 45 h 79"/>
                <a:gd name="T12" fmla="*/ 56 w 79"/>
                <a:gd name="T13" fmla="*/ 22 h 79"/>
                <a:gd name="T14" fmla="*/ 61 w 79"/>
                <a:gd name="T15" fmla="*/ 20 h 79"/>
                <a:gd name="T16" fmla="*/ 62 w 79"/>
                <a:gd name="T17" fmla="*/ 25 h 79"/>
                <a:gd name="T18" fmla="*/ 52 w 79"/>
                <a:gd name="T19" fmla="*/ 43 h 79"/>
                <a:gd name="T20" fmla="*/ 59 w 79"/>
                <a:gd name="T21" fmla="*/ 43 h 79"/>
                <a:gd name="T22" fmla="*/ 59 w 79"/>
                <a:gd name="T23" fmla="*/ 40 h 79"/>
                <a:gd name="T24" fmla="*/ 63 w 79"/>
                <a:gd name="T25" fmla="*/ 36 h 79"/>
                <a:gd name="T26" fmla="*/ 66 w 79"/>
                <a:gd name="T27" fmla="*/ 40 h 79"/>
                <a:gd name="T28" fmla="*/ 66 w 79"/>
                <a:gd name="T29" fmla="*/ 56 h 79"/>
                <a:gd name="T30" fmla="*/ 63 w 79"/>
                <a:gd name="T31" fmla="*/ 59 h 79"/>
                <a:gd name="T32" fmla="*/ 59 w 79"/>
                <a:gd name="T33" fmla="*/ 56 h 79"/>
                <a:gd name="T34" fmla="*/ 59 w 79"/>
                <a:gd name="T35" fmla="*/ 49 h 79"/>
                <a:gd name="T36" fmla="*/ 46 w 79"/>
                <a:gd name="T37" fmla="*/ 49 h 79"/>
                <a:gd name="T38" fmla="*/ 43 w 79"/>
                <a:gd name="T39" fmla="*/ 48 h 79"/>
                <a:gd name="T40" fmla="*/ 43 w 79"/>
                <a:gd name="T41" fmla="*/ 45 h 79"/>
                <a:gd name="T42" fmla="*/ 14 w 79"/>
                <a:gd name="T43" fmla="*/ 46 h 79"/>
                <a:gd name="T44" fmla="*/ 14 w 79"/>
                <a:gd name="T45" fmla="*/ 40 h 79"/>
                <a:gd name="T46" fmla="*/ 33 w 79"/>
                <a:gd name="T47" fmla="*/ 20 h 79"/>
                <a:gd name="T48" fmla="*/ 36 w 79"/>
                <a:gd name="T49" fmla="*/ 23 h 79"/>
                <a:gd name="T50" fmla="*/ 33 w 79"/>
                <a:gd name="T51" fmla="*/ 27 h 79"/>
                <a:gd name="T52" fmla="*/ 20 w 79"/>
                <a:gd name="T53" fmla="*/ 37 h 79"/>
                <a:gd name="T54" fmla="*/ 25 w 79"/>
                <a:gd name="T55" fmla="*/ 36 h 79"/>
                <a:gd name="T56" fmla="*/ 36 w 79"/>
                <a:gd name="T57" fmla="*/ 48 h 79"/>
                <a:gd name="T58" fmla="*/ 25 w 79"/>
                <a:gd name="T59" fmla="*/ 59 h 79"/>
                <a:gd name="T60" fmla="*/ 14 w 79"/>
                <a:gd name="T61" fmla="*/ 48 h 79"/>
                <a:gd name="T62" fmla="*/ 14 w 79"/>
                <a:gd name="T63" fmla="*/ 47 h 79"/>
                <a:gd name="T64" fmla="*/ 14 w 79"/>
                <a:gd name="T65" fmla="*/ 46 h 79"/>
                <a:gd name="T66" fmla="*/ 14 w 79"/>
                <a:gd name="T67" fmla="*/ 46 h 79"/>
                <a:gd name="T68" fmla="*/ 14 w 79"/>
                <a:gd name="T69" fmla="*/ 4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79">
                  <a:moveTo>
                    <a:pt x="0" y="79"/>
                  </a:moveTo>
                  <a:cubicBezTo>
                    <a:pt x="79" y="79"/>
                    <a:pt x="79" y="79"/>
                    <a:pt x="79" y="79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  <a:close/>
                  <a:moveTo>
                    <a:pt x="43" y="45"/>
                  </a:moveTo>
                  <a:cubicBezTo>
                    <a:pt x="56" y="22"/>
                    <a:pt x="56" y="22"/>
                    <a:pt x="56" y="22"/>
                  </a:cubicBezTo>
                  <a:cubicBezTo>
                    <a:pt x="57" y="20"/>
                    <a:pt x="59" y="20"/>
                    <a:pt x="61" y="20"/>
                  </a:cubicBezTo>
                  <a:cubicBezTo>
                    <a:pt x="62" y="21"/>
                    <a:pt x="63" y="23"/>
                    <a:pt x="62" y="25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8"/>
                    <a:pt x="61" y="36"/>
                    <a:pt x="63" y="36"/>
                  </a:cubicBezTo>
                  <a:cubicBezTo>
                    <a:pt x="64" y="36"/>
                    <a:pt x="66" y="38"/>
                    <a:pt x="66" y="4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8"/>
                    <a:pt x="64" y="59"/>
                    <a:pt x="63" y="59"/>
                  </a:cubicBezTo>
                  <a:cubicBezTo>
                    <a:pt x="61" y="59"/>
                    <a:pt x="59" y="58"/>
                    <a:pt x="59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5" y="49"/>
                    <a:pt x="44" y="49"/>
                    <a:pt x="43" y="48"/>
                  </a:cubicBezTo>
                  <a:cubicBezTo>
                    <a:pt x="43" y="47"/>
                    <a:pt x="43" y="46"/>
                    <a:pt x="43" y="45"/>
                  </a:cubicBezTo>
                  <a:close/>
                  <a:moveTo>
                    <a:pt x="14" y="46"/>
                  </a:moveTo>
                  <a:cubicBezTo>
                    <a:pt x="14" y="40"/>
                    <a:pt x="14" y="40"/>
                    <a:pt x="14" y="40"/>
                  </a:cubicBezTo>
                  <a:cubicBezTo>
                    <a:pt x="14" y="29"/>
                    <a:pt x="22" y="20"/>
                    <a:pt x="33" y="20"/>
                  </a:cubicBezTo>
                  <a:cubicBezTo>
                    <a:pt x="35" y="20"/>
                    <a:pt x="36" y="21"/>
                    <a:pt x="36" y="23"/>
                  </a:cubicBezTo>
                  <a:cubicBezTo>
                    <a:pt x="36" y="25"/>
                    <a:pt x="35" y="27"/>
                    <a:pt x="33" y="27"/>
                  </a:cubicBezTo>
                  <a:cubicBezTo>
                    <a:pt x="27" y="27"/>
                    <a:pt x="21" y="31"/>
                    <a:pt x="20" y="37"/>
                  </a:cubicBezTo>
                  <a:cubicBezTo>
                    <a:pt x="22" y="37"/>
                    <a:pt x="23" y="36"/>
                    <a:pt x="25" y="36"/>
                  </a:cubicBezTo>
                  <a:cubicBezTo>
                    <a:pt x="31" y="36"/>
                    <a:pt x="36" y="41"/>
                    <a:pt x="36" y="48"/>
                  </a:cubicBezTo>
                  <a:cubicBezTo>
                    <a:pt x="36" y="54"/>
                    <a:pt x="31" y="59"/>
                    <a:pt x="25" y="59"/>
                  </a:cubicBezTo>
                  <a:cubicBezTo>
                    <a:pt x="19" y="59"/>
                    <a:pt x="14" y="54"/>
                    <a:pt x="14" y="48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6"/>
                    <a:pt x="14" y="46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AC8902CE-D439-4BD2-A8EE-3D50721A8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8288" y="1808163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  <a:gd name="T10" fmla="*/ 10 w 10"/>
                <a:gd name="T11" fmla="*/ 5 h 10"/>
                <a:gd name="T12" fmla="*/ 10 w 10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7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25D30EE-EF28-4E1F-810E-A3EB2E5E2F53}"/>
              </a:ext>
            </a:extLst>
          </p:cNvPr>
          <p:cNvGrpSpPr/>
          <p:nvPr/>
        </p:nvGrpSpPr>
        <p:grpSpPr>
          <a:xfrm>
            <a:off x="3982677" y="4952424"/>
            <a:ext cx="392112" cy="227012"/>
            <a:chOff x="3983903" y="4952424"/>
            <a:chExt cx="392112" cy="227012"/>
          </a:xfrm>
        </p:grpSpPr>
        <p:sp>
          <p:nvSpPr>
            <p:cNvPr id="261" name="Freeform 176">
              <a:extLst>
                <a:ext uri="{FF2B5EF4-FFF2-40B4-BE49-F238E27FC236}">
                  <a16:creationId xmlns:a16="http://schemas.microsoft.com/office/drawing/2014/main" id="{9D1B7FAE-D2D8-4E3B-990C-9F3DDF13AC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8853" y="5115936"/>
              <a:ext cx="30162" cy="28575"/>
            </a:xfrm>
            <a:custGeom>
              <a:avLst/>
              <a:gdLst>
                <a:gd name="T0" fmla="*/ 3 w 14"/>
                <a:gd name="T1" fmla="*/ 12 h 14"/>
                <a:gd name="T2" fmla="*/ 11 w 14"/>
                <a:gd name="T3" fmla="*/ 11 h 14"/>
                <a:gd name="T4" fmla="*/ 12 w 14"/>
                <a:gd name="T5" fmla="*/ 3 h 14"/>
                <a:gd name="T6" fmla="*/ 4 w 14"/>
                <a:gd name="T7" fmla="*/ 1 h 14"/>
                <a:gd name="T8" fmla="*/ 0 w 14"/>
                <a:gd name="T9" fmla="*/ 8 h 14"/>
                <a:gd name="T10" fmla="*/ 3 w 14"/>
                <a:gd name="T11" fmla="*/ 12 h 14"/>
                <a:gd name="T12" fmla="*/ 3 w 14"/>
                <a:gd name="T13" fmla="*/ 12 h 14"/>
                <a:gd name="T14" fmla="*/ 3 w 14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3" y="12"/>
                  </a:moveTo>
                  <a:cubicBezTo>
                    <a:pt x="6" y="14"/>
                    <a:pt x="9" y="13"/>
                    <a:pt x="11" y="11"/>
                  </a:cubicBezTo>
                  <a:cubicBezTo>
                    <a:pt x="14" y="9"/>
                    <a:pt x="14" y="5"/>
                    <a:pt x="12" y="3"/>
                  </a:cubicBezTo>
                  <a:cubicBezTo>
                    <a:pt x="10" y="0"/>
                    <a:pt x="6" y="0"/>
                    <a:pt x="4" y="1"/>
                  </a:cubicBezTo>
                  <a:cubicBezTo>
                    <a:pt x="1" y="2"/>
                    <a:pt x="0" y="5"/>
                    <a:pt x="0" y="8"/>
                  </a:cubicBezTo>
                  <a:cubicBezTo>
                    <a:pt x="1" y="10"/>
                    <a:pt x="2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7">
              <a:extLst>
                <a:ext uri="{FF2B5EF4-FFF2-40B4-BE49-F238E27FC236}">
                  <a16:creationId xmlns:a16="http://schemas.microsoft.com/office/drawing/2014/main" id="{0C37590D-4FCD-42C4-928D-E0AA95422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3603" y="5060374"/>
              <a:ext cx="26987" cy="26987"/>
            </a:xfrm>
            <a:custGeom>
              <a:avLst/>
              <a:gdLst>
                <a:gd name="T0" fmla="*/ 13 w 13"/>
                <a:gd name="T1" fmla="*/ 7 h 13"/>
                <a:gd name="T2" fmla="*/ 7 w 13"/>
                <a:gd name="T3" fmla="*/ 13 h 13"/>
                <a:gd name="T4" fmla="*/ 0 w 13"/>
                <a:gd name="T5" fmla="*/ 7 h 13"/>
                <a:gd name="T6" fmla="*/ 7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8">
              <a:extLst>
                <a:ext uri="{FF2B5EF4-FFF2-40B4-BE49-F238E27FC236}">
                  <a16:creationId xmlns:a16="http://schemas.microsoft.com/office/drawing/2014/main" id="{22A49CD8-F367-495A-91BB-6270F8E7F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8853" y="5006399"/>
              <a:ext cx="30162" cy="28575"/>
            </a:xfrm>
            <a:custGeom>
              <a:avLst/>
              <a:gdLst>
                <a:gd name="T0" fmla="*/ 5 w 14"/>
                <a:gd name="T1" fmla="*/ 13 h 14"/>
                <a:gd name="T2" fmla="*/ 13 w 14"/>
                <a:gd name="T3" fmla="*/ 9 h 14"/>
                <a:gd name="T4" fmla="*/ 8 w 14"/>
                <a:gd name="T5" fmla="*/ 1 h 14"/>
                <a:gd name="T6" fmla="*/ 7 w 14"/>
                <a:gd name="T7" fmla="*/ 0 h 14"/>
                <a:gd name="T8" fmla="*/ 0 w 14"/>
                <a:gd name="T9" fmla="*/ 6 h 14"/>
                <a:gd name="T10" fmla="*/ 5 w 14"/>
                <a:gd name="T11" fmla="*/ 13 h 14"/>
                <a:gd name="T12" fmla="*/ 5 w 14"/>
                <a:gd name="T13" fmla="*/ 13 h 14"/>
                <a:gd name="T14" fmla="*/ 5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5" y="13"/>
                  </a:moveTo>
                  <a:cubicBezTo>
                    <a:pt x="8" y="14"/>
                    <a:pt x="12" y="12"/>
                    <a:pt x="13" y="9"/>
                  </a:cubicBezTo>
                  <a:cubicBezTo>
                    <a:pt x="14" y="5"/>
                    <a:pt x="12" y="2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3" y="0"/>
                    <a:pt x="1" y="3"/>
                    <a:pt x="0" y="6"/>
                  </a:cubicBezTo>
                  <a:cubicBezTo>
                    <a:pt x="0" y="9"/>
                    <a:pt x="2" y="12"/>
                    <a:pt x="5" y="13"/>
                  </a:cubicBezTo>
                  <a:close/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9">
              <a:extLst>
                <a:ext uri="{FF2B5EF4-FFF2-40B4-BE49-F238E27FC236}">
                  <a16:creationId xmlns:a16="http://schemas.microsoft.com/office/drawing/2014/main" id="{80A1F90F-B5A5-484F-8732-967072ECA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903" y="4952424"/>
              <a:ext cx="392112" cy="227012"/>
            </a:xfrm>
            <a:custGeom>
              <a:avLst/>
              <a:gdLst>
                <a:gd name="T0" fmla="*/ 159 w 185"/>
                <a:gd name="T1" fmla="*/ 43 h 107"/>
                <a:gd name="T2" fmla="*/ 156 w 185"/>
                <a:gd name="T3" fmla="*/ 40 h 107"/>
                <a:gd name="T4" fmla="*/ 120 w 185"/>
                <a:gd name="T5" fmla="*/ 3 h 107"/>
                <a:gd name="T6" fmla="*/ 73 w 185"/>
                <a:gd name="T7" fmla="*/ 24 h 107"/>
                <a:gd name="T8" fmla="*/ 71 w 185"/>
                <a:gd name="T9" fmla="*/ 26 h 107"/>
                <a:gd name="T10" fmla="*/ 68 w 185"/>
                <a:gd name="T11" fmla="*/ 26 h 107"/>
                <a:gd name="T12" fmla="*/ 43 w 185"/>
                <a:gd name="T13" fmla="*/ 27 h 107"/>
                <a:gd name="T14" fmla="*/ 35 w 185"/>
                <a:gd name="T15" fmla="*/ 51 h 107"/>
                <a:gd name="T16" fmla="*/ 34 w 185"/>
                <a:gd name="T17" fmla="*/ 54 h 107"/>
                <a:gd name="T18" fmla="*/ 31 w 185"/>
                <a:gd name="T19" fmla="*/ 55 h 107"/>
                <a:gd name="T20" fmla="*/ 6 w 185"/>
                <a:gd name="T21" fmla="*/ 65 h 107"/>
                <a:gd name="T22" fmla="*/ 4 w 185"/>
                <a:gd name="T23" fmla="*/ 92 h 107"/>
                <a:gd name="T24" fmla="*/ 27 w 185"/>
                <a:gd name="T25" fmla="*/ 106 h 107"/>
                <a:gd name="T26" fmla="*/ 150 w 185"/>
                <a:gd name="T27" fmla="*/ 106 h 107"/>
                <a:gd name="T28" fmla="*/ 183 w 185"/>
                <a:gd name="T29" fmla="*/ 78 h 107"/>
                <a:gd name="T30" fmla="*/ 159 w 185"/>
                <a:gd name="T31" fmla="*/ 43 h 107"/>
                <a:gd name="T32" fmla="*/ 86 w 185"/>
                <a:gd name="T33" fmla="*/ 58 h 107"/>
                <a:gd name="T34" fmla="*/ 85 w 185"/>
                <a:gd name="T35" fmla="*/ 61 h 107"/>
                <a:gd name="T36" fmla="*/ 108 w 185"/>
                <a:gd name="T37" fmla="*/ 75 h 107"/>
                <a:gd name="T38" fmla="*/ 123 w 185"/>
                <a:gd name="T39" fmla="*/ 72 h 107"/>
                <a:gd name="T40" fmla="*/ 130 w 185"/>
                <a:gd name="T41" fmla="*/ 85 h 107"/>
                <a:gd name="T42" fmla="*/ 121 w 185"/>
                <a:gd name="T43" fmla="*/ 96 h 107"/>
                <a:gd name="T44" fmla="*/ 118 w 185"/>
                <a:gd name="T45" fmla="*/ 97 h 107"/>
                <a:gd name="T46" fmla="*/ 111 w 185"/>
                <a:gd name="T47" fmla="*/ 95 h 107"/>
                <a:gd name="T48" fmla="*/ 105 w 185"/>
                <a:gd name="T49" fmla="*/ 80 h 107"/>
                <a:gd name="T50" fmla="*/ 82 w 185"/>
                <a:gd name="T51" fmla="*/ 67 h 107"/>
                <a:gd name="T52" fmla="*/ 68 w 185"/>
                <a:gd name="T53" fmla="*/ 70 h 107"/>
                <a:gd name="T54" fmla="*/ 60 w 185"/>
                <a:gd name="T55" fmla="*/ 58 h 107"/>
                <a:gd name="T56" fmla="*/ 68 w 185"/>
                <a:gd name="T57" fmla="*/ 46 h 107"/>
                <a:gd name="T58" fmla="*/ 82 w 185"/>
                <a:gd name="T59" fmla="*/ 49 h 107"/>
                <a:gd name="T60" fmla="*/ 105 w 185"/>
                <a:gd name="T61" fmla="*/ 35 h 107"/>
                <a:gd name="T62" fmla="*/ 113 w 185"/>
                <a:gd name="T63" fmla="*/ 20 h 107"/>
                <a:gd name="T64" fmla="*/ 129 w 185"/>
                <a:gd name="T65" fmla="*/ 26 h 107"/>
                <a:gd name="T66" fmla="*/ 124 w 185"/>
                <a:gd name="T67" fmla="*/ 43 h 107"/>
                <a:gd name="T68" fmla="*/ 118 w 185"/>
                <a:gd name="T69" fmla="*/ 45 h 107"/>
                <a:gd name="T70" fmla="*/ 114 w 185"/>
                <a:gd name="T71" fmla="*/ 44 h 107"/>
                <a:gd name="T72" fmla="*/ 108 w 185"/>
                <a:gd name="T73" fmla="*/ 41 h 107"/>
                <a:gd name="T74" fmla="*/ 85 w 185"/>
                <a:gd name="T75" fmla="*/ 54 h 107"/>
                <a:gd name="T76" fmla="*/ 86 w 185"/>
                <a:gd name="T77" fmla="*/ 58 h 107"/>
                <a:gd name="T78" fmla="*/ 86 w 185"/>
                <a:gd name="T79" fmla="*/ 58 h 107"/>
                <a:gd name="T80" fmla="*/ 86 w 185"/>
                <a:gd name="T81" fmla="*/ 5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5" h="107">
                  <a:moveTo>
                    <a:pt x="159" y="43"/>
                  </a:moveTo>
                  <a:cubicBezTo>
                    <a:pt x="157" y="42"/>
                    <a:pt x="156" y="41"/>
                    <a:pt x="156" y="40"/>
                  </a:cubicBezTo>
                  <a:cubicBezTo>
                    <a:pt x="153" y="22"/>
                    <a:pt x="138" y="7"/>
                    <a:pt x="120" y="3"/>
                  </a:cubicBezTo>
                  <a:cubicBezTo>
                    <a:pt x="101" y="0"/>
                    <a:pt x="83" y="8"/>
                    <a:pt x="73" y="24"/>
                  </a:cubicBezTo>
                  <a:cubicBezTo>
                    <a:pt x="72" y="25"/>
                    <a:pt x="72" y="26"/>
                    <a:pt x="71" y="26"/>
                  </a:cubicBezTo>
                  <a:cubicBezTo>
                    <a:pt x="70" y="26"/>
                    <a:pt x="69" y="26"/>
                    <a:pt x="68" y="26"/>
                  </a:cubicBezTo>
                  <a:cubicBezTo>
                    <a:pt x="60" y="21"/>
                    <a:pt x="50" y="21"/>
                    <a:pt x="43" y="27"/>
                  </a:cubicBezTo>
                  <a:cubicBezTo>
                    <a:pt x="35" y="32"/>
                    <a:pt x="32" y="42"/>
                    <a:pt x="35" y="51"/>
                  </a:cubicBezTo>
                  <a:cubicBezTo>
                    <a:pt x="35" y="52"/>
                    <a:pt x="35" y="53"/>
                    <a:pt x="34" y="54"/>
                  </a:cubicBezTo>
                  <a:cubicBezTo>
                    <a:pt x="33" y="55"/>
                    <a:pt x="32" y="55"/>
                    <a:pt x="31" y="55"/>
                  </a:cubicBezTo>
                  <a:cubicBezTo>
                    <a:pt x="21" y="53"/>
                    <a:pt x="12" y="58"/>
                    <a:pt x="6" y="65"/>
                  </a:cubicBezTo>
                  <a:cubicBezTo>
                    <a:pt x="1" y="73"/>
                    <a:pt x="0" y="84"/>
                    <a:pt x="4" y="92"/>
                  </a:cubicBezTo>
                  <a:cubicBezTo>
                    <a:pt x="9" y="101"/>
                    <a:pt x="18" y="106"/>
                    <a:pt x="27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67" y="107"/>
                    <a:pt x="181" y="94"/>
                    <a:pt x="183" y="78"/>
                  </a:cubicBezTo>
                  <a:cubicBezTo>
                    <a:pt x="185" y="62"/>
                    <a:pt x="174" y="47"/>
                    <a:pt x="159" y="43"/>
                  </a:cubicBezTo>
                  <a:close/>
                  <a:moveTo>
                    <a:pt x="86" y="58"/>
                  </a:moveTo>
                  <a:cubicBezTo>
                    <a:pt x="86" y="59"/>
                    <a:pt x="85" y="60"/>
                    <a:pt x="85" y="61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12" y="71"/>
                    <a:pt x="118" y="70"/>
                    <a:pt x="123" y="72"/>
                  </a:cubicBezTo>
                  <a:cubicBezTo>
                    <a:pt x="128" y="74"/>
                    <a:pt x="131" y="79"/>
                    <a:pt x="130" y="85"/>
                  </a:cubicBezTo>
                  <a:cubicBezTo>
                    <a:pt x="130" y="90"/>
                    <a:pt x="126" y="95"/>
                    <a:pt x="121" y="96"/>
                  </a:cubicBezTo>
                  <a:cubicBezTo>
                    <a:pt x="120" y="97"/>
                    <a:pt x="119" y="97"/>
                    <a:pt x="118" y="97"/>
                  </a:cubicBezTo>
                  <a:cubicBezTo>
                    <a:pt x="115" y="97"/>
                    <a:pt x="113" y="96"/>
                    <a:pt x="111" y="95"/>
                  </a:cubicBezTo>
                  <a:cubicBezTo>
                    <a:pt x="106" y="92"/>
                    <a:pt x="104" y="86"/>
                    <a:pt x="105" y="80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8" y="71"/>
                    <a:pt x="73" y="72"/>
                    <a:pt x="68" y="70"/>
                  </a:cubicBezTo>
                  <a:cubicBezTo>
                    <a:pt x="63" y="68"/>
                    <a:pt x="60" y="63"/>
                    <a:pt x="60" y="58"/>
                  </a:cubicBezTo>
                  <a:cubicBezTo>
                    <a:pt x="60" y="53"/>
                    <a:pt x="63" y="48"/>
                    <a:pt x="68" y="46"/>
                  </a:cubicBezTo>
                  <a:cubicBezTo>
                    <a:pt x="73" y="44"/>
                    <a:pt x="78" y="45"/>
                    <a:pt x="82" y="49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3" y="29"/>
                    <a:pt x="107" y="22"/>
                    <a:pt x="113" y="20"/>
                  </a:cubicBezTo>
                  <a:cubicBezTo>
                    <a:pt x="119" y="17"/>
                    <a:pt x="126" y="20"/>
                    <a:pt x="129" y="26"/>
                  </a:cubicBezTo>
                  <a:cubicBezTo>
                    <a:pt x="132" y="33"/>
                    <a:pt x="130" y="40"/>
                    <a:pt x="124" y="43"/>
                  </a:cubicBezTo>
                  <a:cubicBezTo>
                    <a:pt x="122" y="44"/>
                    <a:pt x="120" y="45"/>
                    <a:pt x="118" y="45"/>
                  </a:cubicBezTo>
                  <a:cubicBezTo>
                    <a:pt x="116" y="45"/>
                    <a:pt x="115" y="45"/>
                    <a:pt x="114" y="44"/>
                  </a:cubicBezTo>
                  <a:cubicBezTo>
                    <a:pt x="112" y="44"/>
                    <a:pt x="110" y="43"/>
                    <a:pt x="108" y="41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56"/>
                    <a:pt x="86" y="57"/>
                    <a:pt x="86" y="58"/>
                  </a:cubicBezTo>
                  <a:close/>
                  <a:moveTo>
                    <a:pt x="86" y="58"/>
                  </a:moveTo>
                  <a:cubicBezTo>
                    <a:pt x="86" y="58"/>
                    <a:pt x="86" y="58"/>
                    <a:pt x="86" y="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5" name="Freeform 180">
            <a:extLst>
              <a:ext uri="{FF2B5EF4-FFF2-40B4-BE49-F238E27FC236}">
                <a16:creationId xmlns:a16="http://schemas.microsoft.com/office/drawing/2014/main" id="{9B0E1EAB-8C85-4253-8A54-B6387381CE1D}"/>
              </a:ext>
            </a:extLst>
          </p:cNvPr>
          <p:cNvSpPr>
            <a:spLocks noEditPoints="1"/>
          </p:cNvSpPr>
          <p:nvPr/>
        </p:nvSpPr>
        <p:spPr bwMode="auto">
          <a:xfrm>
            <a:off x="7416078" y="4326949"/>
            <a:ext cx="388937" cy="225425"/>
          </a:xfrm>
          <a:custGeom>
            <a:avLst/>
            <a:gdLst>
              <a:gd name="T0" fmla="*/ 158 w 184"/>
              <a:gd name="T1" fmla="*/ 43 h 107"/>
              <a:gd name="T2" fmla="*/ 155 w 184"/>
              <a:gd name="T3" fmla="*/ 40 h 107"/>
              <a:gd name="T4" fmla="*/ 119 w 184"/>
              <a:gd name="T5" fmla="*/ 4 h 107"/>
              <a:gd name="T6" fmla="*/ 72 w 184"/>
              <a:gd name="T7" fmla="*/ 25 h 107"/>
              <a:gd name="T8" fmla="*/ 70 w 184"/>
              <a:gd name="T9" fmla="*/ 26 h 107"/>
              <a:gd name="T10" fmla="*/ 67 w 184"/>
              <a:gd name="T11" fmla="*/ 26 h 107"/>
              <a:gd name="T12" fmla="*/ 42 w 184"/>
              <a:gd name="T13" fmla="*/ 27 h 107"/>
              <a:gd name="T14" fmla="*/ 34 w 184"/>
              <a:gd name="T15" fmla="*/ 51 h 107"/>
              <a:gd name="T16" fmla="*/ 33 w 184"/>
              <a:gd name="T17" fmla="*/ 54 h 107"/>
              <a:gd name="T18" fmla="*/ 30 w 184"/>
              <a:gd name="T19" fmla="*/ 55 h 107"/>
              <a:gd name="T20" fmla="*/ 26 w 184"/>
              <a:gd name="T21" fmla="*/ 55 h 107"/>
              <a:gd name="T22" fmla="*/ 0 w 184"/>
              <a:gd name="T23" fmla="*/ 81 h 107"/>
              <a:gd name="T24" fmla="*/ 26 w 184"/>
              <a:gd name="T25" fmla="*/ 107 h 107"/>
              <a:gd name="T26" fmla="*/ 149 w 184"/>
              <a:gd name="T27" fmla="*/ 107 h 107"/>
              <a:gd name="T28" fmla="*/ 182 w 184"/>
              <a:gd name="T29" fmla="*/ 78 h 107"/>
              <a:gd name="T30" fmla="*/ 158 w 184"/>
              <a:gd name="T31" fmla="*/ 43 h 107"/>
              <a:gd name="T32" fmla="*/ 75 w 184"/>
              <a:gd name="T33" fmla="*/ 87 h 107"/>
              <a:gd name="T34" fmla="*/ 68 w 184"/>
              <a:gd name="T35" fmla="*/ 87 h 107"/>
              <a:gd name="T36" fmla="*/ 68 w 184"/>
              <a:gd name="T37" fmla="*/ 74 h 107"/>
              <a:gd name="T38" fmla="*/ 75 w 184"/>
              <a:gd name="T39" fmla="*/ 74 h 107"/>
              <a:gd name="T40" fmla="*/ 75 w 184"/>
              <a:gd name="T41" fmla="*/ 87 h 107"/>
              <a:gd name="T42" fmla="*/ 88 w 184"/>
              <a:gd name="T43" fmla="*/ 87 h 107"/>
              <a:gd name="T44" fmla="*/ 81 w 184"/>
              <a:gd name="T45" fmla="*/ 87 h 107"/>
              <a:gd name="T46" fmla="*/ 81 w 184"/>
              <a:gd name="T47" fmla="*/ 61 h 107"/>
              <a:gd name="T48" fmla="*/ 88 w 184"/>
              <a:gd name="T49" fmla="*/ 61 h 107"/>
              <a:gd name="T50" fmla="*/ 88 w 184"/>
              <a:gd name="T51" fmla="*/ 87 h 107"/>
              <a:gd name="T52" fmla="*/ 101 w 184"/>
              <a:gd name="T53" fmla="*/ 87 h 107"/>
              <a:gd name="T54" fmla="*/ 94 w 184"/>
              <a:gd name="T55" fmla="*/ 87 h 107"/>
              <a:gd name="T56" fmla="*/ 94 w 184"/>
              <a:gd name="T57" fmla="*/ 48 h 107"/>
              <a:gd name="T58" fmla="*/ 101 w 184"/>
              <a:gd name="T59" fmla="*/ 48 h 107"/>
              <a:gd name="T60" fmla="*/ 101 w 184"/>
              <a:gd name="T61" fmla="*/ 87 h 107"/>
              <a:gd name="T62" fmla="*/ 114 w 184"/>
              <a:gd name="T63" fmla="*/ 87 h 107"/>
              <a:gd name="T64" fmla="*/ 107 w 184"/>
              <a:gd name="T65" fmla="*/ 87 h 107"/>
              <a:gd name="T66" fmla="*/ 107 w 184"/>
              <a:gd name="T67" fmla="*/ 35 h 107"/>
              <a:gd name="T68" fmla="*/ 114 w 184"/>
              <a:gd name="T69" fmla="*/ 35 h 107"/>
              <a:gd name="T70" fmla="*/ 114 w 184"/>
              <a:gd name="T71" fmla="*/ 87 h 107"/>
              <a:gd name="T72" fmla="*/ 127 w 184"/>
              <a:gd name="T73" fmla="*/ 87 h 107"/>
              <a:gd name="T74" fmla="*/ 120 w 184"/>
              <a:gd name="T75" fmla="*/ 87 h 107"/>
              <a:gd name="T76" fmla="*/ 120 w 184"/>
              <a:gd name="T77" fmla="*/ 22 h 107"/>
              <a:gd name="T78" fmla="*/ 127 w 184"/>
              <a:gd name="T79" fmla="*/ 22 h 107"/>
              <a:gd name="T80" fmla="*/ 127 w 184"/>
              <a:gd name="T81" fmla="*/ 87 h 107"/>
              <a:gd name="T82" fmla="*/ 127 w 184"/>
              <a:gd name="T83" fmla="*/ 87 h 107"/>
              <a:gd name="T84" fmla="*/ 127 w 184"/>
              <a:gd name="T85" fmla="*/ 8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4" h="107">
                <a:moveTo>
                  <a:pt x="158" y="43"/>
                </a:moveTo>
                <a:cubicBezTo>
                  <a:pt x="156" y="43"/>
                  <a:pt x="155" y="42"/>
                  <a:pt x="155" y="40"/>
                </a:cubicBezTo>
                <a:cubicBezTo>
                  <a:pt x="152" y="22"/>
                  <a:pt x="137" y="7"/>
                  <a:pt x="119" y="4"/>
                </a:cubicBezTo>
                <a:cubicBezTo>
                  <a:pt x="100" y="0"/>
                  <a:pt x="82" y="9"/>
                  <a:pt x="72" y="25"/>
                </a:cubicBezTo>
                <a:cubicBezTo>
                  <a:pt x="71" y="25"/>
                  <a:pt x="71" y="26"/>
                  <a:pt x="70" y="26"/>
                </a:cubicBezTo>
                <a:cubicBezTo>
                  <a:pt x="69" y="26"/>
                  <a:pt x="68" y="26"/>
                  <a:pt x="67" y="26"/>
                </a:cubicBezTo>
                <a:cubicBezTo>
                  <a:pt x="59" y="21"/>
                  <a:pt x="49" y="21"/>
                  <a:pt x="42" y="27"/>
                </a:cubicBezTo>
                <a:cubicBezTo>
                  <a:pt x="34" y="32"/>
                  <a:pt x="31" y="42"/>
                  <a:pt x="34" y="51"/>
                </a:cubicBezTo>
                <a:cubicBezTo>
                  <a:pt x="34" y="52"/>
                  <a:pt x="34" y="53"/>
                  <a:pt x="33" y="54"/>
                </a:cubicBezTo>
                <a:cubicBezTo>
                  <a:pt x="32" y="55"/>
                  <a:pt x="31" y="55"/>
                  <a:pt x="30" y="55"/>
                </a:cubicBezTo>
                <a:cubicBezTo>
                  <a:pt x="29" y="55"/>
                  <a:pt x="27" y="55"/>
                  <a:pt x="26" y="55"/>
                </a:cubicBezTo>
                <a:cubicBezTo>
                  <a:pt x="12" y="55"/>
                  <a:pt x="0" y="66"/>
                  <a:pt x="0" y="81"/>
                </a:cubicBezTo>
                <a:cubicBezTo>
                  <a:pt x="0" y="95"/>
                  <a:pt x="12" y="107"/>
                  <a:pt x="26" y="107"/>
                </a:cubicBezTo>
                <a:cubicBezTo>
                  <a:pt x="149" y="107"/>
                  <a:pt x="149" y="107"/>
                  <a:pt x="149" y="107"/>
                </a:cubicBezTo>
                <a:cubicBezTo>
                  <a:pt x="166" y="107"/>
                  <a:pt x="180" y="95"/>
                  <a:pt x="182" y="78"/>
                </a:cubicBezTo>
                <a:cubicBezTo>
                  <a:pt x="184" y="62"/>
                  <a:pt x="173" y="47"/>
                  <a:pt x="158" y="43"/>
                </a:cubicBezTo>
                <a:close/>
                <a:moveTo>
                  <a:pt x="75" y="87"/>
                </a:moveTo>
                <a:cubicBezTo>
                  <a:pt x="68" y="87"/>
                  <a:pt x="68" y="87"/>
                  <a:pt x="68" y="87"/>
                </a:cubicBezTo>
                <a:cubicBezTo>
                  <a:pt x="68" y="74"/>
                  <a:pt x="68" y="74"/>
                  <a:pt x="68" y="74"/>
                </a:cubicBezTo>
                <a:cubicBezTo>
                  <a:pt x="75" y="74"/>
                  <a:pt x="75" y="74"/>
                  <a:pt x="75" y="74"/>
                </a:cubicBezTo>
                <a:lnTo>
                  <a:pt x="75" y="87"/>
                </a:lnTo>
                <a:close/>
                <a:moveTo>
                  <a:pt x="88" y="87"/>
                </a:moveTo>
                <a:cubicBezTo>
                  <a:pt x="81" y="87"/>
                  <a:pt x="81" y="87"/>
                  <a:pt x="81" y="87"/>
                </a:cubicBezTo>
                <a:cubicBezTo>
                  <a:pt x="81" y="61"/>
                  <a:pt x="81" y="61"/>
                  <a:pt x="81" y="61"/>
                </a:cubicBezTo>
                <a:cubicBezTo>
                  <a:pt x="88" y="61"/>
                  <a:pt x="88" y="61"/>
                  <a:pt x="88" y="61"/>
                </a:cubicBezTo>
                <a:lnTo>
                  <a:pt x="88" y="87"/>
                </a:lnTo>
                <a:close/>
                <a:moveTo>
                  <a:pt x="101" y="87"/>
                </a:moveTo>
                <a:cubicBezTo>
                  <a:pt x="94" y="87"/>
                  <a:pt x="94" y="87"/>
                  <a:pt x="94" y="87"/>
                </a:cubicBezTo>
                <a:cubicBezTo>
                  <a:pt x="94" y="48"/>
                  <a:pt x="94" y="48"/>
                  <a:pt x="94" y="48"/>
                </a:cubicBezTo>
                <a:cubicBezTo>
                  <a:pt x="101" y="48"/>
                  <a:pt x="101" y="48"/>
                  <a:pt x="101" y="48"/>
                </a:cubicBezTo>
                <a:lnTo>
                  <a:pt x="101" y="87"/>
                </a:lnTo>
                <a:close/>
                <a:moveTo>
                  <a:pt x="114" y="87"/>
                </a:moveTo>
                <a:cubicBezTo>
                  <a:pt x="107" y="87"/>
                  <a:pt x="107" y="87"/>
                  <a:pt x="107" y="87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4" y="35"/>
                  <a:pt x="114" y="35"/>
                  <a:pt x="114" y="35"/>
                </a:cubicBezTo>
                <a:lnTo>
                  <a:pt x="114" y="87"/>
                </a:lnTo>
                <a:close/>
                <a:moveTo>
                  <a:pt x="127" y="87"/>
                </a:moveTo>
                <a:cubicBezTo>
                  <a:pt x="120" y="87"/>
                  <a:pt x="120" y="87"/>
                  <a:pt x="120" y="87"/>
                </a:cubicBezTo>
                <a:cubicBezTo>
                  <a:pt x="120" y="22"/>
                  <a:pt x="120" y="22"/>
                  <a:pt x="120" y="22"/>
                </a:cubicBezTo>
                <a:cubicBezTo>
                  <a:pt x="127" y="22"/>
                  <a:pt x="127" y="22"/>
                  <a:pt x="127" y="22"/>
                </a:cubicBezTo>
                <a:lnTo>
                  <a:pt x="127" y="87"/>
                </a:lnTo>
                <a:close/>
                <a:moveTo>
                  <a:pt x="127" y="87"/>
                </a:moveTo>
                <a:cubicBezTo>
                  <a:pt x="127" y="87"/>
                  <a:pt x="127" y="87"/>
                  <a:pt x="127" y="8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181">
            <a:extLst>
              <a:ext uri="{FF2B5EF4-FFF2-40B4-BE49-F238E27FC236}">
                <a16:creationId xmlns:a16="http://schemas.microsoft.com/office/drawing/2014/main" id="{7412A325-E865-4B38-95AA-D52D3CB09ECB}"/>
              </a:ext>
            </a:extLst>
          </p:cNvPr>
          <p:cNvSpPr>
            <a:spLocks noEditPoints="1"/>
          </p:cNvSpPr>
          <p:nvPr/>
        </p:nvSpPr>
        <p:spPr bwMode="auto">
          <a:xfrm>
            <a:off x="2810741" y="4952424"/>
            <a:ext cx="388937" cy="227012"/>
          </a:xfrm>
          <a:custGeom>
            <a:avLst/>
            <a:gdLst>
              <a:gd name="T0" fmla="*/ 157 w 184"/>
              <a:gd name="T1" fmla="*/ 43 h 107"/>
              <a:gd name="T2" fmla="*/ 155 w 184"/>
              <a:gd name="T3" fmla="*/ 40 h 107"/>
              <a:gd name="T4" fmla="*/ 119 w 184"/>
              <a:gd name="T5" fmla="*/ 4 h 107"/>
              <a:gd name="T6" fmla="*/ 72 w 184"/>
              <a:gd name="T7" fmla="*/ 25 h 107"/>
              <a:gd name="T8" fmla="*/ 70 w 184"/>
              <a:gd name="T9" fmla="*/ 26 h 107"/>
              <a:gd name="T10" fmla="*/ 67 w 184"/>
              <a:gd name="T11" fmla="*/ 26 h 107"/>
              <a:gd name="T12" fmla="*/ 42 w 184"/>
              <a:gd name="T13" fmla="*/ 27 h 107"/>
              <a:gd name="T14" fmla="*/ 33 w 184"/>
              <a:gd name="T15" fmla="*/ 51 h 107"/>
              <a:gd name="T16" fmla="*/ 33 w 184"/>
              <a:gd name="T17" fmla="*/ 54 h 107"/>
              <a:gd name="T18" fmla="*/ 30 w 184"/>
              <a:gd name="T19" fmla="*/ 55 h 107"/>
              <a:gd name="T20" fmla="*/ 26 w 184"/>
              <a:gd name="T21" fmla="*/ 55 h 107"/>
              <a:gd name="T22" fmla="*/ 0 w 184"/>
              <a:gd name="T23" fmla="*/ 81 h 107"/>
              <a:gd name="T24" fmla="*/ 26 w 184"/>
              <a:gd name="T25" fmla="*/ 106 h 107"/>
              <a:gd name="T26" fmla="*/ 149 w 184"/>
              <a:gd name="T27" fmla="*/ 106 h 107"/>
              <a:gd name="T28" fmla="*/ 181 w 184"/>
              <a:gd name="T29" fmla="*/ 78 h 107"/>
              <a:gd name="T30" fmla="*/ 157 w 184"/>
              <a:gd name="T31" fmla="*/ 43 h 107"/>
              <a:gd name="T32" fmla="*/ 65 w 184"/>
              <a:gd name="T33" fmla="*/ 42 h 107"/>
              <a:gd name="T34" fmla="*/ 104 w 184"/>
              <a:gd name="T35" fmla="*/ 42 h 107"/>
              <a:gd name="T36" fmla="*/ 104 w 184"/>
              <a:gd name="T37" fmla="*/ 48 h 107"/>
              <a:gd name="T38" fmla="*/ 65 w 184"/>
              <a:gd name="T39" fmla="*/ 48 h 107"/>
              <a:gd name="T40" fmla="*/ 65 w 184"/>
              <a:gd name="T41" fmla="*/ 42 h 107"/>
              <a:gd name="T42" fmla="*/ 65 w 184"/>
              <a:gd name="T43" fmla="*/ 61 h 107"/>
              <a:gd name="T44" fmla="*/ 130 w 184"/>
              <a:gd name="T45" fmla="*/ 61 h 107"/>
              <a:gd name="T46" fmla="*/ 130 w 184"/>
              <a:gd name="T47" fmla="*/ 68 h 107"/>
              <a:gd name="T48" fmla="*/ 65 w 184"/>
              <a:gd name="T49" fmla="*/ 68 h 107"/>
              <a:gd name="T50" fmla="*/ 65 w 184"/>
              <a:gd name="T51" fmla="*/ 61 h 107"/>
              <a:gd name="T52" fmla="*/ 156 w 184"/>
              <a:gd name="T53" fmla="*/ 87 h 107"/>
              <a:gd name="T54" fmla="*/ 65 w 184"/>
              <a:gd name="T55" fmla="*/ 87 h 107"/>
              <a:gd name="T56" fmla="*/ 65 w 184"/>
              <a:gd name="T57" fmla="*/ 81 h 107"/>
              <a:gd name="T58" fmla="*/ 156 w 184"/>
              <a:gd name="T59" fmla="*/ 81 h 107"/>
              <a:gd name="T60" fmla="*/ 156 w 184"/>
              <a:gd name="T61" fmla="*/ 87 h 107"/>
              <a:gd name="T62" fmla="*/ 156 w 184"/>
              <a:gd name="T63" fmla="*/ 87 h 107"/>
              <a:gd name="T64" fmla="*/ 156 w 184"/>
              <a:gd name="T65" fmla="*/ 8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4" h="107">
                <a:moveTo>
                  <a:pt x="157" y="43"/>
                </a:moveTo>
                <a:cubicBezTo>
                  <a:pt x="156" y="42"/>
                  <a:pt x="155" y="41"/>
                  <a:pt x="155" y="40"/>
                </a:cubicBezTo>
                <a:cubicBezTo>
                  <a:pt x="152" y="22"/>
                  <a:pt x="137" y="7"/>
                  <a:pt x="119" y="4"/>
                </a:cubicBezTo>
                <a:cubicBezTo>
                  <a:pt x="100" y="0"/>
                  <a:pt x="81" y="8"/>
                  <a:pt x="72" y="25"/>
                </a:cubicBezTo>
                <a:cubicBezTo>
                  <a:pt x="71" y="25"/>
                  <a:pt x="70" y="26"/>
                  <a:pt x="70" y="26"/>
                </a:cubicBezTo>
                <a:cubicBezTo>
                  <a:pt x="69" y="26"/>
                  <a:pt x="68" y="26"/>
                  <a:pt x="67" y="26"/>
                </a:cubicBezTo>
                <a:cubicBezTo>
                  <a:pt x="59" y="21"/>
                  <a:pt x="49" y="21"/>
                  <a:pt x="42" y="27"/>
                </a:cubicBezTo>
                <a:cubicBezTo>
                  <a:pt x="34" y="32"/>
                  <a:pt x="31" y="42"/>
                  <a:pt x="33" y="51"/>
                </a:cubicBezTo>
                <a:cubicBezTo>
                  <a:pt x="34" y="52"/>
                  <a:pt x="33" y="53"/>
                  <a:pt x="33" y="54"/>
                </a:cubicBezTo>
                <a:cubicBezTo>
                  <a:pt x="32" y="55"/>
                  <a:pt x="31" y="55"/>
                  <a:pt x="30" y="55"/>
                </a:cubicBezTo>
                <a:cubicBezTo>
                  <a:pt x="29" y="55"/>
                  <a:pt x="27" y="55"/>
                  <a:pt x="26" y="55"/>
                </a:cubicBezTo>
                <a:cubicBezTo>
                  <a:pt x="12" y="55"/>
                  <a:pt x="0" y="66"/>
                  <a:pt x="0" y="81"/>
                </a:cubicBezTo>
                <a:cubicBezTo>
                  <a:pt x="0" y="95"/>
                  <a:pt x="12" y="106"/>
                  <a:pt x="26" y="106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66" y="107"/>
                  <a:pt x="179" y="94"/>
                  <a:pt x="181" y="78"/>
                </a:cubicBezTo>
                <a:cubicBezTo>
                  <a:pt x="184" y="62"/>
                  <a:pt x="173" y="47"/>
                  <a:pt x="157" y="43"/>
                </a:cubicBezTo>
                <a:close/>
                <a:moveTo>
                  <a:pt x="65" y="42"/>
                </a:moveTo>
                <a:cubicBezTo>
                  <a:pt x="104" y="42"/>
                  <a:pt x="104" y="42"/>
                  <a:pt x="104" y="42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65" y="48"/>
                  <a:pt x="65" y="48"/>
                  <a:pt x="65" y="48"/>
                </a:cubicBezTo>
                <a:lnTo>
                  <a:pt x="65" y="42"/>
                </a:lnTo>
                <a:close/>
                <a:moveTo>
                  <a:pt x="65" y="61"/>
                </a:moveTo>
                <a:cubicBezTo>
                  <a:pt x="130" y="61"/>
                  <a:pt x="130" y="61"/>
                  <a:pt x="130" y="61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65" y="68"/>
                  <a:pt x="65" y="68"/>
                  <a:pt x="65" y="68"/>
                </a:cubicBezTo>
                <a:lnTo>
                  <a:pt x="65" y="61"/>
                </a:lnTo>
                <a:close/>
                <a:moveTo>
                  <a:pt x="156" y="87"/>
                </a:moveTo>
                <a:cubicBezTo>
                  <a:pt x="65" y="87"/>
                  <a:pt x="65" y="87"/>
                  <a:pt x="65" y="87"/>
                </a:cubicBezTo>
                <a:cubicBezTo>
                  <a:pt x="65" y="81"/>
                  <a:pt x="65" y="81"/>
                  <a:pt x="65" y="81"/>
                </a:cubicBezTo>
                <a:cubicBezTo>
                  <a:pt x="156" y="81"/>
                  <a:pt x="156" y="81"/>
                  <a:pt x="156" y="81"/>
                </a:cubicBezTo>
                <a:lnTo>
                  <a:pt x="156" y="87"/>
                </a:lnTo>
                <a:close/>
                <a:moveTo>
                  <a:pt x="156" y="87"/>
                </a:moveTo>
                <a:cubicBezTo>
                  <a:pt x="156" y="87"/>
                  <a:pt x="156" y="87"/>
                  <a:pt x="156" y="8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DE355A8-CBB7-4685-B811-BE375A73DA9F}"/>
              </a:ext>
            </a:extLst>
          </p:cNvPr>
          <p:cNvGrpSpPr/>
          <p:nvPr/>
        </p:nvGrpSpPr>
        <p:grpSpPr>
          <a:xfrm>
            <a:off x="3447328" y="4952424"/>
            <a:ext cx="387350" cy="227012"/>
            <a:chOff x="3447328" y="4952424"/>
            <a:chExt cx="387350" cy="227012"/>
          </a:xfrm>
        </p:grpSpPr>
        <p:sp>
          <p:nvSpPr>
            <p:cNvPr id="267" name="Freeform 182">
              <a:extLst>
                <a:ext uri="{FF2B5EF4-FFF2-40B4-BE49-F238E27FC236}">
                  <a16:creationId xmlns:a16="http://schemas.microsoft.com/office/drawing/2014/main" id="{F60EA73C-CE72-4F6D-BB08-1015A1CB02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691" y="5068311"/>
              <a:ext cx="69850" cy="55562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3">
              <a:extLst>
                <a:ext uri="{FF2B5EF4-FFF2-40B4-BE49-F238E27FC236}">
                  <a16:creationId xmlns:a16="http://schemas.microsoft.com/office/drawing/2014/main" id="{5AD941F6-575E-4C20-810E-C42B46F660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4978" y="5014336"/>
              <a:ext cx="39687" cy="39687"/>
            </a:xfrm>
            <a:custGeom>
              <a:avLst/>
              <a:gdLst>
                <a:gd name="T0" fmla="*/ 19 w 19"/>
                <a:gd name="T1" fmla="*/ 9 h 19"/>
                <a:gd name="T2" fmla="*/ 9 w 19"/>
                <a:gd name="T3" fmla="*/ 19 h 19"/>
                <a:gd name="T4" fmla="*/ 0 w 19"/>
                <a:gd name="T5" fmla="*/ 9 h 19"/>
                <a:gd name="T6" fmla="*/ 9 w 19"/>
                <a:gd name="T7" fmla="*/ 0 h 19"/>
                <a:gd name="T8" fmla="*/ 19 w 19"/>
                <a:gd name="T9" fmla="*/ 9 h 19"/>
                <a:gd name="T10" fmla="*/ 19 w 19"/>
                <a:gd name="T11" fmla="*/ 9 h 19"/>
                <a:gd name="T12" fmla="*/ 19 w 19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lose/>
                  <a:moveTo>
                    <a:pt x="19" y="9"/>
                  </a:moveTo>
                  <a:cubicBezTo>
                    <a:pt x="19" y="9"/>
                    <a:pt x="19" y="9"/>
                    <a:pt x="19" y="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4">
              <a:extLst>
                <a:ext uri="{FF2B5EF4-FFF2-40B4-BE49-F238E27FC236}">
                  <a16:creationId xmlns:a16="http://schemas.microsoft.com/office/drawing/2014/main" id="{E82C2782-E942-4A9C-A6D7-B6A044382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7328" y="4952424"/>
              <a:ext cx="387350" cy="227012"/>
            </a:xfrm>
            <a:custGeom>
              <a:avLst/>
              <a:gdLst>
                <a:gd name="T0" fmla="*/ 157 w 183"/>
                <a:gd name="T1" fmla="*/ 43 h 107"/>
                <a:gd name="T2" fmla="*/ 155 w 183"/>
                <a:gd name="T3" fmla="*/ 40 h 107"/>
                <a:gd name="T4" fmla="*/ 118 w 183"/>
                <a:gd name="T5" fmla="*/ 4 h 107"/>
                <a:gd name="T6" fmla="*/ 71 w 183"/>
                <a:gd name="T7" fmla="*/ 25 h 107"/>
                <a:gd name="T8" fmla="*/ 69 w 183"/>
                <a:gd name="T9" fmla="*/ 26 h 107"/>
                <a:gd name="T10" fmla="*/ 67 w 183"/>
                <a:gd name="T11" fmla="*/ 26 h 107"/>
                <a:gd name="T12" fmla="*/ 41 w 183"/>
                <a:gd name="T13" fmla="*/ 27 h 107"/>
                <a:gd name="T14" fmla="*/ 33 w 183"/>
                <a:gd name="T15" fmla="*/ 51 h 107"/>
                <a:gd name="T16" fmla="*/ 32 w 183"/>
                <a:gd name="T17" fmla="*/ 54 h 107"/>
                <a:gd name="T18" fmla="*/ 29 w 183"/>
                <a:gd name="T19" fmla="*/ 55 h 107"/>
                <a:gd name="T20" fmla="*/ 26 w 183"/>
                <a:gd name="T21" fmla="*/ 55 h 107"/>
                <a:gd name="T22" fmla="*/ 0 w 183"/>
                <a:gd name="T23" fmla="*/ 81 h 107"/>
                <a:gd name="T24" fmla="*/ 26 w 183"/>
                <a:gd name="T25" fmla="*/ 106 h 107"/>
                <a:gd name="T26" fmla="*/ 149 w 183"/>
                <a:gd name="T27" fmla="*/ 106 h 107"/>
                <a:gd name="T28" fmla="*/ 181 w 183"/>
                <a:gd name="T29" fmla="*/ 78 h 107"/>
                <a:gd name="T30" fmla="*/ 157 w 183"/>
                <a:gd name="T31" fmla="*/ 43 h 107"/>
                <a:gd name="T32" fmla="*/ 136 w 183"/>
                <a:gd name="T33" fmla="*/ 87 h 107"/>
                <a:gd name="T34" fmla="*/ 91 w 183"/>
                <a:gd name="T35" fmla="*/ 87 h 107"/>
                <a:gd name="T36" fmla="*/ 91 w 183"/>
                <a:gd name="T37" fmla="*/ 71 h 107"/>
                <a:gd name="T38" fmla="*/ 103 w 183"/>
                <a:gd name="T39" fmla="*/ 51 h 107"/>
                <a:gd name="T40" fmla="*/ 98 w 183"/>
                <a:gd name="T41" fmla="*/ 33 h 107"/>
                <a:gd name="T42" fmla="*/ 113 w 183"/>
                <a:gd name="T43" fmla="*/ 22 h 107"/>
                <a:gd name="T44" fmla="*/ 129 w 183"/>
                <a:gd name="T45" fmla="*/ 33 h 107"/>
                <a:gd name="T46" fmla="*/ 124 w 183"/>
                <a:gd name="T47" fmla="*/ 51 h 107"/>
                <a:gd name="T48" fmla="*/ 136 w 183"/>
                <a:gd name="T49" fmla="*/ 71 h 107"/>
                <a:gd name="T50" fmla="*/ 136 w 183"/>
                <a:gd name="T51" fmla="*/ 87 h 107"/>
                <a:gd name="T52" fmla="*/ 136 w 183"/>
                <a:gd name="T53" fmla="*/ 87 h 107"/>
                <a:gd name="T54" fmla="*/ 136 w 183"/>
                <a:gd name="T55" fmla="*/ 8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3" h="107">
                  <a:moveTo>
                    <a:pt x="157" y="43"/>
                  </a:moveTo>
                  <a:cubicBezTo>
                    <a:pt x="156" y="42"/>
                    <a:pt x="155" y="41"/>
                    <a:pt x="155" y="40"/>
                  </a:cubicBezTo>
                  <a:cubicBezTo>
                    <a:pt x="151" y="22"/>
                    <a:pt x="137" y="7"/>
                    <a:pt x="118" y="4"/>
                  </a:cubicBezTo>
                  <a:cubicBezTo>
                    <a:pt x="100" y="0"/>
                    <a:pt x="81" y="8"/>
                    <a:pt x="71" y="25"/>
                  </a:cubicBezTo>
                  <a:cubicBezTo>
                    <a:pt x="71" y="25"/>
                    <a:pt x="70" y="26"/>
                    <a:pt x="69" y="26"/>
                  </a:cubicBezTo>
                  <a:cubicBezTo>
                    <a:pt x="69" y="26"/>
                    <a:pt x="68" y="26"/>
                    <a:pt x="67" y="26"/>
                  </a:cubicBezTo>
                  <a:cubicBezTo>
                    <a:pt x="59" y="21"/>
                    <a:pt x="49" y="21"/>
                    <a:pt x="41" y="27"/>
                  </a:cubicBezTo>
                  <a:cubicBezTo>
                    <a:pt x="34" y="32"/>
                    <a:pt x="31" y="42"/>
                    <a:pt x="33" y="51"/>
                  </a:cubicBezTo>
                  <a:cubicBezTo>
                    <a:pt x="33" y="52"/>
                    <a:pt x="33" y="53"/>
                    <a:pt x="32" y="54"/>
                  </a:cubicBezTo>
                  <a:cubicBezTo>
                    <a:pt x="32" y="55"/>
                    <a:pt x="31" y="55"/>
                    <a:pt x="29" y="55"/>
                  </a:cubicBezTo>
                  <a:cubicBezTo>
                    <a:pt x="28" y="55"/>
                    <a:pt x="27" y="55"/>
                    <a:pt x="26" y="55"/>
                  </a:cubicBezTo>
                  <a:cubicBezTo>
                    <a:pt x="11" y="55"/>
                    <a:pt x="0" y="66"/>
                    <a:pt x="0" y="81"/>
                  </a:cubicBezTo>
                  <a:cubicBezTo>
                    <a:pt x="0" y="95"/>
                    <a:pt x="11" y="106"/>
                    <a:pt x="26" y="106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65" y="107"/>
                    <a:pt x="179" y="94"/>
                    <a:pt x="181" y="78"/>
                  </a:cubicBezTo>
                  <a:cubicBezTo>
                    <a:pt x="183" y="62"/>
                    <a:pt x="173" y="47"/>
                    <a:pt x="157" y="43"/>
                  </a:cubicBezTo>
                  <a:close/>
                  <a:moveTo>
                    <a:pt x="136" y="87"/>
                  </a:moveTo>
                  <a:cubicBezTo>
                    <a:pt x="91" y="87"/>
                    <a:pt x="91" y="87"/>
                    <a:pt x="91" y="87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62"/>
                    <a:pt x="95" y="55"/>
                    <a:pt x="103" y="51"/>
                  </a:cubicBezTo>
                  <a:cubicBezTo>
                    <a:pt x="98" y="46"/>
                    <a:pt x="96" y="39"/>
                    <a:pt x="98" y="33"/>
                  </a:cubicBezTo>
                  <a:cubicBezTo>
                    <a:pt x="100" y="26"/>
                    <a:pt x="107" y="22"/>
                    <a:pt x="113" y="22"/>
                  </a:cubicBezTo>
                  <a:cubicBezTo>
                    <a:pt x="120" y="22"/>
                    <a:pt x="126" y="26"/>
                    <a:pt x="129" y="33"/>
                  </a:cubicBezTo>
                  <a:cubicBezTo>
                    <a:pt x="131" y="39"/>
                    <a:pt x="129" y="46"/>
                    <a:pt x="124" y="51"/>
                  </a:cubicBezTo>
                  <a:cubicBezTo>
                    <a:pt x="131" y="55"/>
                    <a:pt x="136" y="62"/>
                    <a:pt x="136" y="71"/>
                  </a:cubicBezTo>
                  <a:lnTo>
                    <a:pt x="136" y="87"/>
                  </a:lnTo>
                  <a:close/>
                  <a:moveTo>
                    <a:pt x="136" y="87"/>
                  </a:moveTo>
                  <a:cubicBezTo>
                    <a:pt x="136" y="87"/>
                    <a:pt x="136" y="87"/>
                    <a:pt x="136" y="8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E38B2585-2233-4499-A9F3-7C3C297E9B17}"/>
              </a:ext>
            </a:extLst>
          </p:cNvPr>
          <p:cNvGrpSpPr/>
          <p:nvPr/>
        </p:nvGrpSpPr>
        <p:grpSpPr>
          <a:xfrm>
            <a:off x="8092353" y="3563361"/>
            <a:ext cx="280987" cy="293688"/>
            <a:chOff x="8092353" y="3563361"/>
            <a:chExt cx="280987" cy="293688"/>
          </a:xfrm>
        </p:grpSpPr>
        <p:sp>
          <p:nvSpPr>
            <p:cNvPr id="270" name="Freeform 185">
              <a:extLst>
                <a:ext uri="{FF2B5EF4-FFF2-40B4-BE49-F238E27FC236}">
                  <a16:creationId xmlns:a16="http://schemas.microsoft.com/office/drawing/2014/main" id="{7FE762B5-D15C-4098-A8F9-FA4FD21CF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2691" y="3739574"/>
              <a:ext cx="79375" cy="115887"/>
            </a:xfrm>
            <a:custGeom>
              <a:avLst/>
              <a:gdLst>
                <a:gd name="T0" fmla="*/ 0 w 50"/>
                <a:gd name="T1" fmla="*/ 25 h 73"/>
                <a:gd name="T2" fmla="*/ 4 w 50"/>
                <a:gd name="T3" fmla="*/ 29 h 73"/>
                <a:gd name="T4" fmla="*/ 22 w 50"/>
                <a:gd name="T5" fmla="*/ 12 h 73"/>
                <a:gd name="T6" fmla="*/ 22 w 50"/>
                <a:gd name="T7" fmla="*/ 73 h 73"/>
                <a:gd name="T8" fmla="*/ 28 w 50"/>
                <a:gd name="T9" fmla="*/ 73 h 73"/>
                <a:gd name="T10" fmla="*/ 28 w 50"/>
                <a:gd name="T11" fmla="*/ 12 h 73"/>
                <a:gd name="T12" fmla="*/ 46 w 50"/>
                <a:gd name="T13" fmla="*/ 29 h 73"/>
                <a:gd name="T14" fmla="*/ 50 w 50"/>
                <a:gd name="T15" fmla="*/ 25 h 73"/>
                <a:gd name="T16" fmla="*/ 24 w 50"/>
                <a:gd name="T17" fmla="*/ 0 h 73"/>
                <a:gd name="T18" fmla="*/ 0 w 50"/>
                <a:gd name="T19" fmla="*/ 25 h 73"/>
                <a:gd name="T20" fmla="*/ 0 w 50"/>
                <a:gd name="T21" fmla="*/ 25 h 73"/>
                <a:gd name="T22" fmla="*/ 0 w 50"/>
                <a:gd name="T23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3">
                  <a:moveTo>
                    <a:pt x="0" y="25"/>
                  </a:moveTo>
                  <a:lnTo>
                    <a:pt x="4" y="29"/>
                  </a:lnTo>
                  <a:lnTo>
                    <a:pt x="22" y="12"/>
                  </a:lnTo>
                  <a:lnTo>
                    <a:pt x="22" y="73"/>
                  </a:lnTo>
                  <a:lnTo>
                    <a:pt x="28" y="73"/>
                  </a:lnTo>
                  <a:lnTo>
                    <a:pt x="28" y="12"/>
                  </a:lnTo>
                  <a:lnTo>
                    <a:pt x="46" y="29"/>
                  </a:lnTo>
                  <a:lnTo>
                    <a:pt x="50" y="25"/>
                  </a:lnTo>
                  <a:lnTo>
                    <a:pt x="24" y="0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6">
              <a:extLst>
                <a:ext uri="{FF2B5EF4-FFF2-40B4-BE49-F238E27FC236}">
                  <a16:creationId xmlns:a16="http://schemas.microsoft.com/office/drawing/2014/main" id="{DDA04955-8B2B-40DF-B43E-5B2E0D840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2691" y="3739574"/>
              <a:ext cx="79375" cy="115887"/>
            </a:xfrm>
            <a:custGeom>
              <a:avLst/>
              <a:gdLst>
                <a:gd name="T0" fmla="*/ 0 w 50"/>
                <a:gd name="T1" fmla="*/ 25 h 73"/>
                <a:gd name="T2" fmla="*/ 4 w 50"/>
                <a:gd name="T3" fmla="*/ 29 h 73"/>
                <a:gd name="T4" fmla="*/ 22 w 50"/>
                <a:gd name="T5" fmla="*/ 12 h 73"/>
                <a:gd name="T6" fmla="*/ 22 w 50"/>
                <a:gd name="T7" fmla="*/ 73 h 73"/>
                <a:gd name="T8" fmla="*/ 28 w 50"/>
                <a:gd name="T9" fmla="*/ 73 h 73"/>
                <a:gd name="T10" fmla="*/ 28 w 50"/>
                <a:gd name="T11" fmla="*/ 12 h 73"/>
                <a:gd name="T12" fmla="*/ 46 w 50"/>
                <a:gd name="T13" fmla="*/ 29 h 73"/>
                <a:gd name="T14" fmla="*/ 50 w 50"/>
                <a:gd name="T15" fmla="*/ 25 h 73"/>
                <a:gd name="T16" fmla="*/ 24 w 50"/>
                <a:gd name="T17" fmla="*/ 0 h 73"/>
                <a:gd name="T18" fmla="*/ 0 w 50"/>
                <a:gd name="T19" fmla="*/ 25 h 73"/>
                <a:gd name="T20" fmla="*/ 0 w 50"/>
                <a:gd name="T21" fmla="*/ 25 h 73"/>
                <a:gd name="T22" fmla="*/ 0 w 50"/>
                <a:gd name="T23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3">
                  <a:moveTo>
                    <a:pt x="0" y="25"/>
                  </a:moveTo>
                  <a:lnTo>
                    <a:pt x="4" y="29"/>
                  </a:lnTo>
                  <a:lnTo>
                    <a:pt x="22" y="12"/>
                  </a:lnTo>
                  <a:lnTo>
                    <a:pt x="22" y="73"/>
                  </a:lnTo>
                  <a:lnTo>
                    <a:pt x="28" y="73"/>
                  </a:lnTo>
                  <a:lnTo>
                    <a:pt x="28" y="12"/>
                  </a:lnTo>
                  <a:lnTo>
                    <a:pt x="46" y="29"/>
                  </a:lnTo>
                  <a:lnTo>
                    <a:pt x="50" y="25"/>
                  </a:lnTo>
                  <a:lnTo>
                    <a:pt x="24" y="0"/>
                  </a:lnTo>
                  <a:lnTo>
                    <a:pt x="0" y="25"/>
                  </a:lnTo>
                  <a:moveTo>
                    <a:pt x="0" y="25"/>
                  </a:moveTo>
                  <a:lnTo>
                    <a:pt x="0" y="25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7">
              <a:extLst>
                <a:ext uri="{FF2B5EF4-FFF2-40B4-BE49-F238E27FC236}">
                  <a16:creationId xmlns:a16="http://schemas.microsoft.com/office/drawing/2014/main" id="{659E5371-69DE-4197-B263-3955904A6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216" y="3736399"/>
              <a:ext cx="77787" cy="120650"/>
            </a:xfrm>
            <a:custGeom>
              <a:avLst/>
              <a:gdLst>
                <a:gd name="T0" fmla="*/ 21 w 49"/>
                <a:gd name="T1" fmla="*/ 64 h 76"/>
                <a:gd name="T2" fmla="*/ 4 w 49"/>
                <a:gd name="T3" fmla="*/ 47 h 76"/>
                <a:gd name="T4" fmla="*/ 0 w 49"/>
                <a:gd name="T5" fmla="*/ 51 h 76"/>
                <a:gd name="T6" fmla="*/ 22 w 49"/>
                <a:gd name="T7" fmla="*/ 74 h 76"/>
                <a:gd name="T8" fmla="*/ 24 w 49"/>
                <a:gd name="T9" fmla="*/ 76 h 76"/>
                <a:gd name="T10" fmla="*/ 26 w 49"/>
                <a:gd name="T11" fmla="*/ 74 h 76"/>
                <a:gd name="T12" fmla="*/ 49 w 49"/>
                <a:gd name="T13" fmla="*/ 51 h 76"/>
                <a:gd name="T14" fmla="*/ 45 w 49"/>
                <a:gd name="T15" fmla="*/ 47 h 76"/>
                <a:gd name="T16" fmla="*/ 28 w 49"/>
                <a:gd name="T17" fmla="*/ 64 h 76"/>
                <a:gd name="T18" fmla="*/ 28 w 49"/>
                <a:gd name="T19" fmla="*/ 0 h 76"/>
                <a:gd name="T20" fmla="*/ 21 w 49"/>
                <a:gd name="T21" fmla="*/ 0 h 76"/>
                <a:gd name="T22" fmla="*/ 21 w 49"/>
                <a:gd name="T23" fmla="*/ 64 h 76"/>
                <a:gd name="T24" fmla="*/ 21 w 49"/>
                <a:gd name="T25" fmla="*/ 64 h 76"/>
                <a:gd name="T26" fmla="*/ 21 w 49"/>
                <a:gd name="T27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76">
                  <a:moveTo>
                    <a:pt x="21" y="64"/>
                  </a:moveTo>
                  <a:lnTo>
                    <a:pt x="4" y="47"/>
                  </a:lnTo>
                  <a:lnTo>
                    <a:pt x="0" y="5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6" y="74"/>
                  </a:lnTo>
                  <a:lnTo>
                    <a:pt x="49" y="51"/>
                  </a:lnTo>
                  <a:lnTo>
                    <a:pt x="45" y="47"/>
                  </a:lnTo>
                  <a:lnTo>
                    <a:pt x="28" y="6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64"/>
                  </a:lnTo>
                  <a:close/>
                  <a:moveTo>
                    <a:pt x="21" y="64"/>
                  </a:moveTo>
                  <a:lnTo>
                    <a:pt x="21" y="6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8">
              <a:extLst>
                <a:ext uri="{FF2B5EF4-FFF2-40B4-BE49-F238E27FC236}">
                  <a16:creationId xmlns:a16="http://schemas.microsoft.com/office/drawing/2014/main" id="{1ABBF79E-DF4D-44C6-A154-4E54BF734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5216" y="3736399"/>
              <a:ext cx="77787" cy="120650"/>
            </a:xfrm>
            <a:custGeom>
              <a:avLst/>
              <a:gdLst>
                <a:gd name="T0" fmla="*/ 21 w 49"/>
                <a:gd name="T1" fmla="*/ 64 h 76"/>
                <a:gd name="T2" fmla="*/ 4 w 49"/>
                <a:gd name="T3" fmla="*/ 47 h 76"/>
                <a:gd name="T4" fmla="*/ 0 w 49"/>
                <a:gd name="T5" fmla="*/ 51 h 76"/>
                <a:gd name="T6" fmla="*/ 22 w 49"/>
                <a:gd name="T7" fmla="*/ 74 h 76"/>
                <a:gd name="T8" fmla="*/ 24 w 49"/>
                <a:gd name="T9" fmla="*/ 76 h 76"/>
                <a:gd name="T10" fmla="*/ 26 w 49"/>
                <a:gd name="T11" fmla="*/ 74 h 76"/>
                <a:gd name="T12" fmla="*/ 49 w 49"/>
                <a:gd name="T13" fmla="*/ 51 h 76"/>
                <a:gd name="T14" fmla="*/ 45 w 49"/>
                <a:gd name="T15" fmla="*/ 47 h 76"/>
                <a:gd name="T16" fmla="*/ 28 w 49"/>
                <a:gd name="T17" fmla="*/ 64 h 76"/>
                <a:gd name="T18" fmla="*/ 28 w 49"/>
                <a:gd name="T19" fmla="*/ 0 h 76"/>
                <a:gd name="T20" fmla="*/ 21 w 49"/>
                <a:gd name="T21" fmla="*/ 0 h 76"/>
                <a:gd name="T22" fmla="*/ 21 w 49"/>
                <a:gd name="T23" fmla="*/ 64 h 76"/>
                <a:gd name="T24" fmla="*/ 21 w 49"/>
                <a:gd name="T25" fmla="*/ 64 h 76"/>
                <a:gd name="T26" fmla="*/ 21 w 49"/>
                <a:gd name="T27" fmla="*/ 6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76">
                  <a:moveTo>
                    <a:pt x="21" y="64"/>
                  </a:moveTo>
                  <a:lnTo>
                    <a:pt x="4" y="47"/>
                  </a:lnTo>
                  <a:lnTo>
                    <a:pt x="0" y="5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6" y="74"/>
                  </a:lnTo>
                  <a:lnTo>
                    <a:pt x="49" y="51"/>
                  </a:lnTo>
                  <a:lnTo>
                    <a:pt x="45" y="47"/>
                  </a:lnTo>
                  <a:lnTo>
                    <a:pt x="28" y="64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21" y="64"/>
                  </a:lnTo>
                  <a:moveTo>
                    <a:pt x="21" y="64"/>
                  </a:moveTo>
                  <a:lnTo>
                    <a:pt x="21" y="6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9">
              <a:extLst>
                <a:ext uri="{FF2B5EF4-FFF2-40B4-BE49-F238E27FC236}">
                  <a16:creationId xmlns:a16="http://schemas.microsoft.com/office/drawing/2014/main" id="{E502822E-C577-40F2-AB9C-8B345E985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353" y="3563361"/>
              <a:ext cx="280987" cy="163512"/>
            </a:xfrm>
            <a:custGeom>
              <a:avLst/>
              <a:gdLst>
                <a:gd name="T0" fmla="*/ 108 w 133"/>
                <a:gd name="T1" fmla="*/ 77 h 77"/>
                <a:gd name="T2" fmla="*/ 20 w 133"/>
                <a:gd name="T3" fmla="*/ 77 h 77"/>
                <a:gd name="T4" fmla="*/ 3 w 133"/>
                <a:gd name="T5" fmla="*/ 67 h 77"/>
                <a:gd name="T6" fmla="*/ 4 w 133"/>
                <a:gd name="T7" fmla="*/ 47 h 77"/>
                <a:gd name="T8" fmla="*/ 22 w 133"/>
                <a:gd name="T9" fmla="*/ 40 h 77"/>
                <a:gd name="T10" fmla="*/ 24 w 133"/>
                <a:gd name="T11" fmla="*/ 39 h 77"/>
                <a:gd name="T12" fmla="*/ 25 w 133"/>
                <a:gd name="T13" fmla="*/ 37 h 77"/>
                <a:gd name="T14" fmla="*/ 31 w 133"/>
                <a:gd name="T15" fmla="*/ 19 h 77"/>
                <a:gd name="T16" fmla="*/ 49 w 133"/>
                <a:gd name="T17" fmla="*/ 19 h 77"/>
                <a:gd name="T18" fmla="*/ 51 w 133"/>
                <a:gd name="T19" fmla="*/ 19 h 77"/>
                <a:gd name="T20" fmla="*/ 52 w 133"/>
                <a:gd name="T21" fmla="*/ 18 h 77"/>
                <a:gd name="T22" fmla="*/ 86 w 133"/>
                <a:gd name="T23" fmla="*/ 3 h 77"/>
                <a:gd name="T24" fmla="*/ 113 w 133"/>
                <a:gd name="T25" fmla="*/ 29 h 77"/>
                <a:gd name="T26" fmla="*/ 114 w 133"/>
                <a:gd name="T27" fmla="*/ 31 h 77"/>
                <a:gd name="T28" fmla="*/ 132 w 133"/>
                <a:gd name="T29" fmla="*/ 57 h 77"/>
                <a:gd name="T30" fmla="*/ 108 w 133"/>
                <a:gd name="T31" fmla="*/ 77 h 77"/>
                <a:gd name="T32" fmla="*/ 108 w 133"/>
                <a:gd name="T33" fmla="*/ 77 h 77"/>
                <a:gd name="T34" fmla="*/ 108 w 133"/>
                <a:gd name="T3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77">
                  <a:moveTo>
                    <a:pt x="108" y="77"/>
                  </a:moveTo>
                  <a:cubicBezTo>
                    <a:pt x="20" y="77"/>
                    <a:pt x="20" y="77"/>
                    <a:pt x="20" y="77"/>
                  </a:cubicBezTo>
                  <a:cubicBezTo>
                    <a:pt x="13" y="77"/>
                    <a:pt x="6" y="73"/>
                    <a:pt x="3" y="67"/>
                  </a:cubicBezTo>
                  <a:cubicBezTo>
                    <a:pt x="0" y="61"/>
                    <a:pt x="0" y="53"/>
                    <a:pt x="4" y="47"/>
                  </a:cubicBezTo>
                  <a:cubicBezTo>
                    <a:pt x="8" y="42"/>
                    <a:pt x="15" y="39"/>
                    <a:pt x="22" y="40"/>
                  </a:cubicBezTo>
                  <a:cubicBezTo>
                    <a:pt x="23" y="40"/>
                    <a:pt x="24" y="40"/>
                    <a:pt x="24" y="39"/>
                  </a:cubicBezTo>
                  <a:cubicBezTo>
                    <a:pt x="25" y="38"/>
                    <a:pt x="25" y="38"/>
                    <a:pt x="25" y="37"/>
                  </a:cubicBezTo>
                  <a:cubicBezTo>
                    <a:pt x="23" y="30"/>
                    <a:pt x="25" y="23"/>
                    <a:pt x="31" y="19"/>
                  </a:cubicBezTo>
                  <a:cubicBezTo>
                    <a:pt x="36" y="15"/>
                    <a:pt x="43" y="15"/>
                    <a:pt x="49" y="19"/>
                  </a:cubicBezTo>
                  <a:cubicBezTo>
                    <a:pt x="50" y="19"/>
                    <a:pt x="50" y="19"/>
                    <a:pt x="51" y="19"/>
                  </a:cubicBezTo>
                  <a:cubicBezTo>
                    <a:pt x="52" y="19"/>
                    <a:pt x="52" y="18"/>
                    <a:pt x="52" y="18"/>
                  </a:cubicBezTo>
                  <a:cubicBezTo>
                    <a:pt x="59" y="6"/>
                    <a:pt x="73" y="0"/>
                    <a:pt x="86" y="3"/>
                  </a:cubicBezTo>
                  <a:cubicBezTo>
                    <a:pt x="100" y="5"/>
                    <a:pt x="110" y="16"/>
                    <a:pt x="113" y="29"/>
                  </a:cubicBezTo>
                  <a:cubicBezTo>
                    <a:pt x="113" y="30"/>
                    <a:pt x="113" y="31"/>
                    <a:pt x="114" y="31"/>
                  </a:cubicBezTo>
                  <a:cubicBezTo>
                    <a:pt x="126" y="34"/>
                    <a:pt x="133" y="45"/>
                    <a:pt x="132" y="57"/>
                  </a:cubicBezTo>
                  <a:cubicBezTo>
                    <a:pt x="130" y="68"/>
                    <a:pt x="120" y="77"/>
                    <a:pt x="108" y="77"/>
                  </a:cubicBezTo>
                  <a:close/>
                  <a:moveTo>
                    <a:pt x="108" y="77"/>
                  </a:moveTo>
                  <a:cubicBezTo>
                    <a:pt x="108" y="77"/>
                    <a:pt x="108" y="77"/>
                    <a:pt x="108" y="7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90">
              <a:extLst>
                <a:ext uri="{FF2B5EF4-FFF2-40B4-BE49-F238E27FC236}">
                  <a16:creationId xmlns:a16="http://schemas.microsoft.com/office/drawing/2014/main" id="{B298159B-8B09-498E-9845-27CD47E208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2353" y="3563361"/>
              <a:ext cx="280987" cy="163512"/>
            </a:xfrm>
            <a:custGeom>
              <a:avLst/>
              <a:gdLst>
                <a:gd name="T0" fmla="*/ 114 w 133"/>
                <a:gd name="T1" fmla="*/ 31 h 77"/>
                <a:gd name="T2" fmla="*/ 113 w 133"/>
                <a:gd name="T3" fmla="*/ 29 h 77"/>
                <a:gd name="T4" fmla="*/ 86 w 133"/>
                <a:gd name="T5" fmla="*/ 3 h 77"/>
                <a:gd name="T6" fmla="*/ 52 w 133"/>
                <a:gd name="T7" fmla="*/ 18 h 77"/>
                <a:gd name="T8" fmla="*/ 51 w 133"/>
                <a:gd name="T9" fmla="*/ 19 h 77"/>
                <a:gd name="T10" fmla="*/ 49 w 133"/>
                <a:gd name="T11" fmla="*/ 19 h 77"/>
                <a:gd name="T12" fmla="*/ 31 w 133"/>
                <a:gd name="T13" fmla="*/ 19 h 77"/>
                <a:gd name="T14" fmla="*/ 25 w 133"/>
                <a:gd name="T15" fmla="*/ 37 h 77"/>
                <a:gd name="T16" fmla="*/ 24 w 133"/>
                <a:gd name="T17" fmla="*/ 39 h 77"/>
                <a:gd name="T18" fmla="*/ 22 w 133"/>
                <a:gd name="T19" fmla="*/ 40 h 77"/>
                <a:gd name="T20" fmla="*/ 4 w 133"/>
                <a:gd name="T21" fmla="*/ 47 h 77"/>
                <a:gd name="T22" fmla="*/ 3 w 133"/>
                <a:gd name="T23" fmla="*/ 67 h 77"/>
                <a:gd name="T24" fmla="*/ 20 w 133"/>
                <a:gd name="T25" fmla="*/ 77 h 77"/>
                <a:gd name="T26" fmla="*/ 108 w 133"/>
                <a:gd name="T27" fmla="*/ 77 h 77"/>
                <a:gd name="T28" fmla="*/ 132 w 133"/>
                <a:gd name="T29" fmla="*/ 57 h 77"/>
                <a:gd name="T30" fmla="*/ 114 w 133"/>
                <a:gd name="T31" fmla="*/ 31 h 77"/>
                <a:gd name="T32" fmla="*/ 114 w 133"/>
                <a:gd name="T33" fmla="*/ 31 h 77"/>
                <a:gd name="T34" fmla="*/ 114 w 133"/>
                <a:gd name="T35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77">
                  <a:moveTo>
                    <a:pt x="114" y="31"/>
                  </a:moveTo>
                  <a:cubicBezTo>
                    <a:pt x="113" y="31"/>
                    <a:pt x="113" y="30"/>
                    <a:pt x="113" y="29"/>
                  </a:cubicBezTo>
                  <a:cubicBezTo>
                    <a:pt x="110" y="16"/>
                    <a:pt x="100" y="5"/>
                    <a:pt x="86" y="3"/>
                  </a:cubicBezTo>
                  <a:cubicBezTo>
                    <a:pt x="73" y="0"/>
                    <a:pt x="59" y="6"/>
                    <a:pt x="52" y="18"/>
                  </a:cubicBezTo>
                  <a:cubicBezTo>
                    <a:pt x="52" y="18"/>
                    <a:pt x="52" y="19"/>
                    <a:pt x="51" y="19"/>
                  </a:cubicBezTo>
                  <a:cubicBezTo>
                    <a:pt x="50" y="19"/>
                    <a:pt x="50" y="19"/>
                    <a:pt x="49" y="19"/>
                  </a:cubicBezTo>
                  <a:cubicBezTo>
                    <a:pt x="43" y="15"/>
                    <a:pt x="36" y="15"/>
                    <a:pt x="31" y="19"/>
                  </a:cubicBezTo>
                  <a:cubicBezTo>
                    <a:pt x="25" y="23"/>
                    <a:pt x="23" y="30"/>
                    <a:pt x="25" y="37"/>
                  </a:cubicBezTo>
                  <a:cubicBezTo>
                    <a:pt x="25" y="38"/>
                    <a:pt x="25" y="38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5" y="39"/>
                    <a:pt x="8" y="42"/>
                    <a:pt x="4" y="47"/>
                  </a:cubicBezTo>
                  <a:cubicBezTo>
                    <a:pt x="0" y="53"/>
                    <a:pt x="0" y="61"/>
                    <a:pt x="3" y="67"/>
                  </a:cubicBezTo>
                  <a:cubicBezTo>
                    <a:pt x="6" y="73"/>
                    <a:pt x="13" y="77"/>
                    <a:pt x="20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0" y="77"/>
                    <a:pt x="130" y="68"/>
                    <a:pt x="132" y="57"/>
                  </a:cubicBezTo>
                  <a:cubicBezTo>
                    <a:pt x="133" y="45"/>
                    <a:pt x="126" y="34"/>
                    <a:pt x="114" y="31"/>
                  </a:cubicBezTo>
                  <a:close/>
                  <a:moveTo>
                    <a:pt x="114" y="31"/>
                  </a:moveTo>
                  <a:cubicBezTo>
                    <a:pt x="114" y="31"/>
                    <a:pt x="114" y="31"/>
                    <a:pt x="114" y="3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86CA1C1D-F287-4601-95AE-D6B2B3169244}"/>
              </a:ext>
            </a:extLst>
          </p:cNvPr>
          <p:cNvGrpSpPr/>
          <p:nvPr/>
        </p:nvGrpSpPr>
        <p:grpSpPr>
          <a:xfrm>
            <a:off x="4545878" y="4901624"/>
            <a:ext cx="376238" cy="334962"/>
            <a:chOff x="4545878" y="4901624"/>
            <a:chExt cx="376238" cy="334962"/>
          </a:xfrm>
        </p:grpSpPr>
        <p:sp>
          <p:nvSpPr>
            <p:cNvPr id="276" name="Rectangle 191">
              <a:extLst>
                <a:ext uri="{FF2B5EF4-FFF2-40B4-BE49-F238E27FC236}">
                  <a16:creationId xmlns:a16="http://schemas.microsoft.com/office/drawing/2014/main" id="{589B6D54-7B76-4CE1-B9C7-9BD7AC5B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91" y="4961949"/>
              <a:ext cx="179387" cy="587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92">
              <a:extLst>
                <a:ext uri="{FF2B5EF4-FFF2-40B4-BE49-F238E27FC236}">
                  <a16:creationId xmlns:a16="http://schemas.microsoft.com/office/drawing/2014/main" id="{A6A43BF8-EA90-44BD-8238-42BC528AE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891" y="4901624"/>
              <a:ext cx="179387" cy="476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3">
              <a:extLst>
                <a:ext uri="{FF2B5EF4-FFF2-40B4-BE49-F238E27FC236}">
                  <a16:creationId xmlns:a16="http://schemas.microsoft.com/office/drawing/2014/main" id="{D1073A1C-A09B-46E5-BDDA-BBC7DFA0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5891" y="5033386"/>
              <a:ext cx="179387" cy="203200"/>
            </a:xfrm>
            <a:custGeom>
              <a:avLst/>
              <a:gdLst>
                <a:gd name="T0" fmla="*/ 0 w 113"/>
                <a:gd name="T1" fmla="*/ 128 h 128"/>
                <a:gd name="T2" fmla="*/ 113 w 113"/>
                <a:gd name="T3" fmla="*/ 128 h 128"/>
                <a:gd name="T4" fmla="*/ 113 w 113"/>
                <a:gd name="T5" fmla="*/ 0 h 128"/>
                <a:gd name="T6" fmla="*/ 0 w 113"/>
                <a:gd name="T7" fmla="*/ 0 h 128"/>
                <a:gd name="T8" fmla="*/ 0 w 113"/>
                <a:gd name="T9" fmla="*/ 128 h 128"/>
                <a:gd name="T10" fmla="*/ 68 w 113"/>
                <a:gd name="T11" fmla="*/ 19 h 128"/>
                <a:gd name="T12" fmla="*/ 75 w 113"/>
                <a:gd name="T13" fmla="*/ 19 h 128"/>
                <a:gd name="T14" fmla="*/ 75 w 113"/>
                <a:gd name="T15" fmla="*/ 26 h 128"/>
                <a:gd name="T16" fmla="*/ 68 w 113"/>
                <a:gd name="T17" fmla="*/ 26 h 128"/>
                <a:gd name="T18" fmla="*/ 68 w 113"/>
                <a:gd name="T19" fmla="*/ 19 h 128"/>
                <a:gd name="T20" fmla="*/ 52 w 113"/>
                <a:gd name="T21" fmla="*/ 19 h 128"/>
                <a:gd name="T22" fmla="*/ 60 w 113"/>
                <a:gd name="T23" fmla="*/ 19 h 128"/>
                <a:gd name="T24" fmla="*/ 60 w 113"/>
                <a:gd name="T25" fmla="*/ 26 h 128"/>
                <a:gd name="T26" fmla="*/ 52 w 113"/>
                <a:gd name="T27" fmla="*/ 26 h 128"/>
                <a:gd name="T28" fmla="*/ 52 w 113"/>
                <a:gd name="T29" fmla="*/ 19 h 128"/>
                <a:gd name="T30" fmla="*/ 37 w 113"/>
                <a:gd name="T31" fmla="*/ 19 h 128"/>
                <a:gd name="T32" fmla="*/ 45 w 113"/>
                <a:gd name="T33" fmla="*/ 19 h 128"/>
                <a:gd name="T34" fmla="*/ 45 w 113"/>
                <a:gd name="T35" fmla="*/ 26 h 128"/>
                <a:gd name="T36" fmla="*/ 37 w 113"/>
                <a:gd name="T37" fmla="*/ 26 h 128"/>
                <a:gd name="T38" fmla="*/ 37 w 113"/>
                <a:gd name="T39" fmla="*/ 19 h 128"/>
                <a:gd name="T40" fmla="*/ 37 w 113"/>
                <a:gd name="T41" fmla="*/ 19 h 128"/>
                <a:gd name="T42" fmla="*/ 37 w 113"/>
                <a:gd name="T43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28">
                  <a:moveTo>
                    <a:pt x="0" y="128"/>
                  </a:moveTo>
                  <a:lnTo>
                    <a:pt x="113" y="128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68" y="19"/>
                  </a:moveTo>
                  <a:lnTo>
                    <a:pt x="75" y="19"/>
                  </a:lnTo>
                  <a:lnTo>
                    <a:pt x="75" y="26"/>
                  </a:lnTo>
                  <a:lnTo>
                    <a:pt x="68" y="26"/>
                  </a:lnTo>
                  <a:lnTo>
                    <a:pt x="68" y="19"/>
                  </a:lnTo>
                  <a:close/>
                  <a:moveTo>
                    <a:pt x="52" y="19"/>
                  </a:moveTo>
                  <a:lnTo>
                    <a:pt x="60" y="19"/>
                  </a:lnTo>
                  <a:lnTo>
                    <a:pt x="60" y="26"/>
                  </a:lnTo>
                  <a:lnTo>
                    <a:pt x="52" y="26"/>
                  </a:lnTo>
                  <a:lnTo>
                    <a:pt x="52" y="19"/>
                  </a:lnTo>
                  <a:close/>
                  <a:moveTo>
                    <a:pt x="37" y="19"/>
                  </a:moveTo>
                  <a:lnTo>
                    <a:pt x="45" y="19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9"/>
                  </a:lnTo>
                  <a:close/>
                  <a:moveTo>
                    <a:pt x="37" y="19"/>
                  </a:moveTo>
                  <a:lnTo>
                    <a:pt x="37" y="1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4">
              <a:extLst>
                <a:ext uri="{FF2B5EF4-FFF2-40B4-BE49-F238E27FC236}">
                  <a16:creationId xmlns:a16="http://schemas.microsoft.com/office/drawing/2014/main" id="{664B504C-3270-4912-A22C-3781C8926F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5891" y="5033386"/>
              <a:ext cx="179387" cy="203200"/>
            </a:xfrm>
            <a:custGeom>
              <a:avLst/>
              <a:gdLst>
                <a:gd name="T0" fmla="*/ 0 w 113"/>
                <a:gd name="T1" fmla="*/ 128 h 128"/>
                <a:gd name="T2" fmla="*/ 113 w 113"/>
                <a:gd name="T3" fmla="*/ 128 h 128"/>
                <a:gd name="T4" fmla="*/ 113 w 113"/>
                <a:gd name="T5" fmla="*/ 0 h 128"/>
                <a:gd name="T6" fmla="*/ 0 w 113"/>
                <a:gd name="T7" fmla="*/ 0 h 128"/>
                <a:gd name="T8" fmla="*/ 0 w 113"/>
                <a:gd name="T9" fmla="*/ 128 h 128"/>
                <a:gd name="T10" fmla="*/ 68 w 113"/>
                <a:gd name="T11" fmla="*/ 19 h 128"/>
                <a:gd name="T12" fmla="*/ 75 w 113"/>
                <a:gd name="T13" fmla="*/ 19 h 128"/>
                <a:gd name="T14" fmla="*/ 75 w 113"/>
                <a:gd name="T15" fmla="*/ 26 h 128"/>
                <a:gd name="T16" fmla="*/ 68 w 113"/>
                <a:gd name="T17" fmla="*/ 26 h 128"/>
                <a:gd name="T18" fmla="*/ 68 w 113"/>
                <a:gd name="T19" fmla="*/ 19 h 128"/>
                <a:gd name="T20" fmla="*/ 52 w 113"/>
                <a:gd name="T21" fmla="*/ 19 h 128"/>
                <a:gd name="T22" fmla="*/ 60 w 113"/>
                <a:gd name="T23" fmla="*/ 19 h 128"/>
                <a:gd name="T24" fmla="*/ 60 w 113"/>
                <a:gd name="T25" fmla="*/ 26 h 128"/>
                <a:gd name="T26" fmla="*/ 52 w 113"/>
                <a:gd name="T27" fmla="*/ 26 h 128"/>
                <a:gd name="T28" fmla="*/ 52 w 113"/>
                <a:gd name="T29" fmla="*/ 19 h 128"/>
                <a:gd name="T30" fmla="*/ 37 w 113"/>
                <a:gd name="T31" fmla="*/ 19 h 128"/>
                <a:gd name="T32" fmla="*/ 45 w 113"/>
                <a:gd name="T33" fmla="*/ 19 h 128"/>
                <a:gd name="T34" fmla="*/ 45 w 113"/>
                <a:gd name="T35" fmla="*/ 26 h 128"/>
                <a:gd name="T36" fmla="*/ 37 w 113"/>
                <a:gd name="T37" fmla="*/ 26 h 128"/>
                <a:gd name="T38" fmla="*/ 37 w 113"/>
                <a:gd name="T39" fmla="*/ 19 h 128"/>
                <a:gd name="T40" fmla="*/ 37 w 113"/>
                <a:gd name="T41" fmla="*/ 19 h 128"/>
                <a:gd name="T42" fmla="*/ 37 w 113"/>
                <a:gd name="T43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28">
                  <a:moveTo>
                    <a:pt x="0" y="128"/>
                  </a:moveTo>
                  <a:lnTo>
                    <a:pt x="113" y="128"/>
                  </a:lnTo>
                  <a:lnTo>
                    <a:pt x="113" y="0"/>
                  </a:lnTo>
                  <a:lnTo>
                    <a:pt x="0" y="0"/>
                  </a:lnTo>
                  <a:lnTo>
                    <a:pt x="0" y="128"/>
                  </a:lnTo>
                  <a:moveTo>
                    <a:pt x="68" y="19"/>
                  </a:moveTo>
                  <a:lnTo>
                    <a:pt x="75" y="19"/>
                  </a:lnTo>
                  <a:lnTo>
                    <a:pt x="75" y="26"/>
                  </a:lnTo>
                  <a:lnTo>
                    <a:pt x="68" y="26"/>
                  </a:lnTo>
                  <a:lnTo>
                    <a:pt x="68" y="19"/>
                  </a:lnTo>
                  <a:moveTo>
                    <a:pt x="52" y="19"/>
                  </a:moveTo>
                  <a:lnTo>
                    <a:pt x="60" y="19"/>
                  </a:lnTo>
                  <a:lnTo>
                    <a:pt x="60" y="26"/>
                  </a:lnTo>
                  <a:lnTo>
                    <a:pt x="52" y="26"/>
                  </a:lnTo>
                  <a:lnTo>
                    <a:pt x="52" y="19"/>
                  </a:lnTo>
                  <a:moveTo>
                    <a:pt x="37" y="19"/>
                  </a:moveTo>
                  <a:lnTo>
                    <a:pt x="45" y="19"/>
                  </a:lnTo>
                  <a:lnTo>
                    <a:pt x="45" y="26"/>
                  </a:lnTo>
                  <a:lnTo>
                    <a:pt x="37" y="26"/>
                  </a:lnTo>
                  <a:lnTo>
                    <a:pt x="37" y="19"/>
                  </a:lnTo>
                  <a:moveTo>
                    <a:pt x="37" y="19"/>
                  </a:moveTo>
                  <a:lnTo>
                    <a:pt x="37" y="1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5">
              <a:extLst>
                <a:ext uri="{FF2B5EF4-FFF2-40B4-BE49-F238E27FC236}">
                  <a16:creationId xmlns:a16="http://schemas.microsoft.com/office/drawing/2014/main" id="{972B98D7-9CE1-4B2A-A483-D91DC1DF9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5878" y="4968299"/>
              <a:ext cx="42862" cy="176212"/>
            </a:xfrm>
            <a:custGeom>
              <a:avLst/>
              <a:gdLst>
                <a:gd name="T0" fmla="*/ 15 w 20"/>
                <a:gd name="T1" fmla="*/ 0 h 84"/>
                <a:gd name="T2" fmla="*/ 15 w 20"/>
                <a:gd name="T3" fmla="*/ 84 h 84"/>
                <a:gd name="T4" fmla="*/ 20 w 20"/>
                <a:gd name="T5" fmla="*/ 81 h 84"/>
                <a:gd name="T6" fmla="*/ 20 w 20"/>
                <a:gd name="T7" fmla="*/ 3 h 84"/>
                <a:gd name="T8" fmla="*/ 15 w 20"/>
                <a:gd name="T9" fmla="*/ 0 h 84"/>
                <a:gd name="T10" fmla="*/ 15 w 20"/>
                <a:gd name="T11" fmla="*/ 0 h 84"/>
                <a:gd name="T12" fmla="*/ 15 w 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15" y="0"/>
                  </a:moveTo>
                  <a:cubicBezTo>
                    <a:pt x="0" y="26"/>
                    <a:pt x="0" y="58"/>
                    <a:pt x="15" y="8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6" y="57"/>
                    <a:pt x="6" y="27"/>
                    <a:pt x="20" y="3"/>
                  </a:cubicBezTo>
                  <a:lnTo>
                    <a:pt x="15" y="0"/>
                  </a:ln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6">
              <a:extLst>
                <a:ext uri="{FF2B5EF4-FFF2-40B4-BE49-F238E27FC236}">
                  <a16:creationId xmlns:a16="http://schemas.microsoft.com/office/drawing/2014/main" id="{2E3B13DF-19F2-467F-9DE2-FFC5EE459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7153" y="4995286"/>
              <a:ext cx="28575" cy="122237"/>
            </a:xfrm>
            <a:custGeom>
              <a:avLst/>
              <a:gdLst>
                <a:gd name="T0" fmla="*/ 9 w 14"/>
                <a:gd name="T1" fmla="*/ 0 h 58"/>
                <a:gd name="T2" fmla="*/ 9 w 14"/>
                <a:gd name="T3" fmla="*/ 58 h 58"/>
                <a:gd name="T4" fmla="*/ 14 w 14"/>
                <a:gd name="T5" fmla="*/ 56 h 58"/>
                <a:gd name="T6" fmla="*/ 14 w 14"/>
                <a:gd name="T7" fmla="*/ 3 h 58"/>
                <a:gd name="T8" fmla="*/ 9 w 14"/>
                <a:gd name="T9" fmla="*/ 0 h 58"/>
                <a:gd name="T10" fmla="*/ 9 w 14"/>
                <a:gd name="T11" fmla="*/ 0 h 58"/>
                <a:gd name="T12" fmla="*/ 9 w 14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9" y="0"/>
                  </a:moveTo>
                  <a:cubicBezTo>
                    <a:pt x="0" y="18"/>
                    <a:pt x="0" y="40"/>
                    <a:pt x="9" y="58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6" y="39"/>
                    <a:pt x="6" y="19"/>
                    <a:pt x="14" y="3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7">
              <a:extLst>
                <a:ext uri="{FF2B5EF4-FFF2-40B4-BE49-F238E27FC236}">
                  <a16:creationId xmlns:a16="http://schemas.microsoft.com/office/drawing/2014/main" id="{6AAB5151-3AF6-4D0F-A5BF-10C98EB22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0841" y="4968299"/>
              <a:ext cx="41275" cy="176212"/>
            </a:xfrm>
            <a:custGeom>
              <a:avLst/>
              <a:gdLst>
                <a:gd name="T0" fmla="*/ 5 w 20"/>
                <a:gd name="T1" fmla="*/ 0 h 84"/>
                <a:gd name="T2" fmla="*/ 0 w 20"/>
                <a:gd name="T3" fmla="*/ 3 h 84"/>
                <a:gd name="T4" fmla="*/ 0 w 20"/>
                <a:gd name="T5" fmla="*/ 81 h 84"/>
                <a:gd name="T6" fmla="*/ 5 w 20"/>
                <a:gd name="T7" fmla="*/ 84 h 84"/>
                <a:gd name="T8" fmla="*/ 5 w 20"/>
                <a:gd name="T9" fmla="*/ 0 h 84"/>
                <a:gd name="T10" fmla="*/ 5 w 20"/>
                <a:gd name="T11" fmla="*/ 0 h 84"/>
                <a:gd name="T12" fmla="*/ 5 w 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4" y="27"/>
                    <a:pt x="14" y="57"/>
                    <a:pt x="0" y="8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0" y="58"/>
                    <a:pt x="20" y="26"/>
                    <a:pt x="5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8">
              <a:extLst>
                <a:ext uri="{FF2B5EF4-FFF2-40B4-BE49-F238E27FC236}">
                  <a16:creationId xmlns:a16="http://schemas.microsoft.com/office/drawing/2014/main" id="{1329BD68-0467-4CFF-A2E8-92F6F211E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266" y="4995286"/>
              <a:ext cx="30162" cy="122237"/>
            </a:xfrm>
            <a:custGeom>
              <a:avLst/>
              <a:gdLst>
                <a:gd name="T0" fmla="*/ 0 w 14"/>
                <a:gd name="T1" fmla="*/ 3 h 58"/>
                <a:gd name="T2" fmla="*/ 0 w 14"/>
                <a:gd name="T3" fmla="*/ 56 h 58"/>
                <a:gd name="T4" fmla="*/ 6 w 14"/>
                <a:gd name="T5" fmla="*/ 58 h 58"/>
                <a:gd name="T6" fmla="*/ 6 w 14"/>
                <a:gd name="T7" fmla="*/ 0 h 58"/>
                <a:gd name="T8" fmla="*/ 0 w 14"/>
                <a:gd name="T9" fmla="*/ 3 h 58"/>
                <a:gd name="T10" fmla="*/ 0 w 14"/>
                <a:gd name="T11" fmla="*/ 3 h 58"/>
                <a:gd name="T12" fmla="*/ 0 w 14"/>
                <a:gd name="T1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0" y="3"/>
                  </a:moveTo>
                  <a:cubicBezTo>
                    <a:pt x="8" y="19"/>
                    <a:pt x="8" y="39"/>
                    <a:pt x="0" y="5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14" y="40"/>
                    <a:pt x="14" y="18"/>
                    <a:pt x="6" y="0"/>
                  </a:cubicBezTo>
                  <a:lnTo>
                    <a:pt x="0" y="3"/>
                  </a:lnTo>
                  <a:close/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9F9DD78A-8F8B-4044-BD06-87C55F579C96}"/>
              </a:ext>
            </a:extLst>
          </p:cNvPr>
          <p:cNvGrpSpPr/>
          <p:nvPr/>
        </p:nvGrpSpPr>
        <p:grpSpPr>
          <a:xfrm>
            <a:off x="1620116" y="4911149"/>
            <a:ext cx="384174" cy="314324"/>
            <a:chOff x="1620116" y="4911149"/>
            <a:chExt cx="384174" cy="314324"/>
          </a:xfrm>
        </p:grpSpPr>
        <p:sp>
          <p:nvSpPr>
            <p:cNvPr id="284" name="Freeform 199">
              <a:extLst>
                <a:ext uri="{FF2B5EF4-FFF2-40B4-BE49-F238E27FC236}">
                  <a16:creationId xmlns:a16="http://schemas.microsoft.com/office/drawing/2014/main" id="{17C7D348-4E74-41E2-876E-C8319A38C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841" y="5054024"/>
              <a:ext cx="26987" cy="26987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00">
              <a:extLst>
                <a:ext uri="{FF2B5EF4-FFF2-40B4-BE49-F238E27FC236}">
                  <a16:creationId xmlns:a16="http://schemas.microsoft.com/office/drawing/2014/main" id="{F8EDEB56-B382-4115-94BF-9A1B49787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503" y="5000049"/>
              <a:ext cx="28575" cy="28575"/>
            </a:xfrm>
            <a:custGeom>
              <a:avLst/>
              <a:gdLst>
                <a:gd name="T0" fmla="*/ 5 w 14"/>
                <a:gd name="T1" fmla="*/ 13 h 14"/>
                <a:gd name="T2" fmla="*/ 13 w 14"/>
                <a:gd name="T3" fmla="*/ 9 h 14"/>
                <a:gd name="T4" fmla="*/ 9 w 14"/>
                <a:gd name="T5" fmla="*/ 1 h 14"/>
                <a:gd name="T6" fmla="*/ 7 w 14"/>
                <a:gd name="T7" fmla="*/ 0 h 14"/>
                <a:gd name="T8" fmla="*/ 1 w 14"/>
                <a:gd name="T9" fmla="*/ 6 h 14"/>
                <a:gd name="T10" fmla="*/ 5 w 14"/>
                <a:gd name="T11" fmla="*/ 13 h 14"/>
                <a:gd name="T12" fmla="*/ 5 w 14"/>
                <a:gd name="T13" fmla="*/ 13 h 14"/>
                <a:gd name="T14" fmla="*/ 5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5" y="13"/>
                  </a:moveTo>
                  <a:cubicBezTo>
                    <a:pt x="9" y="14"/>
                    <a:pt x="12" y="12"/>
                    <a:pt x="13" y="9"/>
                  </a:cubicBezTo>
                  <a:cubicBezTo>
                    <a:pt x="14" y="5"/>
                    <a:pt x="12" y="2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4" y="0"/>
                    <a:pt x="1" y="3"/>
                    <a:pt x="1" y="6"/>
                  </a:cubicBezTo>
                  <a:cubicBezTo>
                    <a:pt x="0" y="9"/>
                    <a:pt x="2" y="12"/>
                    <a:pt x="5" y="13"/>
                  </a:cubicBezTo>
                  <a:close/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1">
              <a:extLst>
                <a:ext uri="{FF2B5EF4-FFF2-40B4-BE49-F238E27FC236}">
                  <a16:creationId xmlns:a16="http://schemas.microsoft.com/office/drawing/2014/main" id="{61961F08-5FDC-4D34-922C-46239D2D0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628" y="4980999"/>
              <a:ext cx="220662" cy="176212"/>
            </a:xfrm>
            <a:custGeom>
              <a:avLst/>
              <a:gdLst>
                <a:gd name="T0" fmla="*/ 104 w 104"/>
                <a:gd name="T1" fmla="*/ 0 h 84"/>
                <a:gd name="T2" fmla="*/ 0 w 104"/>
                <a:gd name="T3" fmla="*/ 0 h 84"/>
                <a:gd name="T4" fmla="*/ 0 w 104"/>
                <a:gd name="T5" fmla="*/ 84 h 84"/>
                <a:gd name="T6" fmla="*/ 104 w 104"/>
                <a:gd name="T7" fmla="*/ 84 h 84"/>
                <a:gd name="T8" fmla="*/ 104 w 104"/>
                <a:gd name="T9" fmla="*/ 0 h 84"/>
                <a:gd name="T10" fmla="*/ 42 w 104"/>
                <a:gd name="T11" fmla="*/ 42 h 84"/>
                <a:gd name="T12" fmla="*/ 42 w 104"/>
                <a:gd name="T13" fmla="*/ 45 h 84"/>
                <a:gd name="T14" fmla="*/ 65 w 104"/>
                <a:gd name="T15" fmla="*/ 59 h 84"/>
                <a:gd name="T16" fmla="*/ 80 w 104"/>
                <a:gd name="T17" fmla="*/ 56 h 84"/>
                <a:gd name="T18" fmla="*/ 87 w 104"/>
                <a:gd name="T19" fmla="*/ 69 h 84"/>
                <a:gd name="T20" fmla="*/ 78 w 104"/>
                <a:gd name="T21" fmla="*/ 80 h 84"/>
                <a:gd name="T22" fmla="*/ 62 w 104"/>
                <a:gd name="T23" fmla="*/ 71 h 84"/>
                <a:gd name="T24" fmla="*/ 62 w 104"/>
                <a:gd name="T25" fmla="*/ 64 h 84"/>
                <a:gd name="T26" fmla="*/ 38 w 104"/>
                <a:gd name="T27" fmla="*/ 51 h 84"/>
                <a:gd name="T28" fmla="*/ 24 w 104"/>
                <a:gd name="T29" fmla="*/ 54 h 84"/>
                <a:gd name="T30" fmla="*/ 16 w 104"/>
                <a:gd name="T31" fmla="*/ 42 h 84"/>
                <a:gd name="T32" fmla="*/ 24 w 104"/>
                <a:gd name="T33" fmla="*/ 30 h 84"/>
                <a:gd name="T34" fmla="*/ 38 w 104"/>
                <a:gd name="T35" fmla="*/ 33 h 84"/>
                <a:gd name="T36" fmla="*/ 62 w 104"/>
                <a:gd name="T37" fmla="*/ 19 h 84"/>
                <a:gd name="T38" fmla="*/ 67 w 104"/>
                <a:gd name="T39" fmla="*/ 5 h 84"/>
                <a:gd name="T40" fmla="*/ 82 w 104"/>
                <a:gd name="T41" fmla="*/ 6 h 84"/>
                <a:gd name="T42" fmla="*/ 86 w 104"/>
                <a:gd name="T43" fmla="*/ 20 h 84"/>
                <a:gd name="T44" fmla="*/ 74 w 104"/>
                <a:gd name="T45" fmla="*/ 29 h 84"/>
                <a:gd name="T46" fmla="*/ 71 w 104"/>
                <a:gd name="T47" fmla="*/ 28 h 84"/>
                <a:gd name="T48" fmla="*/ 65 w 104"/>
                <a:gd name="T49" fmla="*/ 25 h 84"/>
                <a:gd name="T50" fmla="*/ 42 w 104"/>
                <a:gd name="T51" fmla="*/ 38 h 84"/>
                <a:gd name="T52" fmla="*/ 42 w 104"/>
                <a:gd name="T53" fmla="*/ 42 h 84"/>
                <a:gd name="T54" fmla="*/ 42 w 104"/>
                <a:gd name="T55" fmla="*/ 42 h 84"/>
                <a:gd name="T56" fmla="*/ 42 w 104"/>
                <a:gd name="T57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84">
                  <a:moveTo>
                    <a:pt x="10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04" y="84"/>
                    <a:pt x="104" y="84"/>
                    <a:pt x="104" y="84"/>
                  </a:cubicBezTo>
                  <a:lnTo>
                    <a:pt x="104" y="0"/>
                  </a:lnTo>
                  <a:close/>
                  <a:moveTo>
                    <a:pt x="42" y="42"/>
                  </a:moveTo>
                  <a:cubicBezTo>
                    <a:pt x="42" y="43"/>
                    <a:pt x="42" y="44"/>
                    <a:pt x="42" y="45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9" y="55"/>
                    <a:pt x="75" y="54"/>
                    <a:pt x="80" y="56"/>
                  </a:cubicBezTo>
                  <a:cubicBezTo>
                    <a:pt x="85" y="58"/>
                    <a:pt x="88" y="63"/>
                    <a:pt x="87" y="69"/>
                  </a:cubicBezTo>
                  <a:cubicBezTo>
                    <a:pt x="87" y="74"/>
                    <a:pt x="83" y="79"/>
                    <a:pt x="78" y="80"/>
                  </a:cubicBezTo>
                  <a:cubicBezTo>
                    <a:pt x="71" y="82"/>
                    <a:pt x="63" y="78"/>
                    <a:pt x="62" y="71"/>
                  </a:cubicBezTo>
                  <a:cubicBezTo>
                    <a:pt x="61" y="69"/>
                    <a:pt x="61" y="67"/>
                    <a:pt x="62" y="64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5" y="55"/>
                    <a:pt x="29" y="56"/>
                    <a:pt x="24" y="54"/>
                  </a:cubicBezTo>
                  <a:cubicBezTo>
                    <a:pt x="19" y="52"/>
                    <a:pt x="16" y="47"/>
                    <a:pt x="16" y="42"/>
                  </a:cubicBezTo>
                  <a:cubicBezTo>
                    <a:pt x="16" y="37"/>
                    <a:pt x="19" y="32"/>
                    <a:pt x="24" y="30"/>
                  </a:cubicBezTo>
                  <a:cubicBezTo>
                    <a:pt x="29" y="28"/>
                    <a:pt x="35" y="29"/>
                    <a:pt x="38" y="3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0" y="14"/>
                    <a:pt x="62" y="8"/>
                    <a:pt x="67" y="5"/>
                  </a:cubicBezTo>
                  <a:cubicBezTo>
                    <a:pt x="72" y="2"/>
                    <a:pt x="78" y="2"/>
                    <a:pt x="82" y="6"/>
                  </a:cubicBezTo>
                  <a:cubicBezTo>
                    <a:pt x="86" y="9"/>
                    <a:pt x="88" y="15"/>
                    <a:pt x="86" y="20"/>
                  </a:cubicBezTo>
                  <a:cubicBezTo>
                    <a:pt x="85" y="25"/>
                    <a:pt x="80" y="29"/>
                    <a:pt x="74" y="29"/>
                  </a:cubicBezTo>
                  <a:cubicBezTo>
                    <a:pt x="73" y="29"/>
                    <a:pt x="72" y="29"/>
                    <a:pt x="71" y="28"/>
                  </a:cubicBezTo>
                  <a:cubicBezTo>
                    <a:pt x="69" y="28"/>
                    <a:pt x="67" y="27"/>
                    <a:pt x="65" y="25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9"/>
                    <a:pt x="42" y="41"/>
                    <a:pt x="42" y="42"/>
                  </a:cubicBezTo>
                  <a:close/>
                  <a:moveTo>
                    <a:pt x="42" y="42"/>
                  </a:moveTo>
                  <a:cubicBezTo>
                    <a:pt x="42" y="42"/>
                    <a:pt x="42" y="42"/>
                    <a:pt x="42" y="4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2">
              <a:extLst>
                <a:ext uri="{FF2B5EF4-FFF2-40B4-BE49-F238E27FC236}">
                  <a16:creationId xmlns:a16="http://schemas.microsoft.com/office/drawing/2014/main" id="{E4C732D2-C926-4D71-8F1C-A6DBB568F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503" y="5109586"/>
              <a:ext cx="28575" cy="28575"/>
            </a:xfrm>
            <a:custGeom>
              <a:avLst/>
              <a:gdLst>
                <a:gd name="T0" fmla="*/ 4 w 14"/>
                <a:gd name="T1" fmla="*/ 12 h 14"/>
                <a:gd name="T2" fmla="*/ 11 w 14"/>
                <a:gd name="T3" fmla="*/ 12 h 14"/>
                <a:gd name="T4" fmla="*/ 13 w 14"/>
                <a:gd name="T5" fmla="*/ 5 h 14"/>
                <a:gd name="T6" fmla="*/ 7 w 14"/>
                <a:gd name="T7" fmla="*/ 0 h 14"/>
                <a:gd name="T8" fmla="*/ 5 w 14"/>
                <a:gd name="T9" fmla="*/ 0 h 14"/>
                <a:gd name="T10" fmla="*/ 1 w 14"/>
                <a:gd name="T11" fmla="*/ 6 h 14"/>
                <a:gd name="T12" fmla="*/ 4 w 14"/>
                <a:gd name="T13" fmla="*/ 12 h 14"/>
                <a:gd name="T14" fmla="*/ 4 w 14"/>
                <a:gd name="T15" fmla="*/ 12 h 14"/>
                <a:gd name="T16" fmla="*/ 4 w 14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4" y="12"/>
                  </a:moveTo>
                  <a:cubicBezTo>
                    <a:pt x="6" y="14"/>
                    <a:pt x="9" y="13"/>
                    <a:pt x="11" y="12"/>
                  </a:cubicBezTo>
                  <a:cubicBezTo>
                    <a:pt x="13" y="10"/>
                    <a:pt x="14" y="7"/>
                    <a:pt x="13" y="5"/>
                  </a:cubicBezTo>
                  <a:cubicBezTo>
                    <a:pt x="12" y="2"/>
                    <a:pt x="10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1"/>
                    <a:pt x="1" y="3"/>
                    <a:pt x="1" y="6"/>
                  </a:cubicBezTo>
                  <a:cubicBezTo>
                    <a:pt x="0" y="8"/>
                    <a:pt x="2" y="11"/>
                    <a:pt x="4" y="12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3">
              <a:extLst>
                <a:ext uri="{FF2B5EF4-FFF2-40B4-BE49-F238E27FC236}">
                  <a16:creationId xmlns:a16="http://schemas.microsoft.com/office/drawing/2014/main" id="{224DC0A3-3A09-4660-8051-031D2D811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116" y="4980999"/>
              <a:ext cx="123825" cy="231775"/>
            </a:xfrm>
            <a:custGeom>
              <a:avLst/>
              <a:gdLst>
                <a:gd name="T0" fmla="*/ 0 w 78"/>
                <a:gd name="T1" fmla="*/ 146 h 146"/>
                <a:gd name="T2" fmla="*/ 78 w 78"/>
                <a:gd name="T3" fmla="*/ 146 h 146"/>
                <a:gd name="T4" fmla="*/ 78 w 78"/>
                <a:gd name="T5" fmla="*/ 0 h 146"/>
                <a:gd name="T6" fmla="*/ 0 w 78"/>
                <a:gd name="T7" fmla="*/ 0 h 146"/>
                <a:gd name="T8" fmla="*/ 0 w 78"/>
                <a:gd name="T9" fmla="*/ 146 h 146"/>
                <a:gd name="T10" fmla="*/ 52 w 78"/>
                <a:gd name="T11" fmla="*/ 17 h 146"/>
                <a:gd name="T12" fmla="*/ 61 w 78"/>
                <a:gd name="T13" fmla="*/ 17 h 146"/>
                <a:gd name="T14" fmla="*/ 61 w 78"/>
                <a:gd name="T15" fmla="*/ 25 h 146"/>
                <a:gd name="T16" fmla="*/ 52 w 78"/>
                <a:gd name="T17" fmla="*/ 25 h 146"/>
                <a:gd name="T18" fmla="*/ 52 w 78"/>
                <a:gd name="T19" fmla="*/ 17 h 146"/>
                <a:gd name="T20" fmla="*/ 34 w 78"/>
                <a:gd name="T21" fmla="*/ 17 h 146"/>
                <a:gd name="T22" fmla="*/ 44 w 78"/>
                <a:gd name="T23" fmla="*/ 17 h 146"/>
                <a:gd name="T24" fmla="*/ 44 w 78"/>
                <a:gd name="T25" fmla="*/ 25 h 146"/>
                <a:gd name="T26" fmla="*/ 34 w 78"/>
                <a:gd name="T27" fmla="*/ 25 h 146"/>
                <a:gd name="T28" fmla="*/ 34 w 78"/>
                <a:gd name="T29" fmla="*/ 17 h 146"/>
                <a:gd name="T30" fmla="*/ 17 w 78"/>
                <a:gd name="T31" fmla="*/ 17 h 146"/>
                <a:gd name="T32" fmla="*/ 26 w 78"/>
                <a:gd name="T33" fmla="*/ 17 h 146"/>
                <a:gd name="T34" fmla="*/ 26 w 78"/>
                <a:gd name="T35" fmla="*/ 25 h 146"/>
                <a:gd name="T36" fmla="*/ 17 w 78"/>
                <a:gd name="T37" fmla="*/ 25 h 146"/>
                <a:gd name="T38" fmla="*/ 17 w 78"/>
                <a:gd name="T39" fmla="*/ 17 h 146"/>
                <a:gd name="T40" fmla="*/ 17 w 78"/>
                <a:gd name="T41" fmla="*/ 17 h 146"/>
                <a:gd name="T42" fmla="*/ 17 w 78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46">
                  <a:moveTo>
                    <a:pt x="0" y="146"/>
                  </a:moveTo>
                  <a:lnTo>
                    <a:pt x="78" y="146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46"/>
                  </a:lnTo>
                  <a:close/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close/>
                  <a:moveTo>
                    <a:pt x="34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4" y="25"/>
                  </a:lnTo>
                  <a:lnTo>
                    <a:pt x="34" y="17"/>
                  </a:lnTo>
                  <a:close/>
                  <a:moveTo>
                    <a:pt x="17" y="17"/>
                  </a:moveTo>
                  <a:lnTo>
                    <a:pt x="26" y="17"/>
                  </a:lnTo>
                  <a:lnTo>
                    <a:pt x="26" y="25"/>
                  </a:lnTo>
                  <a:lnTo>
                    <a:pt x="17" y="25"/>
                  </a:lnTo>
                  <a:lnTo>
                    <a:pt x="17" y="17"/>
                  </a:lnTo>
                  <a:close/>
                  <a:moveTo>
                    <a:pt x="17" y="17"/>
                  </a:moveTo>
                  <a:lnTo>
                    <a:pt x="17" y="1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4">
              <a:extLst>
                <a:ext uri="{FF2B5EF4-FFF2-40B4-BE49-F238E27FC236}">
                  <a16:creationId xmlns:a16="http://schemas.microsoft.com/office/drawing/2014/main" id="{ED53BE4F-7CE7-49D2-8B86-CAEB9F798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0116" y="4980999"/>
              <a:ext cx="123825" cy="231775"/>
            </a:xfrm>
            <a:custGeom>
              <a:avLst/>
              <a:gdLst>
                <a:gd name="T0" fmla="*/ 0 w 78"/>
                <a:gd name="T1" fmla="*/ 146 h 146"/>
                <a:gd name="T2" fmla="*/ 78 w 78"/>
                <a:gd name="T3" fmla="*/ 146 h 146"/>
                <a:gd name="T4" fmla="*/ 78 w 78"/>
                <a:gd name="T5" fmla="*/ 0 h 146"/>
                <a:gd name="T6" fmla="*/ 0 w 78"/>
                <a:gd name="T7" fmla="*/ 0 h 146"/>
                <a:gd name="T8" fmla="*/ 0 w 78"/>
                <a:gd name="T9" fmla="*/ 146 h 146"/>
                <a:gd name="T10" fmla="*/ 52 w 78"/>
                <a:gd name="T11" fmla="*/ 17 h 146"/>
                <a:gd name="T12" fmla="*/ 61 w 78"/>
                <a:gd name="T13" fmla="*/ 17 h 146"/>
                <a:gd name="T14" fmla="*/ 61 w 78"/>
                <a:gd name="T15" fmla="*/ 25 h 146"/>
                <a:gd name="T16" fmla="*/ 52 w 78"/>
                <a:gd name="T17" fmla="*/ 25 h 146"/>
                <a:gd name="T18" fmla="*/ 52 w 78"/>
                <a:gd name="T19" fmla="*/ 17 h 146"/>
                <a:gd name="T20" fmla="*/ 34 w 78"/>
                <a:gd name="T21" fmla="*/ 17 h 146"/>
                <a:gd name="T22" fmla="*/ 44 w 78"/>
                <a:gd name="T23" fmla="*/ 17 h 146"/>
                <a:gd name="T24" fmla="*/ 44 w 78"/>
                <a:gd name="T25" fmla="*/ 25 h 146"/>
                <a:gd name="T26" fmla="*/ 34 w 78"/>
                <a:gd name="T27" fmla="*/ 25 h 146"/>
                <a:gd name="T28" fmla="*/ 34 w 78"/>
                <a:gd name="T29" fmla="*/ 17 h 146"/>
                <a:gd name="T30" fmla="*/ 17 w 78"/>
                <a:gd name="T31" fmla="*/ 17 h 146"/>
                <a:gd name="T32" fmla="*/ 26 w 78"/>
                <a:gd name="T33" fmla="*/ 17 h 146"/>
                <a:gd name="T34" fmla="*/ 26 w 78"/>
                <a:gd name="T35" fmla="*/ 25 h 146"/>
                <a:gd name="T36" fmla="*/ 17 w 78"/>
                <a:gd name="T37" fmla="*/ 25 h 146"/>
                <a:gd name="T38" fmla="*/ 17 w 78"/>
                <a:gd name="T39" fmla="*/ 17 h 146"/>
                <a:gd name="T40" fmla="*/ 17 w 78"/>
                <a:gd name="T41" fmla="*/ 17 h 146"/>
                <a:gd name="T42" fmla="*/ 17 w 78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146">
                  <a:moveTo>
                    <a:pt x="0" y="146"/>
                  </a:moveTo>
                  <a:lnTo>
                    <a:pt x="78" y="146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46"/>
                  </a:lnTo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moveTo>
                    <a:pt x="34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4" y="25"/>
                  </a:lnTo>
                  <a:lnTo>
                    <a:pt x="34" y="17"/>
                  </a:lnTo>
                  <a:moveTo>
                    <a:pt x="17" y="17"/>
                  </a:moveTo>
                  <a:lnTo>
                    <a:pt x="26" y="17"/>
                  </a:lnTo>
                  <a:lnTo>
                    <a:pt x="26" y="25"/>
                  </a:lnTo>
                  <a:lnTo>
                    <a:pt x="17" y="25"/>
                  </a:lnTo>
                  <a:lnTo>
                    <a:pt x="17" y="17"/>
                  </a:lnTo>
                  <a:moveTo>
                    <a:pt x="17" y="17"/>
                  </a:moveTo>
                  <a:lnTo>
                    <a:pt x="17" y="17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05">
              <a:extLst>
                <a:ext uri="{FF2B5EF4-FFF2-40B4-BE49-F238E27FC236}">
                  <a16:creationId xmlns:a16="http://schemas.microsoft.com/office/drawing/2014/main" id="{B113C534-C804-4395-B46E-38BFD1675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16" y="4938136"/>
              <a:ext cx="123825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206">
              <a:extLst>
                <a:ext uri="{FF2B5EF4-FFF2-40B4-BE49-F238E27FC236}">
                  <a16:creationId xmlns:a16="http://schemas.microsoft.com/office/drawing/2014/main" id="{26EBA31E-4973-4006-8648-0FCCDB88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116" y="4911149"/>
              <a:ext cx="123825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07">
              <a:extLst>
                <a:ext uri="{FF2B5EF4-FFF2-40B4-BE49-F238E27FC236}">
                  <a16:creationId xmlns:a16="http://schemas.microsoft.com/office/drawing/2014/main" id="{5938AFD7-B861-49A6-A24A-D105A880AB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9191" y="5169911"/>
              <a:ext cx="109537" cy="55562"/>
            </a:xfrm>
            <a:custGeom>
              <a:avLst/>
              <a:gdLst>
                <a:gd name="T0" fmla="*/ 49 w 52"/>
                <a:gd name="T1" fmla="*/ 20 h 26"/>
                <a:gd name="T2" fmla="*/ 29 w 52"/>
                <a:gd name="T3" fmla="*/ 20 h 26"/>
                <a:gd name="T4" fmla="*/ 29 w 52"/>
                <a:gd name="T5" fmla="*/ 0 h 26"/>
                <a:gd name="T6" fmla="*/ 23 w 52"/>
                <a:gd name="T7" fmla="*/ 0 h 26"/>
                <a:gd name="T8" fmla="*/ 23 w 52"/>
                <a:gd name="T9" fmla="*/ 20 h 26"/>
                <a:gd name="T10" fmla="*/ 3 w 52"/>
                <a:gd name="T11" fmla="*/ 20 h 26"/>
                <a:gd name="T12" fmla="*/ 0 w 52"/>
                <a:gd name="T13" fmla="*/ 23 h 26"/>
                <a:gd name="T14" fmla="*/ 3 w 52"/>
                <a:gd name="T15" fmla="*/ 26 h 26"/>
                <a:gd name="T16" fmla="*/ 49 w 52"/>
                <a:gd name="T17" fmla="*/ 26 h 26"/>
                <a:gd name="T18" fmla="*/ 52 w 52"/>
                <a:gd name="T19" fmla="*/ 23 h 26"/>
                <a:gd name="T20" fmla="*/ 49 w 52"/>
                <a:gd name="T21" fmla="*/ 20 h 26"/>
                <a:gd name="T22" fmla="*/ 49 w 52"/>
                <a:gd name="T23" fmla="*/ 20 h 26"/>
                <a:gd name="T24" fmla="*/ 49 w 52"/>
                <a:gd name="T2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6">
                  <a:moveTo>
                    <a:pt x="4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52" y="25"/>
                    <a:pt x="52" y="23"/>
                  </a:cubicBezTo>
                  <a:cubicBezTo>
                    <a:pt x="52" y="21"/>
                    <a:pt x="50" y="20"/>
                    <a:pt x="49" y="20"/>
                  </a:cubicBezTo>
                  <a:close/>
                  <a:moveTo>
                    <a:pt x="49" y="20"/>
                  </a:moveTo>
                  <a:cubicBezTo>
                    <a:pt x="49" y="20"/>
                    <a:pt x="49" y="20"/>
                    <a:pt x="49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FC75A84E-974C-45BD-B6B7-B7DE4A5CC3DC}"/>
              </a:ext>
            </a:extLst>
          </p:cNvPr>
          <p:cNvGrpSpPr/>
          <p:nvPr/>
        </p:nvGrpSpPr>
        <p:grpSpPr>
          <a:xfrm>
            <a:off x="5182466" y="4911149"/>
            <a:ext cx="384175" cy="314324"/>
            <a:chOff x="5182466" y="4911149"/>
            <a:chExt cx="384175" cy="314324"/>
          </a:xfrm>
        </p:grpSpPr>
        <p:sp>
          <p:nvSpPr>
            <p:cNvPr id="293" name="Rectangle 208">
              <a:extLst>
                <a:ext uri="{FF2B5EF4-FFF2-40B4-BE49-F238E27FC236}">
                  <a16:creationId xmlns:a16="http://schemas.microsoft.com/office/drawing/2014/main" id="{E5D827A4-6062-4A05-AC97-4F2A7A6A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566" y="5007986"/>
              <a:ext cx="219075" cy="1492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09">
              <a:extLst>
                <a:ext uri="{FF2B5EF4-FFF2-40B4-BE49-F238E27FC236}">
                  <a16:creationId xmlns:a16="http://schemas.microsoft.com/office/drawing/2014/main" id="{92D825DF-40D0-4734-A0DA-D92E39FC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466" y="4938136"/>
              <a:ext cx="125412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10">
              <a:extLst>
                <a:ext uri="{FF2B5EF4-FFF2-40B4-BE49-F238E27FC236}">
                  <a16:creationId xmlns:a16="http://schemas.microsoft.com/office/drawing/2014/main" id="{5459C3D5-755A-4722-B9BC-AD9307D6BC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2466" y="4980999"/>
              <a:ext cx="125412" cy="231775"/>
            </a:xfrm>
            <a:custGeom>
              <a:avLst/>
              <a:gdLst>
                <a:gd name="T0" fmla="*/ 0 w 79"/>
                <a:gd name="T1" fmla="*/ 146 h 146"/>
                <a:gd name="T2" fmla="*/ 79 w 79"/>
                <a:gd name="T3" fmla="*/ 146 h 146"/>
                <a:gd name="T4" fmla="*/ 79 w 79"/>
                <a:gd name="T5" fmla="*/ 0 h 146"/>
                <a:gd name="T6" fmla="*/ 0 w 79"/>
                <a:gd name="T7" fmla="*/ 0 h 146"/>
                <a:gd name="T8" fmla="*/ 0 w 79"/>
                <a:gd name="T9" fmla="*/ 146 h 146"/>
                <a:gd name="T10" fmla="*/ 52 w 79"/>
                <a:gd name="T11" fmla="*/ 17 h 146"/>
                <a:gd name="T12" fmla="*/ 61 w 79"/>
                <a:gd name="T13" fmla="*/ 17 h 146"/>
                <a:gd name="T14" fmla="*/ 61 w 79"/>
                <a:gd name="T15" fmla="*/ 25 h 146"/>
                <a:gd name="T16" fmla="*/ 52 w 79"/>
                <a:gd name="T17" fmla="*/ 25 h 146"/>
                <a:gd name="T18" fmla="*/ 52 w 79"/>
                <a:gd name="T19" fmla="*/ 17 h 146"/>
                <a:gd name="T20" fmla="*/ 35 w 79"/>
                <a:gd name="T21" fmla="*/ 17 h 146"/>
                <a:gd name="T22" fmla="*/ 44 w 79"/>
                <a:gd name="T23" fmla="*/ 17 h 146"/>
                <a:gd name="T24" fmla="*/ 44 w 79"/>
                <a:gd name="T25" fmla="*/ 25 h 146"/>
                <a:gd name="T26" fmla="*/ 35 w 79"/>
                <a:gd name="T27" fmla="*/ 25 h 146"/>
                <a:gd name="T28" fmla="*/ 35 w 79"/>
                <a:gd name="T29" fmla="*/ 17 h 146"/>
                <a:gd name="T30" fmla="*/ 17 w 79"/>
                <a:gd name="T31" fmla="*/ 17 h 146"/>
                <a:gd name="T32" fmla="*/ 27 w 79"/>
                <a:gd name="T33" fmla="*/ 17 h 146"/>
                <a:gd name="T34" fmla="*/ 27 w 79"/>
                <a:gd name="T35" fmla="*/ 25 h 146"/>
                <a:gd name="T36" fmla="*/ 17 w 79"/>
                <a:gd name="T37" fmla="*/ 25 h 146"/>
                <a:gd name="T38" fmla="*/ 17 w 79"/>
                <a:gd name="T39" fmla="*/ 17 h 146"/>
                <a:gd name="T40" fmla="*/ 17 w 79"/>
                <a:gd name="T41" fmla="*/ 17 h 146"/>
                <a:gd name="T42" fmla="*/ 17 w 79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46">
                  <a:moveTo>
                    <a:pt x="0" y="146"/>
                  </a:moveTo>
                  <a:lnTo>
                    <a:pt x="79" y="146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46"/>
                  </a:lnTo>
                  <a:close/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close/>
                  <a:moveTo>
                    <a:pt x="35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5" y="25"/>
                  </a:lnTo>
                  <a:lnTo>
                    <a:pt x="35" y="17"/>
                  </a:lnTo>
                  <a:close/>
                  <a:moveTo>
                    <a:pt x="17" y="17"/>
                  </a:moveTo>
                  <a:lnTo>
                    <a:pt x="27" y="17"/>
                  </a:lnTo>
                  <a:lnTo>
                    <a:pt x="27" y="25"/>
                  </a:lnTo>
                  <a:lnTo>
                    <a:pt x="17" y="25"/>
                  </a:lnTo>
                  <a:lnTo>
                    <a:pt x="17" y="17"/>
                  </a:lnTo>
                  <a:close/>
                  <a:moveTo>
                    <a:pt x="17" y="17"/>
                  </a:moveTo>
                  <a:lnTo>
                    <a:pt x="17" y="1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11">
              <a:extLst>
                <a:ext uri="{FF2B5EF4-FFF2-40B4-BE49-F238E27FC236}">
                  <a16:creationId xmlns:a16="http://schemas.microsoft.com/office/drawing/2014/main" id="{98487D90-6A07-403E-B272-937B99F02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2466" y="4980999"/>
              <a:ext cx="125412" cy="231775"/>
            </a:xfrm>
            <a:custGeom>
              <a:avLst/>
              <a:gdLst>
                <a:gd name="T0" fmla="*/ 0 w 79"/>
                <a:gd name="T1" fmla="*/ 146 h 146"/>
                <a:gd name="T2" fmla="*/ 79 w 79"/>
                <a:gd name="T3" fmla="*/ 146 h 146"/>
                <a:gd name="T4" fmla="*/ 79 w 79"/>
                <a:gd name="T5" fmla="*/ 0 h 146"/>
                <a:gd name="T6" fmla="*/ 0 w 79"/>
                <a:gd name="T7" fmla="*/ 0 h 146"/>
                <a:gd name="T8" fmla="*/ 0 w 79"/>
                <a:gd name="T9" fmla="*/ 146 h 146"/>
                <a:gd name="T10" fmla="*/ 52 w 79"/>
                <a:gd name="T11" fmla="*/ 17 h 146"/>
                <a:gd name="T12" fmla="*/ 61 w 79"/>
                <a:gd name="T13" fmla="*/ 17 h 146"/>
                <a:gd name="T14" fmla="*/ 61 w 79"/>
                <a:gd name="T15" fmla="*/ 25 h 146"/>
                <a:gd name="T16" fmla="*/ 52 w 79"/>
                <a:gd name="T17" fmla="*/ 25 h 146"/>
                <a:gd name="T18" fmla="*/ 52 w 79"/>
                <a:gd name="T19" fmla="*/ 17 h 146"/>
                <a:gd name="T20" fmla="*/ 35 w 79"/>
                <a:gd name="T21" fmla="*/ 17 h 146"/>
                <a:gd name="T22" fmla="*/ 44 w 79"/>
                <a:gd name="T23" fmla="*/ 17 h 146"/>
                <a:gd name="T24" fmla="*/ 44 w 79"/>
                <a:gd name="T25" fmla="*/ 25 h 146"/>
                <a:gd name="T26" fmla="*/ 35 w 79"/>
                <a:gd name="T27" fmla="*/ 25 h 146"/>
                <a:gd name="T28" fmla="*/ 35 w 79"/>
                <a:gd name="T29" fmla="*/ 17 h 146"/>
                <a:gd name="T30" fmla="*/ 17 w 79"/>
                <a:gd name="T31" fmla="*/ 17 h 146"/>
                <a:gd name="T32" fmla="*/ 27 w 79"/>
                <a:gd name="T33" fmla="*/ 17 h 146"/>
                <a:gd name="T34" fmla="*/ 27 w 79"/>
                <a:gd name="T35" fmla="*/ 25 h 146"/>
                <a:gd name="T36" fmla="*/ 17 w 79"/>
                <a:gd name="T37" fmla="*/ 25 h 146"/>
                <a:gd name="T38" fmla="*/ 17 w 79"/>
                <a:gd name="T39" fmla="*/ 17 h 146"/>
                <a:gd name="T40" fmla="*/ 17 w 79"/>
                <a:gd name="T41" fmla="*/ 17 h 146"/>
                <a:gd name="T42" fmla="*/ 17 w 79"/>
                <a:gd name="T43" fmla="*/ 1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46">
                  <a:moveTo>
                    <a:pt x="0" y="146"/>
                  </a:moveTo>
                  <a:lnTo>
                    <a:pt x="79" y="146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46"/>
                  </a:lnTo>
                  <a:moveTo>
                    <a:pt x="52" y="17"/>
                  </a:moveTo>
                  <a:lnTo>
                    <a:pt x="61" y="17"/>
                  </a:lnTo>
                  <a:lnTo>
                    <a:pt x="61" y="25"/>
                  </a:lnTo>
                  <a:lnTo>
                    <a:pt x="52" y="25"/>
                  </a:lnTo>
                  <a:lnTo>
                    <a:pt x="52" y="17"/>
                  </a:lnTo>
                  <a:moveTo>
                    <a:pt x="35" y="17"/>
                  </a:moveTo>
                  <a:lnTo>
                    <a:pt x="44" y="17"/>
                  </a:lnTo>
                  <a:lnTo>
                    <a:pt x="44" y="25"/>
                  </a:lnTo>
                  <a:lnTo>
                    <a:pt x="35" y="25"/>
                  </a:lnTo>
                  <a:lnTo>
                    <a:pt x="35" y="17"/>
                  </a:lnTo>
                  <a:moveTo>
                    <a:pt x="17" y="17"/>
                  </a:moveTo>
                  <a:lnTo>
                    <a:pt x="27" y="17"/>
                  </a:lnTo>
                  <a:lnTo>
                    <a:pt x="27" y="25"/>
                  </a:lnTo>
                  <a:lnTo>
                    <a:pt x="17" y="25"/>
                  </a:lnTo>
                  <a:lnTo>
                    <a:pt x="17" y="17"/>
                  </a:lnTo>
                  <a:moveTo>
                    <a:pt x="17" y="17"/>
                  </a:moveTo>
                  <a:lnTo>
                    <a:pt x="17" y="17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212">
              <a:extLst>
                <a:ext uri="{FF2B5EF4-FFF2-40B4-BE49-F238E27FC236}">
                  <a16:creationId xmlns:a16="http://schemas.microsoft.com/office/drawing/2014/main" id="{13284B9F-64B1-4F74-A056-360E0EFB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466" y="4911149"/>
              <a:ext cx="125412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13">
              <a:extLst>
                <a:ext uri="{FF2B5EF4-FFF2-40B4-BE49-F238E27FC236}">
                  <a16:creationId xmlns:a16="http://schemas.microsoft.com/office/drawing/2014/main" id="{074D2929-D9D2-4DE3-897D-54FA903FF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3128" y="5169911"/>
              <a:ext cx="109537" cy="55562"/>
            </a:xfrm>
            <a:custGeom>
              <a:avLst/>
              <a:gdLst>
                <a:gd name="T0" fmla="*/ 49 w 52"/>
                <a:gd name="T1" fmla="*/ 20 h 26"/>
                <a:gd name="T2" fmla="*/ 29 w 52"/>
                <a:gd name="T3" fmla="*/ 20 h 26"/>
                <a:gd name="T4" fmla="*/ 29 w 52"/>
                <a:gd name="T5" fmla="*/ 0 h 26"/>
                <a:gd name="T6" fmla="*/ 23 w 52"/>
                <a:gd name="T7" fmla="*/ 0 h 26"/>
                <a:gd name="T8" fmla="*/ 23 w 52"/>
                <a:gd name="T9" fmla="*/ 20 h 26"/>
                <a:gd name="T10" fmla="*/ 3 w 52"/>
                <a:gd name="T11" fmla="*/ 20 h 26"/>
                <a:gd name="T12" fmla="*/ 0 w 52"/>
                <a:gd name="T13" fmla="*/ 23 h 26"/>
                <a:gd name="T14" fmla="*/ 3 w 52"/>
                <a:gd name="T15" fmla="*/ 26 h 26"/>
                <a:gd name="T16" fmla="*/ 49 w 52"/>
                <a:gd name="T17" fmla="*/ 26 h 26"/>
                <a:gd name="T18" fmla="*/ 52 w 52"/>
                <a:gd name="T19" fmla="*/ 23 h 26"/>
                <a:gd name="T20" fmla="*/ 49 w 52"/>
                <a:gd name="T21" fmla="*/ 20 h 26"/>
                <a:gd name="T22" fmla="*/ 49 w 52"/>
                <a:gd name="T23" fmla="*/ 20 h 26"/>
                <a:gd name="T24" fmla="*/ 49 w 52"/>
                <a:gd name="T25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6">
                  <a:moveTo>
                    <a:pt x="4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21"/>
                    <a:pt x="0" y="23"/>
                  </a:cubicBezTo>
                  <a:cubicBezTo>
                    <a:pt x="0" y="25"/>
                    <a:pt x="1" y="26"/>
                    <a:pt x="3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6"/>
                    <a:pt x="52" y="25"/>
                    <a:pt x="52" y="23"/>
                  </a:cubicBezTo>
                  <a:cubicBezTo>
                    <a:pt x="52" y="21"/>
                    <a:pt x="50" y="20"/>
                    <a:pt x="49" y="20"/>
                  </a:cubicBezTo>
                  <a:close/>
                  <a:moveTo>
                    <a:pt x="49" y="20"/>
                  </a:moveTo>
                  <a:cubicBezTo>
                    <a:pt x="49" y="20"/>
                    <a:pt x="49" y="20"/>
                    <a:pt x="49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ECC442F-417B-4E52-8613-8E980E4074F2}"/>
              </a:ext>
            </a:extLst>
          </p:cNvPr>
          <p:cNvGrpSpPr/>
          <p:nvPr/>
        </p:nvGrpSpPr>
        <p:grpSpPr>
          <a:xfrm>
            <a:off x="6241328" y="4284086"/>
            <a:ext cx="314325" cy="317500"/>
            <a:chOff x="6241328" y="4284086"/>
            <a:chExt cx="314325" cy="317500"/>
          </a:xfrm>
        </p:grpSpPr>
        <p:sp>
          <p:nvSpPr>
            <p:cNvPr id="299" name="Freeform 214">
              <a:extLst>
                <a:ext uri="{FF2B5EF4-FFF2-40B4-BE49-F238E27FC236}">
                  <a16:creationId xmlns:a16="http://schemas.microsoft.com/office/drawing/2014/main" id="{153DE611-C094-41A9-891F-8BB02A4B6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328" y="4371399"/>
              <a:ext cx="109537" cy="222250"/>
            </a:xfrm>
            <a:custGeom>
              <a:avLst/>
              <a:gdLst>
                <a:gd name="T0" fmla="*/ 0 w 69"/>
                <a:gd name="T1" fmla="*/ 140 h 140"/>
                <a:gd name="T2" fmla="*/ 69 w 69"/>
                <a:gd name="T3" fmla="*/ 70 h 140"/>
                <a:gd name="T4" fmla="*/ 0 w 69"/>
                <a:gd name="T5" fmla="*/ 0 h 140"/>
                <a:gd name="T6" fmla="*/ 0 w 69"/>
                <a:gd name="T7" fmla="*/ 140 h 140"/>
                <a:gd name="T8" fmla="*/ 0 w 69"/>
                <a:gd name="T9" fmla="*/ 140 h 140"/>
                <a:gd name="T10" fmla="*/ 0 w 69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0" y="140"/>
                  </a:moveTo>
                  <a:lnTo>
                    <a:pt x="69" y="70"/>
                  </a:lnTo>
                  <a:lnTo>
                    <a:pt x="0" y="0"/>
                  </a:lnTo>
                  <a:lnTo>
                    <a:pt x="0" y="140"/>
                  </a:lnTo>
                  <a:close/>
                  <a:moveTo>
                    <a:pt x="0" y="140"/>
                  </a:move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15">
              <a:extLst>
                <a:ext uri="{FF2B5EF4-FFF2-40B4-BE49-F238E27FC236}">
                  <a16:creationId xmlns:a16="http://schemas.microsoft.com/office/drawing/2014/main" id="{4BC2D56A-B02A-49AE-8D03-7E0C9263F5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328" y="4371399"/>
              <a:ext cx="109537" cy="222250"/>
            </a:xfrm>
            <a:custGeom>
              <a:avLst/>
              <a:gdLst>
                <a:gd name="T0" fmla="*/ 0 w 69"/>
                <a:gd name="T1" fmla="*/ 140 h 140"/>
                <a:gd name="T2" fmla="*/ 69 w 69"/>
                <a:gd name="T3" fmla="*/ 70 h 140"/>
                <a:gd name="T4" fmla="*/ 0 w 69"/>
                <a:gd name="T5" fmla="*/ 0 h 140"/>
                <a:gd name="T6" fmla="*/ 0 w 69"/>
                <a:gd name="T7" fmla="*/ 140 h 140"/>
                <a:gd name="T8" fmla="*/ 0 w 69"/>
                <a:gd name="T9" fmla="*/ 140 h 140"/>
                <a:gd name="T10" fmla="*/ 0 w 69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0" y="140"/>
                  </a:moveTo>
                  <a:lnTo>
                    <a:pt x="69" y="70"/>
                  </a:lnTo>
                  <a:lnTo>
                    <a:pt x="0" y="0"/>
                  </a:lnTo>
                  <a:lnTo>
                    <a:pt x="0" y="140"/>
                  </a:lnTo>
                  <a:moveTo>
                    <a:pt x="0" y="140"/>
                  </a:moveTo>
                  <a:lnTo>
                    <a:pt x="0" y="14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16">
              <a:extLst>
                <a:ext uri="{FF2B5EF4-FFF2-40B4-BE49-F238E27FC236}">
                  <a16:creationId xmlns:a16="http://schemas.microsoft.com/office/drawing/2014/main" id="{E4A356F6-9B45-413A-9055-AEF86CA76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365049"/>
              <a:ext cx="22225" cy="19050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12 h 12"/>
                <a:gd name="T4" fmla="*/ 14 w 14"/>
                <a:gd name="T5" fmla="*/ 0 h 12"/>
                <a:gd name="T6" fmla="*/ 0 w 14"/>
                <a:gd name="T7" fmla="*/ 0 h 12"/>
                <a:gd name="T8" fmla="*/ 0 w 14"/>
                <a:gd name="T9" fmla="*/ 0 h 12"/>
                <a:gd name="T10" fmla="*/ 0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17">
              <a:extLst>
                <a:ext uri="{FF2B5EF4-FFF2-40B4-BE49-F238E27FC236}">
                  <a16:creationId xmlns:a16="http://schemas.microsoft.com/office/drawing/2014/main" id="{44E4E6A5-B4CF-4B33-B72D-3E2287C8D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365049"/>
              <a:ext cx="22225" cy="19050"/>
            </a:xfrm>
            <a:custGeom>
              <a:avLst/>
              <a:gdLst>
                <a:gd name="T0" fmla="*/ 0 w 14"/>
                <a:gd name="T1" fmla="*/ 0 h 12"/>
                <a:gd name="T2" fmla="*/ 14 w 14"/>
                <a:gd name="T3" fmla="*/ 12 h 12"/>
                <a:gd name="T4" fmla="*/ 14 w 14"/>
                <a:gd name="T5" fmla="*/ 0 h 12"/>
                <a:gd name="T6" fmla="*/ 0 w 14"/>
                <a:gd name="T7" fmla="*/ 0 h 12"/>
                <a:gd name="T8" fmla="*/ 0 w 14"/>
                <a:gd name="T9" fmla="*/ 0 h 12"/>
                <a:gd name="T10" fmla="*/ 0 w 1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18">
              <a:extLst>
                <a:ext uri="{FF2B5EF4-FFF2-40B4-BE49-F238E27FC236}">
                  <a16:creationId xmlns:a16="http://schemas.microsoft.com/office/drawing/2014/main" id="{EEB975F6-8F5E-4C9C-A682-CB928548E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1016" y="4284086"/>
              <a:ext cx="236537" cy="190500"/>
            </a:xfrm>
            <a:custGeom>
              <a:avLst/>
              <a:gdLst>
                <a:gd name="T0" fmla="*/ 54 w 112"/>
                <a:gd name="T1" fmla="*/ 73 h 90"/>
                <a:gd name="T2" fmla="*/ 58 w 112"/>
                <a:gd name="T3" fmla="*/ 73 h 90"/>
                <a:gd name="T4" fmla="*/ 74 w 112"/>
                <a:gd name="T5" fmla="*/ 90 h 90"/>
                <a:gd name="T6" fmla="*/ 112 w 112"/>
                <a:gd name="T7" fmla="*/ 53 h 90"/>
                <a:gd name="T8" fmla="*/ 112 w 112"/>
                <a:gd name="T9" fmla="*/ 0 h 90"/>
                <a:gd name="T10" fmla="*/ 0 w 112"/>
                <a:gd name="T11" fmla="*/ 0 h 90"/>
                <a:gd name="T12" fmla="*/ 0 w 112"/>
                <a:gd name="T13" fmla="*/ 53 h 90"/>
                <a:gd name="T14" fmla="*/ 37 w 112"/>
                <a:gd name="T15" fmla="*/ 90 h 90"/>
                <a:gd name="T16" fmla="*/ 54 w 112"/>
                <a:gd name="T17" fmla="*/ 73 h 90"/>
                <a:gd name="T18" fmla="*/ 13 w 112"/>
                <a:gd name="T19" fmla="*/ 22 h 90"/>
                <a:gd name="T20" fmla="*/ 98 w 112"/>
                <a:gd name="T21" fmla="*/ 22 h 90"/>
                <a:gd name="T22" fmla="*/ 101 w 112"/>
                <a:gd name="T23" fmla="*/ 24 h 90"/>
                <a:gd name="T24" fmla="*/ 98 w 112"/>
                <a:gd name="T25" fmla="*/ 27 h 90"/>
                <a:gd name="T26" fmla="*/ 13 w 112"/>
                <a:gd name="T27" fmla="*/ 27 h 90"/>
                <a:gd name="T28" fmla="*/ 11 w 112"/>
                <a:gd name="T29" fmla="*/ 24 h 90"/>
                <a:gd name="T30" fmla="*/ 13 w 112"/>
                <a:gd name="T31" fmla="*/ 22 h 90"/>
                <a:gd name="T32" fmla="*/ 13 w 112"/>
                <a:gd name="T33" fmla="*/ 32 h 90"/>
                <a:gd name="T34" fmla="*/ 98 w 112"/>
                <a:gd name="T35" fmla="*/ 32 h 90"/>
                <a:gd name="T36" fmla="*/ 101 w 112"/>
                <a:gd name="T37" fmla="*/ 35 h 90"/>
                <a:gd name="T38" fmla="*/ 98 w 112"/>
                <a:gd name="T39" fmla="*/ 38 h 90"/>
                <a:gd name="T40" fmla="*/ 13 w 112"/>
                <a:gd name="T41" fmla="*/ 38 h 90"/>
                <a:gd name="T42" fmla="*/ 11 w 112"/>
                <a:gd name="T43" fmla="*/ 35 h 90"/>
                <a:gd name="T44" fmla="*/ 13 w 112"/>
                <a:gd name="T45" fmla="*/ 32 h 90"/>
                <a:gd name="T46" fmla="*/ 11 w 112"/>
                <a:gd name="T47" fmla="*/ 46 h 90"/>
                <a:gd name="T48" fmla="*/ 13 w 112"/>
                <a:gd name="T49" fmla="*/ 43 h 90"/>
                <a:gd name="T50" fmla="*/ 98 w 112"/>
                <a:gd name="T51" fmla="*/ 43 h 90"/>
                <a:gd name="T52" fmla="*/ 101 w 112"/>
                <a:gd name="T53" fmla="*/ 46 h 90"/>
                <a:gd name="T54" fmla="*/ 98 w 112"/>
                <a:gd name="T55" fmla="*/ 48 h 90"/>
                <a:gd name="T56" fmla="*/ 13 w 112"/>
                <a:gd name="T57" fmla="*/ 48 h 90"/>
                <a:gd name="T58" fmla="*/ 11 w 112"/>
                <a:gd name="T59" fmla="*/ 46 h 90"/>
                <a:gd name="T60" fmla="*/ 11 w 112"/>
                <a:gd name="T61" fmla="*/ 46 h 90"/>
                <a:gd name="T62" fmla="*/ 11 w 112"/>
                <a:gd name="T63" fmla="*/ 4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0">
                  <a:moveTo>
                    <a:pt x="54" y="73"/>
                  </a:moveTo>
                  <a:cubicBezTo>
                    <a:pt x="55" y="72"/>
                    <a:pt x="57" y="72"/>
                    <a:pt x="58" y="73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7" y="90"/>
                    <a:pt x="37" y="90"/>
                    <a:pt x="37" y="90"/>
                  </a:cubicBezTo>
                  <a:lnTo>
                    <a:pt x="54" y="73"/>
                  </a:lnTo>
                  <a:close/>
                  <a:moveTo>
                    <a:pt x="13" y="22"/>
                  </a:moveTo>
                  <a:cubicBezTo>
                    <a:pt x="98" y="22"/>
                    <a:pt x="98" y="22"/>
                    <a:pt x="98" y="22"/>
                  </a:cubicBezTo>
                  <a:cubicBezTo>
                    <a:pt x="100" y="22"/>
                    <a:pt x="101" y="23"/>
                    <a:pt x="101" y="24"/>
                  </a:cubicBezTo>
                  <a:cubicBezTo>
                    <a:pt x="101" y="26"/>
                    <a:pt x="100" y="27"/>
                    <a:pt x="98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1" y="26"/>
                    <a:pt x="11" y="24"/>
                  </a:cubicBezTo>
                  <a:cubicBezTo>
                    <a:pt x="11" y="23"/>
                    <a:pt x="12" y="22"/>
                    <a:pt x="13" y="22"/>
                  </a:cubicBezTo>
                  <a:close/>
                  <a:moveTo>
                    <a:pt x="13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100" y="32"/>
                    <a:pt x="101" y="34"/>
                    <a:pt x="101" y="35"/>
                  </a:cubicBezTo>
                  <a:cubicBezTo>
                    <a:pt x="101" y="37"/>
                    <a:pt x="100" y="38"/>
                    <a:pt x="98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11" y="37"/>
                    <a:pt x="11" y="35"/>
                  </a:cubicBezTo>
                  <a:cubicBezTo>
                    <a:pt x="11" y="34"/>
                    <a:pt x="12" y="32"/>
                    <a:pt x="13" y="32"/>
                  </a:cubicBezTo>
                  <a:close/>
                  <a:moveTo>
                    <a:pt x="11" y="46"/>
                  </a:moveTo>
                  <a:cubicBezTo>
                    <a:pt x="11" y="44"/>
                    <a:pt x="12" y="43"/>
                    <a:pt x="1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00" y="43"/>
                    <a:pt x="101" y="44"/>
                    <a:pt x="101" y="46"/>
                  </a:cubicBezTo>
                  <a:cubicBezTo>
                    <a:pt x="101" y="47"/>
                    <a:pt x="100" y="48"/>
                    <a:pt x="98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2" y="48"/>
                    <a:pt x="11" y="47"/>
                    <a:pt x="11" y="46"/>
                  </a:cubicBezTo>
                  <a:close/>
                  <a:moveTo>
                    <a:pt x="11" y="46"/>
                  </a:moveTo>
                  <a:cubicBezTo>
                    <a:pt x="11" y="46"/>
                    <a:pt x="11" y="46"/>
                    <a:pt x="11" y="4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19">
              <a:extLst>
                <a:ext uri="{FF2B5EF4-FFF2-40B4-BE49-F238E27FC236}">
                  <a16:creationId xmlns:a16="http://schemas.microsoft.com/office/drawing/2014/main" id="{61331DDA-EEB9-4449-864F-027EFE9F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6116" y="4371399"/>
              <a:ext cx="109537" cy="222250"/>
            </a:xfrm>
            <a:custGeom>
              <a:avLst/>
              <a:gdLst>
                <a:gd name="T0" fmla="*/ 69 w 69"/>
                <a:gd name="T1" fmla="*/ 0 h 140"/>
                <a:gd name="T2" fmla="*/ 0 w 69"/>
                <a:gd name="T3" fmla="*/ 70 h 140"/>
                <a:gd name="T4" fmla="*/ 69 w 69"/>
                <a:gd name="T5" fmla="*/ 140 h 140"/>
                <a:gd name="T6" fmla="*/ 69 w 69"/>
                <a:gd name="T7" fmla="*/ 0 h 140"/>
                <a:gd name="T8" fmla="*/ 69 w 69"/>
                <a:gd name="T9" fmla="*/ 0 h 140"/>
                <a:gd name="T10" fmla="*/ 69 w 69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69" y="0"/>
                  </a:moveTo>
                  <a:lnTo>
                    <a:pt x="0" y="70"/>
                  </a:lnTo>
                  <a:lnTo>
                    <a:pt x="69" y="140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20">
              <a:extLst>
                <a:ext uri="{FF2B5EF4-FFF2-40B4-BE49-F238E27FC236}">
                  <a16:creationId xmlns:a16="http://schemas.microsoft.com/office/drawing/2014/main" id="{148EA479-E24A-4EE5-9F5A-609BA857D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6116" y="4371399"/>
              <a:ext cx="109537" cy="222250"/>
            </a:xfrm>
            <a:custGeom>
              <a:avLst/>
              <a:gdLst>
                <a:gd name="T0" fmla="*/ 69 w 69"/>
                <a:gd name="T1" fmla="*/ 0 h 140"/>
                <a:gd name="T2" fmla="*/ 0 w 69"/>
                <a:gd name="T3" fmla="*/ 70 h 140"/>
                <a:gd name="T4" fmla="*/ 69 w 69"/>
                <a:gd name="T5" fmla="*/ 140 h 140"/>
                <a:gd name="T6" fmla="*/ 69 w 69"/>
                <a:gd name="T7" fmla="*/ 0 h 140"/>
                <a:gd name="T8" fmla="*/ 69 w 69"/>
                <a:gd name="T9" fmla="*/ 0 h 140"/>
                <a:gd name="T10" fmla="*/ 69 w 69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40">
                  <a:moveTo>
                    <a:pt x="69" y="0"/>
                  </a:moveTo>
                  <a:lnTo>
                    <a:pt x="0" y="70"/>
                  </a:lnTo>
                  <a:lnTo>
                    <a:pt x="69" y="140"/>
                  </a:lnTo>
                  <a:lnTo>
                    <a:pt x="69" y="0"/>
                  </a:lnTo>
                  <a:moveTo>
                    <a:pt x="69" y="0"/>
                  </a:moveTo>
                  <a:lnTo>
                    <a:pt x="69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21">
              <a:extLst>
                <a:ext uri="{FF2B5EF4-FFF2-40B4-BE49-F238E27FC236}">
                  <a16:creationId xmlns:a16="http://schemas.microsoft.com/office/drawing/2014/main" id="{88C7FAB9-56B9-4B85-B0A8-F4CF9BD39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8666" y="4365049"/>
              <a:ext cx="20637" cy="19050"/>
            </a:xfrm>
            <a:custGeom>
              <a:avLst/>
              <a:gdLst>
                <a:gd name="T0" fmla="*/ 0 w 13"/>
                <a:gd name="T1" fmla="*/ 12 h 12"/>
                <a:gd name="T2" fmla="*/ 13 w 13"/>
                <a:gd name="T3" fmla="*/ 0 h 12"/>
                <a:gd name="T4" fmla="*/ 0 w 13"/>
                <a:gd name="T5" fmla="*/ 0 h 12"/>
                <a:gd name="T6" fmla="*/ 0 w 13"/>
                <a:gd name="T7" fmla="*/ 12 h 12"/>
                <a:gd name="T8" fmla="*/ 0 w 13"/>
                <a:gd name="T9" fmla="*/ 12 h 12"/>
                <a:gd name="T10" fmla="*/ 0 w 13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  <a:moveTo>
                    <a:pt x="0" y="12"/>
                  </a:moveTo>
                  <a:lnTo>
                    <a:pt x="0" y="1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22">
              <a:extLst>
                <a:ext uri="{FF2B5EF4-FFF2-40B4-BE49-F238E27FC236}">
                  <a16:creationId xmlns:a16="http://schemas.microsoft.com/office/drawing/2014/main" id="{B94052BD-B39C-497A-AC29-BD8F23072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8666" y="4365049"/>
              <a:ext cx="20637" cy="19050"/>
            </a:xfrm>
            <a:custGeom>
              <a:avLst/>
              <a:gdLst>
                <a:gd name="T0" fmla="*/ 0 w 13"/>
                <a:gd name="T1" fmla="*/ 12 h 12"/>
                <a:gd name="T2" fmla="*/ 13 w 13"/>
                <a:gd name="T3" fmla="*/ 0 h 12"/>
                <a:gd name="T4" fmla="*/ 0 w 13"/>
                <a:gd name="T5" fmla="*/ 0 h 12"/>
                <a:gd name="T6" fmla="*/ 0 w 13"/>
                <a:gd name="T7" fmla="*/ 12 h 12"/>
                <a:gd name="T8" fmla="*/ 0 w 13"/>
                <a:gd name="T9" fmla="*/ 12 h 12"/>
                <a:gd name="T10" fmla="*/ 0 w 13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12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23">
              <a:extLst>
                <a:ext uri="{FF2B5EF4-FFF2-40B4-BE49-F238E27FC236}">
                  <a16:creationId xmlns:a16="http://schemas.microsoft.com/office/drawing/2014/main" id="{7867D0AB-12C7-4A45-9BE4-A9CECD69E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452361"/>
              <a:ext cx="300037" cy="149225"/>
            </a:xfrm>
            <a:custGeom>
              <a:avLst/>
              <a:gdLst>
                <a:gd name="T0" fmla="*/ 95 w 189"/>
                <a:gd name="T1" fmla="*/ 0 h 94"/>
                <a:gd name="T2" fmla="*/ 0 w 189"/>
                <a:gd name="T3" fmla="*/ 94 h 94"/>
                <a:gd name="T4" fmla="*/ 189 w 189"/>
                <a:gd name="T5" fmla="*/ 94 h 94"/>
                <a:gd name="T6" fmla="*/ 95 w 189"/>
                <a:gd name="T7" fmla="*/ 0 h 94"/>
                <a:gd name="T8" fmla="*/ 95 w 189"/>
                <a:gd name="T9" fmla="*/ 0 h 94"/>
                <a:gd name="T10" fmla="*/ 95 w 189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94">
                  <a:moveTo>
                    <a:pt x="95" y="0"/>
                  </a:moveTo>
                  <a:lnTo>
                    <a:pt x="0" y="94"/>
                  </a:lnTo>
                  <a:lnTo>
                    <a:pt x="189" y="94"/>
                  </a:lnTo>
                  <a:lnTo>
                    <a:pt x="95" y="0"/>
                  </a:lnTo>
                  <a:close/>
                  <a:moveTo>
                    <a:pt x="95" y="0"/>
                  </a:moveTo>
                  <a:lnTo>
                    <a:pt x="9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24">
              <a:extLst>
                <a:ext uri="{FF2B5EF4-FFF2-40B4-BE49-F238E27FC236}">
                  <a16:creationId xmlns:a16="http://schemas.microsoft.com/office/drawing/2014/main" id="{0C039CF2-59AF-40AE-B61D-08943DD49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266" y="4452361"/>
              <a:ext cx="300037" cy="149225"/>
            </a:xfrm>
            <a:custGeom>
              <a:avLst/>
              <a:gdLst>
                <a:gd name="T0" fmla="*/ 95 w 189"/>
                <a:gd name="T1" fmla="*/ 0 h 94"/>
                <a:gd name="T2" fmla="*/ 0 w 189"/>
                <a:gd name="T3" fmla="*/ 94 h 94"/>
                <a:gd name="T4" fmla="*/ 189 w 189"/>
                <a:gd name="T5" fmla="*/ 94 h 94"/>
                <a:gd name="T6" fmla="*/ 95 w 189"/>
                <a:gd name="T7" fmla="*/ 0 h 94"/>
                <a:gd name="T8" fmla="*/ 95 w 189"/>
                <a:gd name="T9" fmla="*/ 0 h 94"/>
                <a:gd name="T10" fmla="*/ 95 w 189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94">
                  <a:moveTo>
                    <a:pt x="95" y="0"/>
                  </a:moveTo>
                  <a:lnTo>
                    <a:pt x="0" y="94"/>
                  </a:lnTo>
                  <a:lnTo>
                    <a:pt x="189" y="94"/>
                  </a:lnTo>
                  <a:lnTo>
                    <a:pt x="95" y="0"/>
                  </a:lnTo>
                  <a:moveTo>
                    <a:pt x="95" y="0"/>
                  </a:moveTo>
                  <a:lnTo>
                    <a:pt x="95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1260E704-B41F-49B1-9CBF-BE2D5189DD5B}"/>
              </a:ext>
            </a:extLst>
          </p:cNvPr>
          <p:cNvGrpSpPr/>
          <p:nvPr/>
        </p:nvGrpSpPr>
        <p:grpSpPr>
          <a:xfrm>
            <a:off x="2159866" y="4925436"/>
            <a:ext cx="373062" cy="287338"/>
            <a:chOff x="2159866" y="4925436"/>
            <a:chExt cx="373062" cy="287338"/>
          </a:xfrm>
        </p:grpSpPr>
        <p:sp>
          <p:nvSpPr>
            <p:cNvPr id="310" name="Freeform 225">
              <a:extLst>
                <a:ext uri="{FF2B5EF4-FFF2-40B4-BE49-F238E27FC236}">
                  <a16:creationId xmlns:a16="http://schemas.microsoft.com/office/drawing/2014/main" id="{BD4F9342-1CC7-42C9-9630-B6E34ADB3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9866" y="5130224"/>
              <a:ext cx="373062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7 w 176"/>
                <a:gd name="T13" fmla="*/ 26 h 39"/>
                <a:gd name="T14" fmla="*/ 111 w 176"/>
                <a:gd name="T15" fmla="*/ 29 h 39"/>
                <a:gd name="T16" fmla="*/ 107 w 176"/>
                <a:gd name="T17" fmla="*/ 32 h 39"/>
                <a:gd name="T18" fmla="*/ 69 w 176"/>
                <a:gd name="T19" fmla="*/ 32 h 39"/>
                <a:gd name="T20" fmla="*/ 65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11" y="27"/>
                    <a:pt x="111" y="29"/>
                  </a:cubicBezTo>
                  <a:cubicBezTo>
                    <a:pt x="111" y="31"/>
                    <a:pt x="109" y="32"/>
                    <a:pt x="107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5" y="31"/>
                    <a:pt x="65" y="29"/>
                  </a:cubicBezTo>
                  <a:cubicBezTo>
                    <a:pt x="65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26">
              <a:extLst>
                <a:ext uri="{FF2B5EF4-FFF2-40B4-BE49-F238E27FC236}">
                  <a16:creationId xmlns:a16="http://schemas.microsoft.com/office/drawing/2014/main" id="{25C6259D-CB99-4F49-BB86-09FF621626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5428" y="4925436"/>
              <a:ext cx="261937" cy="190500"/>
            </a:xfrm>
            <a:custGeom>
              <a:avLst/>
              <a:gdLst>
                <a:gd name="T0" fmla="*/ 0 w 124"/>
                <a:gd name="T1" fmla="*/ 0 h 90"/>
                <a:gd name="T2" fmla="*/ 0 w 124"/>
                <a:gd name="T3" fmla="*/ 90 h 90"/>
                <a:gd name="T4" fmla="*/ 124 w 124"/>
                <a:gd name="T5" fmla="*/ 90 h 90"/>
                <a:gd name="T6" fmla="*/ 124 w 124"/>
                <a:gd name="T7" fmla="*/ 0 h 90"/>
                <a:gd name="T8" fmla="*/ 0 w 124"/>
                <a:gd name="T9" fmla="*/ 0 h 90"/>
                <a:gd name="T10" fmla="*/ 62 w 124"/>
                <a:gd name="T11" fmla="*/ 74 h 90"/>
                <a:gd name="T12" fmla="*/ 56 w 124"/>
                <a:gd name="T13" fmla="*/ 68 h 90"/>
                <a:gd name="T14" fmla="*/ 62 w 124"/>
                <a:gd name="T15" fmla="*/ 61 h 90"/>
                <a:gd name="T16" fmla="*/ 68 w 124"/>
                <a:gd name="T17" fmla="*/ 68 h 90"/>
                <a:gd name="T18" fmla="*/ 62 w 124"/>
                <a:gd name="T19" fmla="*/ 74 h 90"/>
                <a:gd name="T20" fmla="*/ 73 w 124"/>
                <a:gd name="T21" fmla="*/ 56 h 90"/>
                <a:gd name="T22" fmla="*/ 62 w 124"/>
                <a:gd name="T23" fmla="*/ 52 h 90"/>
                <a:gd name="T24" fmla="*/ 51 w 124"/>
                <a:gd name="T25" fmla="*/ 56 h 90"/>
                <a:gd name="T26" fmla="*/ 46 w 124"/>
                <a:gd name="T27" fmla="*/ 52 h 90"/>
                <a:gd name="T28" fmla="*/ 62 w 124"/>
                <a:gd name="T29" fmla="*/ 45 h 90"/>
                <a:gd name="T30" fmla="*/ 78 w 124"/>
                <a:gd name="T31" fmla="*/ 52 h 90"/>
                <a:gd name="T32" fmla="*/ 73 w 124"/>
                <a:gd name="T33" fmla="*/ 56 h 90"/>
                <a:gd name="T34" fmla="*/ 83 w 124"/>
                <a:gd name="T35" fmla="*/ 47 h 90"/>
                <a:gd name="T36" fmla="*/ 41 w 124"/>
                <a:gd name="T37" fmla="*/ 47 h 90"/>
                <a:gd name="T38" fmla="*/ 37 w 124"/>
                <a:gd name="T39" fmla="*/ 43 h 90"/>
                <a:gd name="T40" fmla="*/ 87 w 124"/>
                <a:gd name="T41" fmla="*/ 43 h 90"/>
                <a:gd name="T42" fmla="*/ 83 w 124"/>
                <a:gd name="T43" fmla="*/ 47 h 90"/>
                <a:gd name="T44" fmla="*/ 92 w 124"/>
                <a:gd name="T45" fmla="*/ 38 h 90"/>
                <a:gd name="T46" fmla="*/ 32 w 124"/>
                <a:gd name="T47" fmla="*/ 38 h 90"/>
                <a:gd name="T48" fmla="*/ 28 w 124"/>
                <a:gd name="T49" fmla="*/ 33 h 90"/>
                <a:gd name="T50" fmla="*/ 96 w 124"/>
                <a:gd name="T51" fmla="*/ 33 h 90"/>
                <a:gd name="T52" fmla="*/ 92 w 124"/>
                <a:gd name="T53" fmla="*/ 38 h 90"/>
                <a:gd name="T54" fmla="*/ 92 w 124"/>
                <a:gd name="T55" fmla="*/ 38 h 90"/>
                <a:gd name="T56" fmla="*/ 92 w 124"/>
                <a:gd name="T5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24" y="90"/>
                    <a:pt x="124" y="90"/>
                    <a:pt x="124" y="90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0" y="0"/>
                  </a:lnTo>
                  <a:close/>
                  <a:moveTo>
                    <a:pt x="62" y="74"/>
                  </a:moveTo>
                  <a:cubicBezTo>
                    <a:pt x="58" y="74"/>
                    <a:pt x="56" y="71"/>
                    <a:pt x="56" y="68"/>
                  </a:cubicBezTo>
                  <a:cubicBezTo>
                    <a:pt x="56" y="64"/>
                    <a:pt x="58" y="61"/>
                    <a:pt x="62" y="61"/>
                  </a:cubicBezTo>
                  <a:cubicBezTo>
                    <a:pt x="66" y="61"/>
                    <a:pt x="68" y="64"/>
                    <a:pt x="68" y="68"/>
                  </a:cubicBezTo>
                  <a:cubicBezTo>
                    <a:pt x="68" y="71"/>
                    <a:pt x="66" y="74"/>
                    <a:pt x="62" y="74"/>
                  </a:cubicBezTo>
                  <a:close/>
                  <a:moveTo>
                    <a:pt x="73" y="56"/>
                  </a:moveTo>
                  <a:cubicBezTo>
                    <a:pt x="70" y="53"/>
                    <a:pt x="66" y="52"/>
                    <a:pt x="62" y="52"/>
                  </a:cubicBezTo>
                  <a:cubicBezTo>
                    <a:pt x="58" y="52"/>
                    <a:pt x="54" y="53"/>
                    <a:pt x="51" y="56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50" y="48"/>
                    <a:pt x="56" y="45"/>
                    <a:pt x="62" y="45"/>
                  </a:cubicBezTo>
                  <a:cubicBezTo>
                    <a:pt x="68" y="45"/>
                    <a:pt x="74" y="48"/>
                    <a:pt x="78" y="52"/>
                  </a:cubicBezTo>
                  <a:lnTo>
                    <a:pt x="73" y="56"/>
                  </a:lnTo>
                  <a:close/>
                  <a:moveTo>
                    <a:pt x="83" y="47"/>
                  </a:moveTo>
                  <a:cubicBezTo>
                    <a:pt x="71" y="36"/>
                    <a:pt x="53" y="36"/>
                    <a:pt x="41" y="47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51" y="29"/>
                    <a:pt x="73" y="29"/>
                    <a:pt x="87" y="43"/>
                  </a:cubicBezTo>
                  <a:lnTo>
                    <a:pt x="83" y="47"/>
                  </a:lnTo>
                  <a:close/>
                  <a:moveTo>
                    <a:pt x="92" y="38"/>
                  </a:moveTo>
                  <a:cubicBezTo>
                    <a:pt x="75" y="22"/>
                    <a:pt x="49" y="22"/>
                    <a:pt x="32" y="38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47" y="14"/>
                    <a:pt x="77" y="14"/>
                    <a:pt x="96" y="33"/>
                  </a:cubicBezTo>
                  <a:lnTo>
                    <a:pt x="92" y="38"/>
                  </a:lnTo>
                  <a:close/>
                  <a:moveTo>
                    <a:pt x="92" y="38"/>
                  </a:moveTo>
                  <a:cubicBezTo>
                    <a:pt x="92" y="38"/>
                    <a:pt x="92" y="38"/>
                    <a:pt x="92" y="3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2741FF1A-3072-491B-8DBE-F130FBCB9954}"/>
              </a:ext>
            </a:extLst>
          </p:cNvPr>
          <p:cNvGrpSpPr/>
          <p:nvPr/>
        </p:nvGrpSpPr>
        <p:grpSpPr>
          <a:xfrm>
            <a:off x="5747616" y="4925436"/>
            <a:ext cx="371475" cy="287338"/>
            <a:chOff x="5747616" y="4925436"/>
            <a:chExt cx="371475" cy="287338"/>
          </a:xfrm>
        </p:grpSpPr>
        <p:sp>
          <p:nvSpPr>
            <p:cNvPr id="312" name="Freeform 227">
              <a:extLst>
                <a:ext uri="{FF2B5EF4-FFF2-40B4-BE49-F238E27FC236}">
                  <a16:creationId xmlns:a16="http://schemas.microsoft.com/office/drawing/2014/main" id="{C119EA19-34B9-40F8-9FD6-86D15561FB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103" y="4952424"/>
              <a:ext cx="28575" cy="28575"/>
            </a:xfrm>
            <a:custGeom>
              <a:avLst/>
              <a:gdLst>
                <a:gd name="T0" fmla="*/ 5 w 14"/>
                <a:gd name="T1" fmla="*/ 12 h 13"/>
                <a:gd name="T2" fmla="*/ 13 w 14"/>
                <a:gd name="T3" fmla="*/ 8 h 13"/>
                <a:gd name="T4" fmla="*/ 8 w 14"/>
                <a:gd name="T5" fmla="*/ 0 h 13"/>
                <a:gd name="T6" fmla="*/ 7 w 14"/>
                <a:gd name="T7" fmla="*/ 0 h 13"/>
                <a:gd name="T8" fmla="*/ 0 w 14"/>
                <a:gd name="T9" fmla="*/ 5 h 13"/>
                <a:gd name="T10" fmla="*/ 5 w 14"/>
                <a:gd name="T11" fmla="*/ 12 h 13"/>
                <a:gd name="T12" fmla="*/ 5 w 14"/>
                <a:gd name="T13" fmla="*/ 12 h 13"/>
                <a:gd name="T14" fmla="*/ 5 w 14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5" y="12"/>
                  </a:moveTo>
                  <a:cubicBezTo>
                    <a:pt x="9" y="13"/>
                    <a:pt x="12" y="11"/>
                    <a:pt x="13" y="8"/>
                  </a:cubicBezTo>
                  <a:cubicBezTo>
                    <a:pt x="14" y="4"/>
                    <a:pt x="12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4" y="0"/>
                    <a:pt x="1" y="2"/>
                    <a:pt x="0" y="5"/>
                  </a:cubicBezTo>
                  <a:cubicBezTo>
                    <a:pt x="0" y="9"/>
                    <a:pt x="2" y="12"/>
                    <a:pt x="5" y="12"/>
                  </a:cubicBezTo>
                  <a:close/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28">
              <a:extLst>
                <a:ext uri="{FF2B5EF4-FFF2-40B4-BE49-F238E27FC236}">
                  <a16:creationId xmlns:a16="http://schemas.microsoft.com/office/drawing/2014/main" id="{7CFEEB26-1F21-4AC9-96CA-8281CCCB9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9853" y="5007986"/>
              <a:ext cx="26987" cy="26987"/>
            </a:xfrm>
            <a:custGeom>
              <a:avLst/>
              <a:gdLst>
                <a:gd name="T0" fmla="*/ 13 w 13"/>
                <a:gd name="T1" fmla="*/ 6 h 13"/>
                <a:gd name="T2" fmla="*/ 7 w 13"/>
                <a:gd name="T3" fmla="*/ 13 h 13"/>
                <a:gd name="T4" fmla="*/ 0 w 13"/>
                <a:gd name="T5" fmla="*/ 6 h 13"/>
                <a:gd name="T6" fmla="*/ 7 w 13"/>
                <a:gd name="T7" fmla="*/ 0 h 13"/>
                <a:gd name="T8" fmla="*/ 13 w 13"/>
                <a:gd name="T9" fmla="*/ 6 h 13"/>
                <a:gd name="T10" fmla="*/ 13 w 13"/>
                <a:gd name="T11" fmla="*/ 6 h 13"/>
                <a:gd name="T12" fmla="*/ 13 w 13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1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3" y="3"/>
                    <a:pt x="13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29">
              <a:extLst>
                <a:ext uri="{FF2B5EF4-FFF2-40B4-BE49-F238E27FC236}">
                  <a16:creationId xmlns:a16="http://schemas.microsoft.com/office/drawing/2014/main" id="{4C1C2640-7DAB-4805-8DA7-594A7EF33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7616" y="5130224"/>
              <a:ext cx="371475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8 w 176"/>
                <a:gd name="T11" fmla="*/ 26 h 39"/>
                <a:gd name="T12" fmla="*/ 107 w 176"/>
                <a:gd name="T13" fmla="*/ 26 h 39"/>
                <a:gd name="T14" fmla="*/ 110 w 176"/>
                <a:gd name="T15" fmla="*/ 29 h 39"/>
                <a:gd name="T16" fmla="*/ 107 w 176"/>
                <a:gd name="T17" fmla="*/ 32 h 39"/>
                <a:gd name="T18" fmla="*/ 68 w 176"/>
                <a:gd name="T19" fmla="*/ 32 h 39"/>
                <a:gd name="T20" fmla="*/ 65 w 176"/>
                <a:gd name="T21" fmla="*/ 29 h 39"/>
                <a:gd name="T22" fmla="*/ 68 w 176"/>
                <a:gd name="T23" fmla="*/ 26 h 39"/>
                <a:gd name="T24" fmla="*/ 68 w 176"/>
                <a:gd name="T25" fmla="*/ 26 h 39"/>
                <a:gd name="T26" fmla="*/ 68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8" y="26"/>
                  </a:move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10" y="27"/>
                    <a:pt x="110" y="29"/>
                  </a:cubicBezTo>
                  <a:cubicBezTo>
                    <a:pt x="110" y="31"/>
                    <a:pt x="109" y="32"/>
                    <a:pt x="107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6" y="32"/>
                    <a:pt x="65" y="31"/>
                    <a:pt x="65" y="29"/>
                  </a:cubicBezTo>
                  <a:cubicBezTo>
                    <a:pt x="65" y="27"/>
                    <a:pt x="66" y="26"/>
                    <a:pt x="68" y="26"/>
                  </a:cubicBezTo>
                  <a:close/>
                  <a:moveTo>
                    <a:pt x="68" y="26"/>
                  </a:moveTo>
                  <a:cubicBezTo>
                    <a:pt x="68" y="26"/>
                    <a:pt x="68" y="26"/>
                    <a:pt x="68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30">
              <a:extLst>
                <a:ext uri="{FF2B5EF4-FFF2-40B4-BE49-F238E27FC236}">
                  <a16:creationId xmlns:a16="http://schemas.microsoft.com/office/drawing/2014/main" id="{4A5233FD-FFC6-4F2A-8D2B-8E402F9CDA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1591" y="4925436"/>
              <a:ext cx="260350" cy="190500"/>
            </a:xfrm>
            <a:custGeom>
              <a:avLst/>
              <a:gdLst>
                <a:gd name="T0" fmla="*/ 0 w 123"/>
                <a:gd name="T1" fmla="*/ 0 h 90"/>
                <a:gd name="T2" fmla="*/ 0 w 123"/>
                <a:gd name="T3" fmla="*/ 90 h 90"/>
                <a:gd name="T4" fmla="*/ 123 w 123"/>
                <a:gd name="T5" fmla="*/ 90 h 90"/>
                <a:gd name="T6" fmla="*/ 123 w 123"/>
                <a:gd name="T7" fmla="*/ 0 h 90"/>
                <a:gd name="T8" fmla="*/ 0 w 123"/>
                <a:gd name="T9" fmla="*/ 0 h 90"/>
                <a:gd name="T10" fmla="*/ 52 w 123"/>
                <a:gd name="T11" fmla="*/ 45 h 90"/>
                <a:gd name="T12" fmla="*/ 51 w 123"/>
                <a:gd name="T13" fmla="*/ 49 h 90"/>
                <a:gd name="T14" fmla="*/ 75 w 123"/>
                <a:gd name="T15" fmla="*/ 62 h 90"/>
                <a:gd name="T16" fmla="*/ 89 w 123"/>
                <a:gd name="T17" fmla="*/ 59 h 90"/>
                <a:gd name="T18" fmla="*/ 97 w 123"/>
                <a:gd name="T19" fmla="*/ 72 h 90"/>
                <a:gd name="T20" fmla="*/ 87 w 123"/>
                <a:gd name="T21" fmla="*/ 84 h 90"/>
                <a:gd name="T22" fmla="*/ 84 w 123"/>
                <a:gd name="T23" fmla="*/ 84 h 90"/>
                <a:gd name="T24" fmla="*/ 77 w 123"/>
                <a:gd name="T25" fmla="*/ 82 h 90"/>
                <a:gd name="T26" fmla="*/ 71 w 123"/>
                <a:gd name="T27" fmla="*/ 68 h 90"/>
                <a:gd name="T28" fmla="*/ 48 w 123"/>
                <a:gd name="T29" fmla="*/ 54 h 90"/>
                <a:gd name="T30" fmla="*/ 34 w 123"/>
                <a:gd name="T31" fmla="*/ 57 h 90"/>
                <a:gd name="T32" fmla="*/ 26 w 123"/>
                <a:gd name="T33" fmla="*/ 45 h 90"/>
                <a:gd name="T34" fmla="*/ 34 w 123"/>
                <a:gd name="T35" fmla="*/ 33 h 90"/>
                <a:gd name="T36" fmla="*/ 48 w 123"/>
                <a:gd name="T37" fmla="*/ 36 h 90"/>
                <a:gd name="T38" fmla="*/ 71 w 123"/>
                <a:gd name="T39" fmla="*/ 23 h 90"/>
                <a:gd name="T40" fmla="*/ 79 w 123"/>
                <a:gd name="T41" fmla="*/ 7 h 90"/>
                <a:gd name="T42" fmla="*/ 96 w 123"/>
                <a:gd name="T43" fmla="*/ 14 h 90"/>
                <a:gd name="T44" fmla="*/ 90 w 123"/>
                <a:gd name="T45" fmla="*/ 30 h 90"/>
                <a:gd name="T46" fmla="*/ 84 w 123"/>
                <a:gd name="T47" fmla="*/ 32 h 90"/>
                <a:gd name="T48" fmla="*/ 80 w 123"/>
                <a:gd name="T49" fmla="*/ 32 h 90"/>
                <a:gd name="T50" fmla="*/ 75 w 123"/>
                <a:gd name="T51" fmla="*/ 28 h 90"/>
                <a:gd name="T52" fmla="*/ 51 w 123"/>
                <a:gd name="T53" fmla="*/ 42 h 90"/>
                <a:gd name="T54" fmla="*/ 52 w 123"/>
                <a:gd name="T55" fmla="*/ 45 h 90"/>
                <a:gd name="T56" fmla="*/ 52 w 123"/>
                <a:gd name="T57" fmla="*/ 45 h 90"/>
                <a:gd name="T58" fmla="*/ 52 w 123"/>
                <a:gd name="T59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52" y="45"/>
                  </a:moveTo>
                  <a:cubicBezTo>
                    <a:pt x="52" y="46"/>
                    <a:pt x="52" y="47"/>
                    <a:pt x="51" y="49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8" y="58"/>
                    <a:pt x="84" y="57"/>
                    <a:pt x="89" y="59"/>
                  </a:cubicBezTo>
                  <a:cubicBezTo>
                    <a:pt x="94" y="62"/>
                    <a:pt x="97" y="67"/>
                    <a:pt x="97" y="72"/>
                  </a:cubicBezTo>
                  <a:cubicBezTo>
                    <a:pt x="96" y="78"/>
                    <a:pt x="92" y="82"/>
                    <a:pt x="87" y="84"/>
                  </a:cubicBezTo>
                  <a:cubicBezTo>
                    <a:pt x="86" y="84"/>
                    <a:pt x="85" y="84"/>
                    <a:pt x="84" y="84"/>
                  </a:cubicBezTo>
                  <a:cubicBezTo>
                    <a:pt x="82" y="84"/>
                    <a:pt x="79" y="83"/>
                    <a:pt x="77" y="82"/>
                  </a:cubicBezTo>
                  <a:cubicBezTo>
                    <a:pt x="72" y="79"/>
                    <a:pt x="70" y="73"/>
                    <a:pt x="71" y="68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4" y="58"/>
                    <a:pt x="39" y="59"/>
                    <a:pt x="34" y="57"/>
                  </a:cubicBezTo>
                  <a:cubicBezTo>
                    <a:pt x="29" y="55"/>
                    <a:pt x="26" y="50"/>
                    <a:pt x="26" y="45"/>
                  </a:cubicBezTo>
                  <a:cubicBezTo>
                    <a:pt x="26" y="40"/>
                    <a:pt x="29" y="35"/>
                    <a:pt x="34" y="33"/>
                  </a:cubicBezTo>
                  <a:cubicBezTo>
                    <a:pt x="39" y="31"/>
                    <a:pt x="44" y="32"/>
                    <a:pt x="48" y="36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16"/>
                    <a:pt x="73" y="9"/>
                    <a:pt x="79" y="7"/>
                  </a:cubicBezTo>
                  <a:cubicBezTo>
                    <a:pt x="86" y="5"/>
                    <a:pt x="93" y="8"/>
                    <a:pt x="96" y="14"/>
                  </a:cubicBezTo>
                  <a:cubicBezTo>
                    <a:pt x="98" y="20"/>
                    <a:pt x="96" y="27"/>
                    <a:pt x="90" y="30"/>
                  </a:cubicBezTo>
                  <a:cubicBezTo>
                    <a:pt x="88" y="32"/>
                    <a:pt x="86" y="32"/>
                    <a:pt x="84" y="32"/>
                  </a:cubicBezTo>
                  <a:cubicBezTo>
                    <a:pt x="83" y="32"/>
                    <a:pt x="82" y="32"/>
                    <a:pt x="80" y="32"/>
                  </a:cubicBezTo>
                  <a:cubicBezTo>
                    <a:pt x="78" y="31"/>
                    <a:pt x="76" y="30"/>
                    <a:pt x="75" y="28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2" y="43"/>
                    <a:pt x="52" y="44"/>
                    <a:pt x="52" y="45"/>
                  </a:cubicBezTo>
                  <a:close/>
                  <a:moveTo>
                    <a:pt x="52" y="45"/>
                  </a:moveTo>
                  <a:cubicBezTo>
                    <a:pt x="52" y="45"/>
                    <a:pt x="52" y="45"/>
                    <a:pt x="52" y="4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31">
              <a:extLst>
                <a:ext uri="{FF2B5EF4-FFF2-40B4-BE49-F238E27FC236}">
                  <a16:creationId xmlns:a16="http://schemas.microsoft.com/office/drawing/2014/main" id="{1EE6ACC4-8040-454C-A0EA-2B59ACF42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5103" y="5060374"/>
              <a:ext cx="28575" cy="30162"/>
            </a:xfrm>
            <a:custGeom>
              <a:avLst/>
              <a:gdLst>
                <a:gd name="T0" fmla="*/ 4 w 14"/>
                <a:gd name="T1" fmla="*/ 13 h 14"/>
                <a:gd name="T2" fmla="*/ 12 w 14"/>
                <a:gd name="T3" fmla="*/ 11 h 14"/>
                <a:gd name="T4" fmla="*/ 12 w 14"/>
                <a:gd name="T5" fmla="*/ 3 h 14"/>
                <a:gd name="T6" fmla="*/ 4 w 14"/>
                <a:gd name="T7" fmla="*/ 1 h 14"/>
                <a:gd name="T8" fmla="*/ 1 w 14"/>
                <a:gd name="T9" fmla="*/ 9 h 14"/>
                <a:gd name="T10" fmla="*/ 4 w 14"/>
                <a:gd name="T11" fmla="*/ 13 h 14"/>
                <a:gd name="T12" fmla="*/ 4 w 14"/>
                <a:gd name="T13" fmla="*/ 13 h 14"/>
                <a:gd name="T14" fmla="*/ 4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4" y="13"/>
                  </a:moveTo>
                  <a:cubicBezTo>
                    <a:pt x="6" y="14"/>
                    <a:pt x="10" y="14"/>
                    <a:pt x="12" y="11"/>
                  </a:cubicBezTo>
                  <a:cubicBezTo>
                    <a:pt x="14" y="9"/>
                    <a:pt x="14" y="6"/>
                    <a:pt x="12" y="3"/>
                  </a:cubicBezTo>
                  <a:cubicBezTo>
                    <a:pt x="10" y="1"/>
                    <a:pt x="7" y="0"/>
                    <a:pt x="4" y="1"/>
                  </a:cubicBezTo>
                  <a:cubicBezTo>
                    <a:pt x="1" y="3"/>
                    <a:pt x="0" y="6"/>
                    <a:pt x="1" y="9"/>
                  </a:cubicBezTo>
                  <a:cubicBezTo>
                    <a:pt x="1" y="10"/>
                    <a:pt x="2" y="12"/>
                    <a:pt x="4" y="13"/>
                  </a:cubicBez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B2EBB9E4-3BE1-45D5-B799-7B049C01F763}"/>
              </a:ext>
            </a:extLst>
          </p:cNvPr>
          <p:cNvGrpSpPr/>
          <p:nvPr/>
        </p:nvGrpSpPr>
        <p:grpSpPr>
          <a:xfrm>
            <a:off x="6296891" y="4925436"/>
            <a:ext cx="371475" cy="287338"/>
            <a:chOff x="6296891" y="4925436"/>
            <a:chExt cx="371475" cy="287338"/>
          </a:xfrm>
        </p:grpSpPr>
        <p:sp>
          <p:nvSpPr>
            <p:cNvPr id="317" name="Freeform 232">
              <a:extLst>
                <a:ext uri="{FF2B5EF4-FFF2-40B4-BE49-F238E27FC236}">
                  <a16:creationId xmlns:a16="http://schemas.microsoft.com/office/drawing/2014/main" id="{174E0C0E-EBE8-4485-A041-8CFCB8379D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4041" y="4925436"/>
              <a:ext cx="258762" cy="190500"/>
            </a:xfrm>
            <a:custGeom>
              <a:avLst/>
              <a:gdLst>
                <a:gd name="T0" fmla="*/ 0 w 163"/>
                <a:gd name="T1" fmla="*/ 0 h 120"/>
                <a:gd name="T2" fmla="*/ 0 w 163"/>
                <a:gd name="T3" fmla="*/ 120 h 120"/>
                <a:gd name="T4" fmla="*/ 163 w 163"/>
                <a:gd name="T5" fmla="*/ 120 h 120"/>
                <a:gd name="T6" fmla="*/ 163 w 163"/>
                <a:gd name="T7" fmla="*/ 0 h 120"/>
                <a:gd name="T8" fmla="*/ 0 w 163"/>
                <a:gd name="T9" fmla="*/ 0 h 120"/>
                <a:gd name="T10" fmla="*/ 52 w 163"/>
                <a:gd name="T11" fmla="*/ 98 h 120"/>
                <a:gd name="T12" fmla="*/ 42 w 163"/>
                <a:gd name="T13" fmla="*/ 98 h 120"/>
                <a:gd name="T14" fmla="*/ 42 w 163"/>
                <a:gd name="T15" fmla="*/ 81 h 120"/>
                <a:gd name="T16" fmla="*/ 52 w 163"/>
                <a:gd name="T17" fmla="*/ 81 h 120"/>
                <a:gd name="T18" fmla="*/ 52 w 163"/>
                <a:gd name="T19" fmla="*/ 98 h 120"/>
                <a:gd name="T20" fmla="*/ 69 w 163"/>
                <a:gd name="T21" fmla="*/ 98 h 120"/>
                <a:gd name="T22" fmla="*/ 60 w 163"/>
                <a:gd name="T23" fmla="*/ 98 h 120"/>
                <a:gd name="T24" fmla="*/ 60 w 163"/>
                <a:gd name="T25" fmla="*/ 64 h 120"/>
                <a:gd name="T26" fmla="*/ 69 w 163"/>
                <a:gd name="T27" fmla="*/ 64 h 120"/>
                <a:gd name="T28" fmla="*/ 69 w 163"/>
                <a:gd name="T29" fmla="*/ 98 h 120"/>
                <a:gd name="T30" fmla="*/ 86 w 163"/>
                <a:gd name="T31" fmla="*/ 98 h 120"/>
                <a:gd name="T32" fmla="*/ 77 w 163"/>
                <a:gd name="T33" fmla="*/ 98 h 120"/>
                <a:gd name="T34" fmla="*/ 77 w 163"/>
                <a:gd name="T35" fmla="*/ 47 h 120"/>
                <a:gd name="T36" fmla="*/ 86 w 163"/>
                <a:gd name="T37" fmla="*/ 47 h 120"/>
                <a:gd name="T38" fmla="*/ 86 w 163"/>
                <a:gd name="T39" fmla="*/ 98 h 120"/>
                <a:gd name="T40" fmla="*/ 103 w 163"/>
                <a:gd name="T41" fmla="*/ 98 h 120"/>
                <a:gd name="T42" fmla="*/ 94 w 163"/>
                <a:gd name="T43" fmla="*/ 98 h 120"/>
                <a:gd name="T44" fmla="*/ 94 w 163"/>
                <a:gd name="T45" fmla="*/ 29 h 120"/>
                <a:gd name="T46" fmla="*/ 103 w 163"/>
                <a:gd name="T47" fmla="*/ 29 h 120"/>
                <a:gd name="T48" fmla="*/ 103 w 163"/>
                <a:gd name="T49" fmla="*/ 98 h 120"/>
                <a:gd name="T50" fmla="*/ 121 w 163"/>
                <a:gd name="T51" fmla="*/ 98 h 120"/>
                <a:gd name="T52" fmla="*/ 111 w 163"/>
                <a:gd name="T53" fmla="*/ 98 h 120"/>
                <a:gd name="T54" fmla="*/ 111 w 163"/>
                <a:gd name="T55" fmla="*/ 13 h 120"/>
                <a:gd name="T56" fmla="*/ 121 w 163"/>
                <a:gd name="T57" fmla="*/ 13 h 120"/>
                <a:gd name="T58" fmla="*/ 121 w 163"/>
                <a:gd name="T59" fmla="*/ 98 h 120"/>
                <a:gd name="T60" fmla="*/ 121 w 163"/>
                <a:gd name="T61" fmla="*/ 98 h 120"/>
                <a:gd name="T62" fmla="*/ 121 w 163"/>
                <a:gd name="T63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" h="120">
                  <a:moveTo>
                    <a:pt x="0" y="0"/>
                  </a:moveTo>
                  <a:lnTo>
                    <a:pt x="0" y="120"/>
                  </a:lnTo>
                  <a:lnTo>
                    <a:pt x="163" y="120"/>
                  </a:lnTo>
                  <a:lnTo>
                    <a:pt x="163" y="0"/>
                  </a:lnTo>
                  <a:lnTo>
                    <a:pt x="0" y="0"/>
                  </a:lnTo>
                  <a:close/>
                  <a:moveTo>
                    <a:pt x="52" y="98"/>
                  </a:moveTo>
                  <a:lnTo>
                    <a:pt x="42" y="98"/>
                  </a:lnTo>
                  <a:lnTo>
                    <a:pt x="42" y="81"/>
                  </a:lnTo>
                  <a:lnTo>
                    <a:pt x="52" y="81"/>
                  </a:lnTo>
                  <a:lnTo>
                    <a:pt x="52" y="98"/>
                  </a:lnTo>
                  <a:close/>
                  <a:moveTo>
                    <a:pt x="69" y="98"/>
                  </a:moveTo>
                  <a:lnTo>
                    <a:pt x="60" y="98"/>
                  </a:lnTo>
                  <a:lnTo>
                    <a:pt x="60" y="64"/>
                  </a:lnTo>
                  <a:lnTo>
                    <a:pt x="69" y="64"/>
                  </a:lnTo>
                  <a:lnTo>
                    <a:pt x="69" y="98"/>
                  </a:lnTo>
                  <a:close/>
                  <a:moveTo>
                    <a:pt x="86" y="98"/>
                  </a:moveTo>
                  <a:lnTo>
                    <a:pt x="77" y="98"/>
                  </a:lnTo>
                  <a:lnTo>
                    <a:pt x="77" y="47"/>
                  </a:lnTo>
                  <a:lnTo>
                    <a:pt x="86" y="47"/>
                  </a:lnTo>
                  <a:lnTo>
                    <a:pt x="86" y="98"/>
                  </a:lnTo>
                  <a:close/>
                  <a:moveTo>
                    <a:pt x="103" y="98"/>
                  </a:moveTo>
                  <a:lnTo>
                    <a:pt x="94" y="98"/>
                  </a:lnTo>
                  <a:lnTo>
                    <a:pt x="94" y="29"/>
                  </a:lnTo>
                  <a:lnTo>
                    <a:pt x="103" y="29"/>
                  </a:lnTo>
                  <a:lnTo>
                    <a:pt x="103" y="98"/>
                  </a:lnTo>
                  <a:close/>
                  <a:moveTo>
                    <a:pt x="121" y="98"/>
                  </a:moveTo>
                  <a:lnTo>
                    <a:pt x="111" y="98"/>
                  </a:lnTo>
                  <a:lnTo>
                    <a:pt x="111" y="13"/>
                  </a:lnTo>
                  <a:lnTo>
                    <a:pt x="121" y="13"/>
                  </a:lnTo>
                  <a:lnTo>
                    <a:pt x="121" y="98"/>
                  </a:lnTo>
                  <a:close/>
                  <a:moveTo>
                    <a:pt x="121" y="98"/>
                  </a:moveTo>
                  <a:lnTo>
                    <a:pt x="121" y="9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33">
              <a:extLst>
                <a:ext uri="{FF2B5EF4-FFF2-40B4-BE49-F238E27FC236}">
                  <a16:creationId xmlns:a16="http://schemas.microsoft.com/office/drawing/2014/main" id="{3C9D38DD-893F-499B-BFA5-76908F7F49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4041" y="4925436"/>
              <a:ext cx="258762" cy="190500"/>
            </a:xfrm>
            <a:custGeom>
              <a:avLst/>
              <a:gdLst>
                <a:gd name="T0" fmla="*/ 0 w 163"/>
                <a:gd name="T1" fmla="*/ 0 h 120"/>
                <a:gd name="T2" fmla="*/ 0 w 163"/>
                <a:gd name="T3" fmla="*/ 120 h 120"/>
                <a:gd name="T4" fmla="*/ 163 w 163"/>
                <a:gd name="T5" fmla="*/ 120 h 120"/>
                <a:gd name="T6" fmla="*/ 163 w 163"/>
                <a:gd name="T7" fmla="*/ 0 h 120"/>
                <a:gd name="T8" fmla="*/ 0 w 163"/>
                <a:gd name="T9" fmla="*/ 0 h 120"/>
                <a:gd name="T10" fmla="*/ 52 w 163"/>
                <a:gd name="T11" fmla="*/ 98 h 120"/>
                <a:gd name="T12" fmla="*/ 42 w 163"/>
                <a:gd name="T13" fmla="*/ 98 h 120"/>
                <a:gd name="T14" fmla="*/ 42 w 163"/>
                <a:gd name="T15" fmla="*/ 81 h 120"/>
                <a:gd name="T16" fmla="*/ 52 w 163"/>
                <a:gd name="T17" fmla="*/ 81 h 120"/>
                <a:gd name="T18" fmla="*/ 52 w 163"/>
                <a:gd name="T19" fmla="*/ 98 h 120"/>
                <a:gd name="T20" fmla="*/ 69 w 163"/>
                <a:gd name="T21" fmla="*/ 98 h 120"/>
                <a:gd name="T22" fmla="*/ 60 w 163"/>
                <a:gd name="T23" fmla="*/ 98 h 120"/>
                <a:gd name="T24" fmla="*/ 60 w 163"/>
                <a:gd name="T25" fmla="*/ 64 h 120"/>
                <a:gd name="T26" fmla="*/ 69 w 163"/>
                <a:gd name="T27" fmla="*/ 64 h 120"/>
                <a:gd name="T28" fmla="*/ 69 w 163"/>
                <a:gd name="T29" fmla="*/ 98 h 120"/>
                <a:gd name="T30" fmla="*/ 86 w 163"/>
                <a:gd name="T31" fmla="*/ 98 h 120"/>
                <a:gd name="T32" fmla="*/ 77 w 163"/>
                <a:gd name="T33" fmla="*/ 98 h 120"/>
                <a:gd name="T34" fmla="*/ 77 w 163"/>
                <a:gd name="T35" fmla="*/ 47 h 120"/>
                <a:gd name="T36" fmla="*/ 86 w 163"/>
                <a:gd name="T37" fmla="*/ 47 h 120"/>
                <a:gd name="T38" fmla="*/ 86 w 163"/>
                <a:gd name="T39" fmla="*/ 98 h 120"/>
                <a:gd name="T40" fmla="*/ 103 w 163"/>
                <a:gd name="T41" fmla="*/ 98 h 120"/>
                <a:gd name="T42" fmla="*/ 94 w 163"/>
                <a:gd name="T43" fmla="*/ 98 h 120"/>
                <a:gd name="T44" fmla="*/ 94 w 163"/>
                <a:gd name="T45" fmla="*/ 29 h 120"/>
                <a:gd name="T46" fmla="*/ 103 w 163"/>
                <a:gd name="T47" fmla="*/ 29 h 120"/>
                <a:gd name="T48" fmla="*/ 103 w 163"/>
                <a:gd name="T49" fmla="*/ 98 h 120"/>
                <a:gd name="T50" fmla="*/ 121 w 163"/>
                <a:gd name="T51" fmla="*/ 98 h 120"/>
                <a:gd name="T52" fmla="*/ 111 w 163"/>
                <a:gd name="T53" fmla="*/ 98 h 120"/>
                <a:gd name="T54" fmla="*/ 111 w 163"/>
                <a:gd name="T55" fmla="*/ 13 h 120"/>
                <a:gd name="T56" fmla="*/ 121 w 163"/>
                <a:gd name="T57" fmla="*/ 13 h 120"/>
                <a:gd name="T58" fmla="*/ 121 w 163"/>
                <a:gd name="T59" fmla="*/ 98 h 120"/>
                <a:gd name="T60" fmla="*/ 121 w 163"/>
                <a:gd name="T61" fmla="*/ 98 h 120"/>
                <a:gd name="T62" fmla="*/ 121 w 163"/>
                <a:gd name="T63" fmla="*/ 9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" h="120">
                  <a:moveTo>
                    <a:pt x="0" y="0"/>
                  </a:moveTo>
                  <a:lnTo>
                    <a:pt x="0" y="120"/>
                  </a:lnTo>
                  <a:lnTo>
                    <a:pt x="163" y="120"/>
                  </a:lnTo>
                  <a:lnTo>
                    <a:pt x="163" y="0"/>
                  </a:lnTo>
                  <a:lnTo>
                    <a:pt x="0" y="0"/>
                  </a:lnTo>
                  <a:moveTo>
                    <a:pt x="52" y="98"/>
                  </a:moveTo>
                  <a:lnTo>
                    <a:pt x="42" y="98"/>
                  </a:lnTo>
                  <a:lnTo>
                    <a:pt x="42" y="81"/>
                  </a:lnTo>
                  <a:lnTo>
                    <a:pt x="52" y="81"/>
                  </a:lnTo>
                  <a:lnTo>
                    <a:pt x="52" y="98"/>
                  </a:lnTo>
                  <a:moveTo>
                    <a:pt x="69" y="98"/>
                  </a:moveTo>
                  <a:lnTo>
                    <a:pt x="60" y="98"/>
                  </a:lnTo>
                  <a:lnTo>
                    <a:pt x="60" y="64"/>
                  </a:lnTo>
                  <a:lnTo>
                    <a:pt x="69" y="64"/>
                  </a:lnTo>
                  <a:lnTo>
                    <a:pt x="69" y="98"/>
                  </a:lnTo>
                  <a:moveTo>
                    <a:pt x="86" y="98"/>
                  </a:moveTo>
                  <a:lnTo>
                    <a:pt x="77" y="98"/>
                  </a:lnTo>
                  <a:lnTo>
                    <a:pt x="77" y="47"/>
                  </a:lnTo>
                  <a:lnTo>
                    <a:pt x="86" y="47"/>
                  </a:lnTo>
                  <a:lnTo>
                    <a:pt x="86" y="98"/>
                  </a:lnTo>
                  <a:moveTo>
                    <a:pt x="103" y="98"/>
                  </a:moveTo>
                  <a:lnTo>
                    <a:pt x="94" y="98"/>
                  </a:lnTo>
                  <a:lnTo>
                    <a:pt x="94" y="29"/>
                  </a:lnTo>
                  <a:lnTo>
                    <a:pt x="103" y="29"/>
                  </a:lnTo>
                  <a:lnTo>
                    <a:pt x="103" y="98"/>
                  </a:lnTo>
                  <a:moveTo>
                    <a:pt x="121" y="98"/>
                  </a:moveTo>
                  <a:lnTo>
                    <a:pt x="111" y="98"/>
                  </a:lnTo>
                  <a:lnTo>
                    <a:pt x="111" y="13"/>
                  </a:lnTo>
                  <a:lnTo>
                    <a:pt x="121" y="13"/>
                  </a:lnTo>
                  <a:lnTo>
                    <a:pt x="121" y="98"/>
                  </a:lnTo>
                  <a:moveTo>
                    <a:pt x="121" y="98"/>
                  </a:moveTo>
                  <a:lnTo>
                    <a:pt x="121" y="9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34">
              <a:extLst>
                <a:ext uri="{FF2B5EF4-FFF2-40B4-BE49-F238E27FC236}">
                  <a16:creationId xmlns:a16="http://schemas.microsoft.com/office/drawing/2014/main" id="{4FBD6DEA-A727-41B6-AFF1-280B0F0B2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6891" y="5130224"/>
              <a:ext cx="371475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8 w 176"/>
                <a:gd name="T13" fmla="*/ 26 h 39"/>
                <a:gd name="T14" fmla="*/ 111 w 176"/>
                <a:gd name="T15" fmla="*/ 29 h 39"/>
                <a:gd name="T16" fmla="*/ 108 w 176"/>
                <a:gd name="T17" fmla="*/ 32 h 39"/>
                <a:gd name="T18" fmla="*/ 69 w 176"/>
                <a:gd name="T19" fmla="*/ 32 h 39"/>
                <a:gd name="T20" fmla="*/ 66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8" y="26"/>
                    <a:pt x="108" y="26"/>
                    <a:pt x="108" y="26"/>
                  </a:cubicBezTo>
                  <a:cubicBezTo>
                    <a:pt x="110" y="26"/>
                    <a:pt x="111" y="27"/>
                    <a:pt x="111" y="29"/>
                  </a:cubicBezTo>
                  <a:cubicBezTo>
                    <a:pt x="111" y="31"/>
                    <a:pt x="110" y="32"/>
                    <a:pt x="108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6" y="31"/>
                    <a:pt x="66" y="29"/>
                  </a:cubicBezTo>
                  <a:cubicBezTo>
                    <a:pt x="66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65332AC9-AEDC-4B94-9061-5A0B20180BAA}"/>
              </a:ext>
            </a:extLst>
          </p:cNvPr>
          <p:cNvGrpSpPr/>
          <p:nvPr/>
        </p:nvGrpSpPr>
        <p:grpSpPr>
          <a:xfrm>
            <a:off x="10305328" y="4299961"/>
            <a:ext cx="371475" cy="287338"/>
            <a:chOff x="10305328" y="4299961"/>
            <a:chExt cx="371475" cy="287338"/>
          </a:xfrm>
        </p:grpSpPr>
        <p:sp>
          <p:nvSpPr>
            <p:cNvPr id="320" name="Freeform 235">
              <a:extLst>
                <a:ext uri="{FF2B5EF4-FFF2-40B4-BE49-F238E27FC236}">
                  <a16:creationId xmlns:a16="http://schemas.microsoft.com/office/drawing/2014/main" id="{CBDB4A9C-E9BC-4B7F-8442-8D77DBBC9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05328" y="4504749"/>
              <a:ext cx="371475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8 w 176"/>
                <a:gd name="T13" fmla="*/ 26 h 39"/>
                <a:gd name="T14" fmla="*/ 111 w 176"/>
                <a:gd name="T15" fmla="*/ 29 h 39"/>
                <a:gd name="T16" fmla="*/ 108 w 176"/>
                <a:gd name="T17" fmla="*/ 32 h 39"/>
                <a:gd name="T18" fmla="*/ 69 w 176"/>
                <a:gd name="T19" fmla="*/ 32 h 39"/>
                <a:gd name="T20" fmla="*/ 65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8" y="26"/>
                    <a:pt x="108" y="26"/>
                    <a:pt x="108" y="26"/>
                  </a:cubicBezTo>
                  <a:cubicBezTo>
                    <a:pt x="109" y="26"/>
                    <a:pt x="111" y="27"/>
                    <a:pt x="111" y="29"/>
                  </a:cubicBezTo>
                  <a:cubicBezTo>
                    <a:pt x="111" y="31"/>
                    <a:pt x="109" y="32"/>
                    <a:pt x="108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5" y="31"/>
                    <a:pt x="65" y="29"/>
                  </a:cubicBezTo>
                  <a:cubicBezTo>
                    <a:pt x="65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36">
              <a:extLst>
                <a:ext uri="{FF2B5EF4-FFF2-40B4-BE49-F238E27FC236}">
                  <a16:creationId xmlns:a16="http://schemas.microsoft.com/office/drawing/2014/main" id="{926E3BE1-418C-49BC-BAC0-CEAD8A655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2478" y="4299961"/>
              <a:ext cx="260350" cy="192087"/>
            </a:xfrm>
            <a:custGeom>
              <a:avLst/>
              <a:gdLst>
                <a:gd name="T0" fmla="*/ 0 w 164"/>
                <a:gd name="T1" fmla="*/ 0 h 121"/>
                <a:gd name="T2" fmla="*/ 0 w 164"/>
                <a:gd name="T3" fmla="*/ 121 h 121"/>
                <a:gd name="T4" fmla="*/ 164 w 164"/>
                <a:gd name="T5" fmla="*/ 121 h 121"/>
                <a:gd name="T6" fmla="*/ 164 w 164"/>
                <a:gd name="T7" fmla="*/ 0 h 121"/>
                <a:gd name="T8" fmla="*/ 0 w 164"/>
                <a:gd name="T9" fmla="*/ 0 h 121"/>
                <a:gd name="T10" fmla="*/ 68 w 164"/>
                <a:gd name="T11" fmla="*/ 111 h 121"/>
                <a:gd name="T12" fmla="*/ 60 w 164"/>
                <a:gd name="T13" fmla="*/ 111 h 121"/>
                <a:gd name="T14" fmla="*/ 60 w 164"/>
                <a:gd name="T15" fmla="*/ 104 h 121"/>
                <a:gd name="T16" fmla="*/ 68 w 164"/>
                <a:gd name="T17" fmla="*/ 104 h 121"/>
                <a:gd name="T18" fmla="*/ 68 w 164"/>
                <a:gd name="T19" fmla="*/ 111 h 121"/>
                <a:gd name="T20" fmla="*/ 85 w 164"/>
                <a:gd name="T21" fmla="*/ 111 h 121"/>
                <a:gd name="T22" fmla="*/ 77 w 164"/>
                <a:gd name="T23" fmla="*/ 111 h 121"/>
                <a:gd name="T24" fmla="*/ 77 w 164"/>
                <a:gd name="T25" fmla="*/ 104 h 121"/>
                <a:gd name="T26" fmla="*/ 85 w 164"/>
                <a:gd name="T27" fmla="*/ 104 h 121"/>
                <a:gd name="T28" fmla="*/ 85 w 164"/>
                <a:gd name="T29" fmla="*/ 111 h 121"/>
                <a:gd name="T30" fmla="*/ 102 w 164"/>
                <a:gd name="T31" fmla="*/ 111 h 121"/>
                <a:gd name="T32" fmla="*/ 94 w 164"/>
                <a:gd name="T33" fmla="*/ 111 h 121"/>
                <a:gd name="T34" fmla="*/ 94 w 164"/>
                <a:gd name="T35" fmla="*/ 104 h 121"/>
                <a:gd name="T36" fmla="*/ 102 w 164"/>
                <a:gd name="T37" fmla="*/ 104 h 121"/>
                <a:gd name="T38" fmla="*/ 102 w 164"/>
                <a:gd name="T39" fmla="*/ 111 h 121"/>
                <a:gd name="T40" fmla="*/ 102 w 164"/>
                <a:gd name="T41" fmla="*/ 111 h 121"/>
                <a:gd name="T42" fmla="*/ 102 w 164"/>
                <a:gd name="T43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21">
                  <a:moveTo>
                    <a:pt x="0" y="0"/>
                  </a:moveTo>
                  <a:lnTo>
                    <a:pt x="0" y="121"/>
                  </a:lnTo>
                  <a:lnTo>
                    <a:pt x="164" y="121"/>
                  </a:lnTo>
                  <a:lnTo>
                    <a:pt x="164" y="0"/>
                  </a:lnTo>
                  <a:lnTo>
                    <a:pt x="0" y="0"/>
                  </a:lnTo>
                  <a:close/>
                  <a:moveTo>
                    <a:pt x="68" y="111"/>
                  </a:moveTo>
                  <a:lnTo>
                    <a:pt x="60" y="111"/>
                  </a:lnTo>
                  <a:lnTo>
                    <a:pt x="60" y="104"/>
                  </a:lnTo>
                  <a:lnTo>
                    <a:pt x="68" y="104"/>
                  </a:lnTo>
                  <a:lnTo>
                    <a:pt x="68" y="111"/>
                  </a:lnTo>
                  <a:close/>
                  <a:moveTo>
                    <a:pt x="85" y="111"/>
                  </a:moveTo>
                  <a:lnTo>
                    <a:pt x="77" y="111"/>
                  </a:lnTo>
                  <a:lnTo>
                    <a:pt x="77" y="104"/>
                  </a:lnTo>
                  <a:lnTo>
                    <a:pt x="85" y="104"/>
                  </a:lnTo>
                  <a:lnTo>
                    <a:pt x="85" y="111"/>
                  </a:lnTo>
                  <a:close/>
                  <a:moveTo>
                    <a:pt x="102" y="111"/>
                  </a:moveTo>
                  <a:lnTo>
                    <a:pt x="94" y="111"/>
                  </a:lnTo>
                  <a:lnTo>
                    <a:pt x="94" y="104"/>
                  </a:lnTo>
                  <a:lnTo>
                    <a:pt x="102" y="104"/>
                  </a:lnTo>
                  <a:lnTo>
                    <a:pt x="102" y="111"/>
                  </a:lnTo>
                  <a:close/>
                  <a:moveTo>
                    <a:pt x="102" y="111"/>
                  </a:moveTo>
                  <a:lnTo>
                    <a:pt x="102" y="1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37">
              <a:extLst>
                <a:ext uri="{FF2B5EF4-FFF2-40B4-BE49-F238E27FC236}">
                  <a16:creationId xmlns:a16="http://schemas.microsoft.com/office/drawing/2014/main" id="{A4036A6C-3579-44D4-B122-7B04CB3AE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2478" y="4299961"/>
              <a:ext cx="260350" cy="192087"/>
            </a:xfrm>
            <a:custGeom>
              <a:avLst/>
              <a:gdLst>
                <a:gd name="T0" fmla="*/ 0 w 164"/>
                <a:gd name="T1" fmla="*/ 0 h 121"/>
                <a:gd name="T2" fmla="*/ 0 w 164"/>
                <a:gd name="T3" fmla="*/ 121 h 121"/>
                <a:gd name="T4" fmla="*/ 164 w 164"/>
                <a:gd name="T5" fmla="*/ 121 h 121"/>
                <a:gd name="T6" fmla="*/ 164 w 164"/>
                <a:gd name="T7" fmla="*/ 0 h 121"/>
                <a:gd name="T8" fmla="*/ 0 w 164"/>
                <a:gd name="T9" fmla="*/ 0 h 121"/>
                <a:gd name="T10" fmla="*/ 68 w 164"/>
                <a:gd name="T11" fmla="*/ 111 h 121"/>
                <a:gd name="T12" fmla="*/ 60 w 164"/>
                <a:gd name="T13" fmla="*/ 111 h 121"/>
                <a:gd name="T14" fmla="*/ 60 w 164"/>
                <a:gd name="T15" fmla="*/ 104 h 121"/>
                <a:gd name="T16" fmla="*/ 68 w 164"/>
                <a:gd name="T17" fmla="*/ 104 h 121"/>
                <a:gd name="T18" fmla="*/ 68 w 164"/>
                <a:gd name="T19" fmla="*/ 111 h 121"/>
                <a:gd name="T20" fmla="*/ 85 w 164"/>
                <a:gd name="T21" fmla="*/ 111 h 121"/>
                <a:gd name="T22" fmla="*/ 77 w 164"/>
                <a:gd name="T23" fmla="*/ 111 h 121"/>
                <a:gd name="T24" fmla="*/ 77 w 164"/>
                <a:gd name="T25" fmla="*/ 104 h 121"/>
                <a:gd name="T26" fmla="*/ 85 w 164"/>
                <a:gd name="T27" fmla="*/ 104 h 121"/>
                <a:gd name="T28" fmla="*/ 85 w 164"/>
                <a:gd name="T29" fmla="*/ 111 h 121"/>
                <a:gd name="T30" fmla="*/ 102 w 164"/>
                <a:gd name="T31" fmla="*/ 111 h 121"/>
                <a:gd name="T32" fmla="*/ 94 w 164"/>
                <a:gd name="T33" fmla="*/ 111 h 121"/>
                <a:gd name="T34" fmla="*/ 94 w 164"/>
                <a:gd name="T35" fmla="*/ 104 h 121"/>
                <a:gd name="T36" fmla="*/ 102 w 164"/>
                <a:gd name="T37" fmla="*/ 104 h 121"/>
                <a:gd name="T38" fmla="*/ 102 w 164"/>
                <a:gd name="T39" fmla="*/ 111 h 121"/>
                <a:gd name="T40" fmla="*/ 102 w 164"/>
                <a:gd name="T41" fmla="*/ 111 h 121"/>
                <a:gd name="T42" fmla="*/ 102 w 164"/>
                <a:gd name="T43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21">
                  <a:moveTo>
                    <a:pt x="0" y="0"/>
                  </a:moveTo>
                  <a:lnTo>
                    <a:pt x="0" y="121"/>
                  </a:lnTo>
                  <a:lnTo>
                    <a:pt x="164" y="121"/>
                  </a:lnTo>
                  <a:lnTo>
                    <a:pt x="164" y="0"/>
                  </a:lnTo>
                  <a:lnTo>
                    <a:pt x="0" y="0"/>
                  </a:lnTo>
                  <a:moveTo>
                    <a:pt x="68" y="111"/>
                  </a:moveTo>
                  <a:lnTo>
                    <a:pt x="60" y="111"/>
                  </a:lnTo>
                  <a:lnTo>
                    <a:pt x="60" y="104"/>
                  </a:lnTo>
                  <a:lnTo>
                    <a:pt x="68" y="104"/>
                  </a:lnTo>
                  <a:lnTo>
                    <a:pt x="68" y="111"/>
                  </a:lnTo>
                  <a:moveTo>
                    <a:pt x="85" y="111"/>
                  </a:moveTo>
                  <a:lnTo>
                    <a:pt x="77" y="111"/>
                  </a:lnTo>
                  <a:lnTo>
                    <a:pt x="77" y="104"/>
                  </a:lnTo>
                  <a:lnTo>
                    <a:pt x="85" y="104"/>
                  </a:lnTo>
                  <a:lnTo>
                    <a:pt x="85" y="111"/>
                  </a:lnTo>
                  <a:moveTo>
                    <a:pt x="102" y="111"/>
                  </a:moveTo>
                  <a:lnTo>
                    <a:pt x="94" y="111"/>
                  </a:lnTo>
                  <a:lnTo>
                    <a:pt x="94" y="104"/>
                  </a:lnTo>
                  <a:lnTo>
                    <a:pt x="102" y="104"/>
                  </a:lnTo>
                  <a:lnTo>
                    <a:pt x="102" y="111"/>
                  </a:lnTo>
                  <a:moveTo>
                    <a:pt x="102" y="111"/>
                  </a:moveTo>
                  <a:lnTo>
                    <a:pt x="102" y="111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121B86DB-159E-4449-83A9-1F8F556ABE26}"/>
              </a:ext>
            </a:extLst>
          </p:cNvPr>
          <p:cNvGrpSpPr/>
          <p:nvPr/>
        </p:nvGrpSpPr>
        <p:grpSpPr>
          <a:xfrm>
            <a:off x="7435128" y="4911149"/>
            <a:ext cx="347662" cy="319087"/>
            <a:chOff x="7435128" y="4911149"/>
            <a:chExt cx="347662" cy="319087"/>
          </a:xfrm>
        </p:grpSpPr>
        <p:sp>
          <p:nvSpPr>
            <p:cNvPr id="323" name="Freeform 238">
              <a:extLst>
                <a:ext uri="{FF2B5EF4-FFF2-40B4-BE49-F238E27FC236}">
                  <a16:creationId xmlns:a16="http://schemas.microsoft.com/office/drawing/2014/main" id="{3585B4D0-AF6B-4D4E-9559-40038A632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7378" y="5115936"/>
              <a:ext cx="63500" cy="60325"/>
            </a:xfrm>
            <a:custGeom>
              <a:avLst/>
              <a:gdLst>
                <a:gd name="T0" fmla="*/ 30 w 30"/>
                <a:gd name="T1" fmla="*/ 14 h 29"/>
                <a:gd name="T2" fmla="*/ 15 w 30"/>
                <a:gd name="T3" fmla="*/ 29 h 29"/>
                <a:gd name="T4" fmla="*/ 0 w 30"/>
                <a:gd name="T5" fmla="*/ 14 h 29"/>
                <a:gd name="T6" fmla="*/ 15 w 30"/>
                <a:gd name="T7" fmla="*/ 0 h 29"/>
                <a:gd name="T8" fmla="*/ 30 w 30"/>
                <a:gd name="T9" fmla="*/ 14 h 29"/>
                <a:gd name="T10" fmla="*/ 30 w 30"/>
                <a:gd name="T11" fmla="*/ 14 h 29"/>
                <a:gd name="T12" fmla="*/ 30 w 3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">
                  <a:moveTo>
                    <a:pt x="30" y="14"/>
                  </a:moveTo>
                  <a:cubicBezTo>
                    <a:pt x="30" y="22"/>
                    <a:pt x="23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4"/>
                  </a:cubicBezTo>
                  <a:close/>
                  <a:moveTo>
                    <a:pt x="30" y="14"/>
                  </a:moveTo>
                  <a:cubicBezTo>
                    <a:pt x="30" y="14"/>
                    <a:pt x="30" y="14"/>
                    <a:pt x="30" y="1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39">
              <a:extLst>
                <a:ext uri="{FF2B5EF4-FFF2-40B4-BE49-F238E27FC236}">
                  <a16:creationId xmlns:a16="http://schemas.microsoft.com/office/drawing/2014/main" id="{768CE909-8E52-434D-8C37-515260BBB0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9291" y="5174674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40">
              <a:extLst>
                <a:ext uri="{FF2B5EF4-FFF2-40B4-BE49-F238E27FC236}">
                  <a16:creationId xmlns:a16="http://schemas.microsoft.com/office/drawing/2014/main" id="{48DDF7AC-3D84-4B9A-8869-34DBB0BE7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128" y="4939724"/>
              <a:ext cx="347662" cy="236537"/>
            </a:xfrm>
            <a:custGeom>
              <a:avLst/>
              <a:gdLst>
                <a:gd name="T0" fmla="*/ 164 w 164"/>
                <a:gd name="T1" fmla="*/ 0 h 112"/>
                <a:gd name="T2" fmla="*/ 164 w 164"/>
                <a:gd name="T3" fmla="*/ 112 h 112"/>
                <a:gd name="T4" fmla="*/ 156 w 164"/>
                <a:gd name="T5" fmla="*/ 112 h 112"/>
                <a:gd name="T6" fmla="*/ 158 w 164"/>
                <a:gd name="T7" fmla="*/ 106 h 112"/>
                <a:gd name="T8" fmla="*/ 158 w 164"/>
                <a:gd name="T9" fmla="*/ 97 h 112"/>
                <a:gd name="T10" fmla="*/ 136 w 164"/>
                <a:gd name="T11" fmla="*/ 63 h 112"/>
                <a:gd name="T12" fmla="*/ 95 w 164"/>
                <a:gd name="T13" fmla="*/ 69 h 112"/>
                <a:gd name="T14" fmla="*/ 84 w 164"/>
                <a:gd name="T15" fmla="*/ 109 h 112"/>
                <a:gd name="T16" fmla="*/ 85 w 164"/>
                <a:gd name="T17" fmla="*/ 112 h 112"/>
                <a:gd name="T18" fmla="*/ 0 w 164"/>
                <a:gd name="T19" fmla="*/ 112 h 112"/>
                <a:gd name="T20" fmla="*/ 0 w 164"/>
                <a:gd name="T21" fmla="*/ 0 h 112"/>
                <a:gd name="T22" fmla="*/ 82 w 164"/>
                <a:gd name="T23" fmla="*/ 51 h 112"/>
                <a:gd name="T24" fmla="*/ 164 w 164"/>
                <a:gd name="T25" fmla="*/ 0 h 112"/>
                <a:gd name="T26" fmla="*/ 164 w 164"/>
                <a:gd name="T27" fmla="*/ 0 h 112"/>
                <a:gd name="T28" fmla="*/ 164 w 164"/>
                <a:gd name="T2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112">
                  <a:moveTo>
                    <a:pt x="164" y="0"/>
                  </a:moveTo>
                  <a:cubicBezTo>
                    <a:pt x="164" y="112"/>
                    <a:pt x="164" y="112"/>
                    <a:pt x="164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57" y="110"/>
                    <a:pt x="158" y="108"/>
                    <a:pt x="158" y="106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8" y="82"/>
                    <a:pt x="149" y="69"/>
                    <a:pt x="136" y="63"/>
                  </a:cubicBezTo>
                  <a:cubicBezTo>
                    <a:pt x="122" y="56"/>
                    <a:pt x="106" y="59"/>
                    <a:pt x="95" y="69"/>
                  </a:cubicBezTo>
                  <a:cubicBezTo>
                    <a:pt x="84" y="79"/>
                    <a:pt x="79" y="95"/>
                    <a:pt x="84" y="109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51"/>
                    <a:pt x="82" y="51"/>
                    <a:pt x="82" y="51"/>
                  </a:cubicBezTo>
                  <a:lnTo>
                    <a:pt x="164" y="0"/>
                  </a:lnTo>
                  <a:close/>
                  <a:moveTo>
                    <a:pt x="164" y="0"/>
                  </a:moveTo>
                  <a:cubicBezTo>
                    <a:pt x="164" y="0"/>
                    <a:pt x="164" y="0"/>
                    <a:pt x="164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41">
              <a:extLst>
                <a:ext uri="{FF2B5EF4-FFF2-40B4-BE49-F238E27FC236}">
                  <a16:creationId xmlns:a16="http://schemas.microsoft.com/office/drawing/2014/main" id="{004E9DED-417D-42EF-BA45-2C8A356FB3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128" y="4911149"/>
              <a:ext cx="347662" cy="122237"/>
            </a:xfrm>
            <a:custGeom>
              <a:avLst/>
              <a:gdLst>
                <a:gd name="T0" fmla="*/ 0 w 219"/>
                <a:gd name="T1" fmla="*/ 9 h 77"/>
                <a:gd name="T2" fmla="*/ 109 w 219"/>
                <a:gd name="T3" fmla="*/ 77 h 77"/>
                <a:gd name="T4" fmla="*/ 219 w 219"/>
                <a:gd name="T5" fmla="*/ 9 h 77"/>
                <a:gd name="T6" fmla="*/ 219 w 219"/>
                <a:gd name="T7" fmla="*/ 0 h 77"/>
                <a:gd name="T8" fmla="*/ 0 w 219"/>
                <a:gd name="T9" fmla="*/ 0 h 77"/>
                <a:gd name="T10" fmla="*/ 0 w 219"/>
                <a:gd name="T11" fmla="*/ 9 h 77"/>
                <a:gd name="T12" fmla="*/ 0 w 219"/>
                <a:gd name="T13" fmla="*/ 9 h 77"/>
                <a:gd name="T14" fmla="*/ 0 w 219"/>
                <a:gd name="T15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77">
                  <a:moveTo>
                    <a:pt x="0" y="9"/>
                  </a:moveTo>
                  <a:lnTo>
                    <a:pt x="109" y="77"/>
                  </a:lnTo>
                  <a:lnTo>
                    <a:pt x="219" y="9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9"/>
                  </a:lnTo>
                  <a:close/>
                  <a:moveTo>
                    <a:pt x="0" y="9"/>
                  </a:moveTo>
                  <a:lnTo>
                    <a:pt x="0" y="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42">
              <a:extLst>
                <a:ext uri="{FF2B5EF4-FFF2-40B4-BE49-F238E27FC236}">
                  <a16:creationId xmlns:a16="http://schemas.microsoft.com/office/drawing/2014/main" id="{095EEB52-2643-4F67-988F-30B40F055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128" y="4911149"/>
              <a:ext cx="347662" cy="122237"/>
            </a:xfrm>
            <a:custGeom>
              <a:avLst/>
              <a:gdLst>
                <a:gd name="T0" fmla="*/ 0 w 219"/>
                <a:gd name="T1" fmla="*/ 9 h 77"/>
                <a:gd name="T2" fmla="*/ 109 w 219"/>
                <a:gd name="T3" fmla="*/ 77 h 77"/>
                <a:gd name="T4" fmla="*/ 219 w 219"/>
                <a:gd name="T5" fmla="*/ 9 h 77"/>
                <a:gd name="T6" fmla="*/ 219 w 219"/>
                <a:gd name="T7" fmla="*/ 0 h 77"/>
                <a:gd name="T8" fmla="*/ 0 w 219"/>
                <a:gd name="T9" fmla="*/ 0 h 77"/>
                <a:gd name="T10" fmla="*/ 0 w 219"/>
                <a:gd name="T11" fmla="*/ 9 h 77"/>
                <a:gd name="T12" fmla="*/ 0 w 219"/>
                <a:gd name="T13" fmla="*/ 9 h 77"/>
                <a:gd name="T14" fmla="*/ 0 w 219"/>
                <a:gd name="T15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77">
                  <a:moveTo>
                    <a:pt x="0" y="9"/>
                  </a:moveTo>
                  <a:lnTo>
                    <a:pt x="109" y="77"/>
                  </a:lnTo>
                  <a:lnTo>
                    <a:pt x="219" y="9"/>
                  </a:lnTo>
                  <a:lnTo>
                    <a:pt x="219" y="0"/>
                  </a:lnTo>
                  <a:lnTo>
                    <a:pt x="0" y="0"/>
                  </a:lnTo>
                  <a:lnTo>
                    <a:pt x="0" y="9"/>
                  </a:lnTo>
                  <a:moveTo>
                    <a:pt x="0" y="9"/>
                  </a:moveTo>
                  <a:lnTo>
                    <a:pt x="0" y="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43">
              <a:extLst>
                <a:ext uri="{FF2B5EF4-FFF2-40B4-BE49-F238E27FC236}">
                  <a16:creationId xmlns:a16="http://schemas.microsoft.com/office/drawing/2014/main" id="{B3B08A35-6C8D-4041-A9DD-474CAB801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8966" y="5176261"/>
              <a:ext cx="60325" cy="17462"/>
            </a:xfrm>
            <a:custGeom>
              <a:avLst/>
              <a:gdLst>
                <a:gd name="T0" fmla="*/ 0 w 28"/>
                <a:gd name="T1" fmla="*/ 0 h 8"/>
                <a:gd name="T2" fmla="*/ 28 w 28"/>
                <a:gd name="T3" fmla="*/ 0 h 8"/>
                <a:gd name="T4" fmla="*/ 0 w 28"/>
                <a:gd name="T5" fmla="*/ 0 h 8"/>
                <a:gd name="T6" fmla="*/ 0 w 28"/>
                <a:gd name="T7" fmla="*/ 0 h 8"/>
                <a:gd name="T8" fmla="*/ 0 w 2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">
                  <a:moveTo>
                    <a:pt x="0" y="0"/>
                  </a:moveTo>
                  <a:cubicBezTo>
                    <a:pt x="8" y="8"/>
                    <a:pt x="20" y="8"/>
                    <a:pt x="28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44">
              <a:extLst>
                <a:ext uri="{FF2B5EF4-FFF2-40B4-BE49-F238E27FC236}">
                  <a16:creationId xmlns:a16="http://schemas.microsoft.com/office/drawing/2014/main" id="{B0C63049-9B95-4914-9FC9-314CA6FA4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2466" y="5176261"/>
              <a:ext cx="42862" cy="12700"/>
            </a:xfrm>
            <a:custGeom>
              <a:avLst/>
              <a:gdLst>
                <a:gd name="T0" fmla="*/ 0 w 20"/>
                <a:gd name="T1" fmla="*/ 0 h 6"/>
                <a:gd name="T2" fmla="*/ 10 w 20"/>
                <a:gd name="T3" fmla="*/ 6 h 6"/>
                <a:gd name="T4" fmla="*/ 20 w 20"/>
                <a:gd name="T5" fmla="*/ 0 h 6"/>
                <a:gd name="T6" fmla="*/ 0 w 20"/>
                <a:gd name="T7" fmla="*/ 0 h 6"/>
                <a:gd name="T8" fmla="*/ 0 w 20"/>
                <a:gd name="T9" fmla="*/ 0 h 6"/>
                <a:gd name="T10" fmla="*/ 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cubicBezTo>
                    <a:pt x="2" y="3"/>
                    <a:pt x="6" y="6"/>
                    <a:pt x="10" y="6"/>
                  </a:cubicBezTo>
                  <a:cubicBezTo>
                    <a:pt x="15" y="6"/>
                    <a:pt x="18" y="3"/>
                    <a:pt x="20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45">
              <a:extLst>
                <a:ext uri="{FF2B5EF4-FFF2-40B4-BE49-F238E27FC236}">
                  <a16:creationId xmlns:a16="http://schemas.microsoft.com/office/drawing/2014/main" id="{5EBA65A9-7B7B-456E-BE4B-8EBE5CC0E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4516" y="5176261"/>
              <a:ext cx="114300" cy="53975"/>
            </a:xfrm>
            <a:custGeom>
              <a:avLst/>
              <a:gdLst>
                <a:gd name="T0" fmla="*/ 54 w 54"/>
                <a:gd name="T1" fmla="*/ 18 h 25"/>
                <a:gd name="T2" fmla="*/ 24 w 54"/>
                <a:gd name="T3" fmla="*/ 22 h 25"/>
                <a:gd name="T4" fmla="*/ 1 w 54"/>
                <a:gd name="T5" fmla="*/ 3 h 25"/>
                <a:gd name="T6" fmla="*/ 0 w 54"/>
                <a:gd name="T7" fmla="*/ 0 h 25"/>
                <a:gd name="T8" fmla="*/ 7 w 54"/>
                <a:gd name="T9" fmla="*/ 0 h 25"/>
                <a:gd name="T10" fmla="*/ 26 w 54"/>
                <a:gd name="T11" fmla="*/ 16 h 25"/>
                <a:gd name="T12" fmla="*/ 51 w 54"/>
                <a:gd name="T13" fmla="*/ 13 h 25"/>
                <a:gd name="T14" fmla="*/ 54 w 54"/>
                <a:gd name="T15" fmla="*/ 18 h 25"/>
                <a:gd name="T16" fmla="*/ 54 w 54"/>
                <a:gd name="T17" fmla="*/ 18 h 25"/>
                <a:gd name="T18" fmla="*/ 54 w 54"/>
                <a:gd name="T1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5">
                  <a:moveTo>
                    <a:pt x="54" y="18"/>
                  </a:moveTo>
                  <a:cubicBezTo>
                    <a:pt x="45" y="23"/>
                    <a:pt x="34" y="25"/>
                    <a:pt x="24" y="22"/>
                  </a:cubicBezTo>
                  <a:cubicBezTo>
                    <a:pt x="15" y="19"/>
                    <a:pt x="6" y="1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8"/>
                    <a:pt x="18" y="14"/>
                    <a:pt x="26" y="16"/>
                  </a:cubicBezTo>
                  <a:cubicBezTo>
                    <a:pt x="34" y="19"/>
                    <a:pt x="44" y="18"/>
                    <a:pt x="51" y="13"/>
                  </a:cubicBezTo>
                  <a:lnTo>
                    <a:pt x="54" y="18"/>
                  </a:lnTo>
                  <a:close/>
                  <a:moveTo>
                    <a:pt x="54" y="18"/>
                  </a:moveTo>
                  <a:cubicBezTo>
                    <a:pt x="54" y="18"/>
                    <a:pt x="54" y="18"/>
                    <a:pt x="54" y="1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46">
              <a:extLst>
                <a:ext uri="{FF2B5EF4-FFF2-40B4-BE49-F238E27FC236}">
                  <a16:creationId xmlns:a16="http://schemas.microsoft.com/office/drawing/2014/main" id="{250C0005-0EFF-45D7-B32F-600509B16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866" y="5077836"/>
              <a:ext cx="136525" cy="98425"/>
            </a:xfrm>
            <a:custGeom>
              <a:avLst/>
              <a:gdLst>
                <a:gd name="T0" fmla="*/ 64 w 64"/>
                <a:gd name="T1" fmla="*/ 32 h 47"/>
                <a:gd name="T2" fmla="*/ 64 w 64"/>
                <a:gd name="T3" fmla="*/ 41 h 47"/>
                <a:gd name="T4" fmla="*/ 58 w 64"/>
                <a:gd name="T5" fmla="*/ 47 h 47"/>
                <a:gd name="T6" fmla="*/ 53 w 64"/>
                <a:gd name="T7" fmla="*/ 41 h 47"/>
                <a:gd name="T8" fmla="*/ 53 w 64"/>
                <a:gd name="T9" fmla="*/ 15 h 47"/>
                <a:gd name="T10" fmla="*/ 47 w 64"/>
                <a:gd name="T11" fmla="*/ 15 h 47"/>
                <a:gd name="T12" fmla="*/ 47 w 64"/>
                <a:gd name="T13" fmla="*/ 18 h 47"/>
                <a:gd name="T14" fmla="*/ 19 w 64"/>
                <a:gd name="T15" fmla="*/ 17 h 47"/>
                <a:gd name="T16" fmla="*/ 15 w 64"/>
                <a:gd name="T17" fmla="*/ 44 h 47"/>
                <a:gd name="T18" fmla="*/ 18 w 64"/>
                <a:gd name="T19" fmla="*/ 47 h 47"/>
                <a:gd name="T20" fmla="*/ 4 w 64"/>
                <a:gd name="T21" fmla="*/ 47 h 47"/>
                <a:gd name="T22" fmla="*/ 2 w 64"/>
                <a:gd name="T23" fmla="*/ 44 h 47"/>
                <a:gd name="T24" fmla="*/ 0 w 64"/>
                <a:gd name="T25" fmla="*/ 32 h 47"/>
                <a:gd name="T26" fmla="*/ 32 w 64"/>
                <a:gd name="T27" fmla="*/ 0 h 47"/>
                <a:gd name="T28" fmla="*/ 64 w 64"/>
                <a:gd name="T29" fmla="*/ 32 h 47"/>
                <a:gd name="T30" fmla="*/ 64 w 64"/>
                <a:gd name="T31" fmla="*/ 32 h 47"/>
                <a:gd name="T32" fmla="*/ 64 w 64"/>
                <a:gd name="T33" fmla="*/ 3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64" y="32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4"/>
                    <a:pt x="62" y="47"/>
                    <a:pt x="58" y="47"/>
                  </a:cubicBezTo>
                  <a:cubicBezTo>
                    <a:pt x="55" y="47"/>
                    <a:pt x="53" y="44"/>
                    <a:pt x="53" y="41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39" y="10"/>
                    <a:pt x="27" y="10"/>
                    <a:pt x="19" y="17"/>
                  </a:cubicBezTo>
                  <a:cubicBezTo>
                    <a:pt x="11" y="23"/>
                    <a:pt x="9" y="35"/>
                    <a:pt x="15" y="44"/>
                  </a:cubicBezTo>
                  <a:cubicBezTo>
                    <a:pt x="16" y="45"/>
                    <a:pt x="17" y="46"/>
                    <a:pt x="18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6"/>
                    <a:pt x="3" y="45"/>
                    <a:pt x="2" y="44"/>
                  </a:cubicBezTo>
                  <a:cubicBezTo>
                    <a:pt x="1" y="40"/>
                    <a:pt x="0" y="36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2"/>
                  </a:cubicBezTo>
                  <a:close/>
                  <a:moveTo>
                    <a:pt x="64" y="32"/>
                  </a:moveTo>
                  <a:cubicBezTo>
                    <a:pt x="64" y="32"/>
                    <a:pt x="64" y="32"/>
                    <a:pt x="64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7DE97833-09DE-4EDF-B8B9-35F3E00DC699}"/>
              </a:ext>
            </a:extLst>
          </p:cNvPr>
          <p:cNvGrpSpPr/>
          <p:nvPr/>
        </p:nvGrpSpPr>
        <p:grpSpPr>
          <a:xfrm>
            <a:off x="9227416" y="4946074"/>
            <a:ext cx="323850" cy="246062"/>
            <a:chOff x="9227416" y="4946074"/>
            <a:chExt cx="323850" cy="246062"/>
          </a:xfrm>
        </p:grpSpPr>
        <p:sp>
          <p:nvSpPr>
            <p:cNvPr id="332" name="Freeform 247">
              <a:extLst>
                <a:ext uri="{FF2B5EF4-FFF2-40B4-BE49-F238E27FC236}">
                  <a16:creationId xmlns:a16="http://schemas.microsoft.com/office/drawing/2014/main" id="{75154312-C9F5-4D4A-825C-2B618A455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6816" y="4982586"/>
              <a:ext cx="44450" cy="88900"/>
            </a:xfrm>
            <a:custGeom>
              <a:avLst/>
              <a:gdLst>
                <a:gd name="T0" fmla="*/ 28 w 28"/>
                <a:gd name="T1" fmla="*/ 0 h 56"/>
                <a:gd name="T2" fmla="*/ 0 w 28"/>
                <a:gd name="T3" fmla="*/ 28 h 56"/>
                <a:gd name="T4" fmla="*/ 28 w 28"/>
                <a:gd name="T5" fmla="*/ 56 h 56"/>
                <a:gd name="T6" fmla="*/ 28 w 28"/>
                <a:gd name="T7" fmla="*/ 0 h 56"/>
                <a:gd name="T8" fmla="*/ 28 w 28"/>
                <a:gd name="T9" fmla="*/ 0 h 56"/>
                <a:gd name="T10" fmla="*/ 28 w 28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28" y="0"/>
                  </a:moveTo>
                  <a:lnTo>
                    <a:pt x="0" y="28"/>
                  </a:lnTo>
                  <a:lnTo>
                    <a:pt x="28" y="5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48">
              <a:extLst>
                <a:ext uri="{FF2B5EF4-FFF2-40B4-BE49-F238E27FC236}">
                  <a16:creationId xmlns:a16="http://schemas.microsoft.com/office/drawing/2014/main" id="{2D3B5DD0-A4A4-4C60-A26F-618934EFE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6816" y="4982586"/>
              <a:ext cx="44450" cy="88900"/>
            </a:xfrm>
            <a:custGeom>
              <a:avLst/>
              <a:gdLst>
                <a:gd name="T0" fmla="*/ 28 w 28"/>
                <a:gd name="T1" fmla="*/ 0 h 56"/>
                <a:gd name="T2" fmla="*/ 0 w 28"/>
                <a:gd name="T3" fmla="*/ 28 h 56"/>
                <a:gd name="T4" fmla="*/ 28 w 28"/>
                <a:gd name="T5" fmla="*/ 56 h 56"/>
                <a:gd name="T6" fmla="*/ 28 w 28"/>
                <a:gd name="T7" fmla="*/ 0 h 56"/>
                <a:gd name="T8" fmla="*/ 28 w 28"/>
                <a:gd name="T9" fmla="*/ 0 h 56"/>
                <a:gd name="T10" fmla="*/ 28 w 28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28" y="0"/>
                  </a:moveTo>
                  <a:lnTo>
                    <a:pt x="0" y="28"/>
                  </a:lnTo>
                  <a:lnTo>
                    <a:pt x="28" y="56"/>
                  </a:lnTo>
                  <a:lnTo>
                    <a:pt x="28" y="0"/>
                  </a:lnTo>
                  <a:moveTo>
                    <a:pt x="28" y="0"/>
                  </a:moveTo>
                  <a:lnTo>
                    <a:pt x="28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49">
              <a:extLst>
                <a:ext uri="{FF2B5EF4-FFF2-40B4-BE49-F238E27FC236}">
                  <a16:creationId xmlns:a16="http://schemas.microsoft.com/office/drawing/2014/main" id="{2A327EB0-E03F-4785-BDF2-4C53CB1E2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103" y="5034974"/>
              <a:ext cx="147637" cy="44450"/>
            </a:xfrm>
            <a:custGeom>
              <a:avLst/>
              <a:gdLst>
                <a:gd name="T0" fmla="*/ 49 w 70"/>
                <a:gd name="T1" fmla="*/ 0 h 21"/>
                <a:gd name="T2" fmla="*/ 37 w 70"/>
                <a:gd name="T3" fmla="*/ 12 h 21"/>
                <a:gd name="T4" fmla="*/ 33 w 70"/>
                <a:gd name="T5" fmla="*/ 12 h 21"/>
                <a:gd name="T6" fmla="*/ 21 w 70"/>
                <a:gd name="T7" fmla="*/ 0 h 21"/>
                <a:gd name="T8" fmla="*/ 0 w 70"/>
                <a:gd name="T9" fmla="*/ 21 h 21"/>
                <a:gd name="T10" fmla="*/ 70 w 70"/>
                <a:gd name="T11" fmla="*/ 21 h 21"/>
                <a:gd name="T12" fmla="*/ 49 w 70"/>
                <a:gd name="T13" fmla="*/ 0 h 21"/>
                <a:gd name="T14" fmla="*/ 49 w 70"/>
                <a:gd name="T15" fmla="*/ 0 h 21"/>
                <a:gd name="T16" fmla="*/ 49 w 70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1">
                  <a:moveTo>
                    <a:pt x="49" y="0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3"/>
                    <a:pt x="34" y="13"/>
                    <a:pt x="33" y="1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0" y="21"/>
                    <a:pt x="70" y="21"/>
                    <a:pt x="70" y="21"/>
                  </a:cubicBezTo>
                  <a:lnTo>
                    <a:pt x="49" y="0"/>
                  </a:lnTo>
                  <a:close/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50">
              <a:extLst>
                <a:ext uri="{FF2B5EF4-FFF2-40B4-BE49-F238E27FC236}">
                  <a16:creationId xmlns:a16="http://schemas.microsoft.com/office/drawing/2014/main" id="{A5F5AE4B-36B8-49DD-902D-776929D17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103" y="4974649"/>
              <a:ext cx="147637" cy="73025"/>
            </a:xfrm>
            <a:custGeom>
              <a:avLst/>
              <a:gdLst>
                <a:gd name="T0" fmla="*/ 47 w 93"/>
                <a:gd name="T1" fmla="*/ 46 h 46"/>
                <a:gd name="T2" fmla="*/ 93 w 93"/>
                <a:gd name="T3" fmla="*/ 0 h 46"/>
                <a:gd name="T4" fmla="*/ 0 w 93"/>
                <a:gd name="T5" fmla="*/ 0 h 46"/>
                <a:gd name="T6" fmla="*/ 47 w 93"/>
                <a:gd name="T7" fmla="*/ 46 h 46"/>
                <a:gd name="T8" fmla="*/ 47 w 93"/>
                <a:gd name="T9" fmla="*/ 46 h 46"/>
                <a:gd name="T10" fmla="*/ 47 w 93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46">
                  <a:moveTo>
                    <a:pt x="47" y="46"/>
                  </a:moveTo>
                  <a:lnTo>
                    <a:pt x="93" y="0"/>
                  </a:lnTo>
                  <a:lnTo>
                    <a:pt x="0" y="0"/>
                  </a:lnTo>
                  <a:lnTo>
                    <a:pt x="47" y="46"/>
                  </a:lnTo>
                  <a:close/>
                  <a:moveTo>
                    <a:pt x="47" y="46"/>
                  </a:moveTo>
                  <a:lnTo>
                    <a:pt x="47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51">
              <a:extLst>
                <a:ext uri="{FF2B5EF4-FFF2-40B4-BE49-F238E27FC236}">
                  <a16:creationId xmlns:a16="http://schemas.microsoft.com/office/drawing/2014/main" id="{1793EA85-385E-46FD-8C00-C83EE0723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4103" y="4974649"/>
              <a:ext cx="147637" cy="73025"/>
            </a:xfrm>
            <a:custGeom>
              <a:avLst/>
              <a:gdLst>
                <a:gd name="T0" fmla="*/ 47 w 93"/>
                <a:gd name="T1" fmla="*/ 46 h 46"/>
                <a:gd name="T2" fmla="*/ 93 w 93"/>
                <a:gd name="T3" fmla="*/ 0 h 46"/>
                <a:gd name="T4" fmla="*/ 0 w 93"/>
                <a:gd name="T5" fmla="*/ 0 h 46"/>
                <a:gd name="T6" fmla="*/ 47 w 93"/>
                <a:gd name="T7" fmla="*/ 46 h 46"/>
                <a:gd name="T8" fmla="*/ 47 w 93"/>
                <a:gd name="T9" fmla="*/ 46 h 46"/>
                <a:gd name="T10" fmla="*/ 47 w 93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46">
                  <a:moveTo>
                    <a:pt x="47" y="46"/>
                  </a:moveTo>
                  <a:lnTo>
                    <a:pt x="93" y="0"/>
                  </a:lnTo>
                  <a:lnTo>
                    <a:pt x="0" y="0"/>
                  </a:lnTo>
                  <a:lnTo>
                    <a:pt x="47" y="46"/>
                  </a:lnTo>
                  <a:moveTo>
                    <a:pt x="47" y="46"/>
                  </a:moveTo>
                  <a:lnTo>
                    <a:pt x="47" y="4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52">
              <a:extLst>
                <a:ext uri="{FF2B5EF4-FFF2-40B4-BE49-F238E27FC236}">
                  <a16:creationId xmlns:a16="http://schemas.microsoft.com/office/drawing/2014/main" id="{D3AF6C96-6288-448C-986A-BAC445AC7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6166" y="4982586"/>
              <a:ext cx="44450" cy="88900"/>
            </a:xfrm>
            <a:custGeom>
              <a:avLst/>
              <a:gdLst>
                <a:gd name="T0" fmla="*/ 0 w 28"/>
                <a:gd name="T1" fmla="*/ 56 h 56"/>
                <a:gd name="T2" fmla="*/ 28 w 28"/>
                <a:gd name="T3" fmla="*/ 28 h 56"/>
                <a:gd name="T4" fmla="*/ 0 w 28"/>
                <a:gd name="T5" fmla="*/ 0 h 56"/>
                <a:gd name="T6" fmla="*/ 0 w 28"/>
                <a:gd name="T7" fmla="*/ 56 h 56"/>
                <a:gd name="T8" fmla="*/ 0 w 28"/>
                <a:gd name="T9" fmla="*/ 56 h 56"/>
                <a:gd name="T10" fmla="*/ 0 w 28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0" y="56"/>
                  </a:moveTo>
                  <a:lnTo>
                    <a:pt x="28" y="28"/>
                  </a:lnTo>
                  <a:lnTo>
                    <a:pt x="0" y="0"/>
                  </a:lnTo>
                  <a:lnTo>
                    <a:pt x="0" y="56"/>
                  </a:lnTo>
                  <a:close/>
                  <a:moveTo>
                    <a:pt x="0" y="56"/>
                  </a:moveTo>
                  <a:lnTo>
                    <a:pt x="0" y="5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53">
              <a:extLst>
                <a:ext uri="{FF2B5EF4-FFF2-40B4-BE49-F238E27FC236}">
                  <a16:creationId xmlns:a16="http://schemas.microsoft.com/office/drawing/2014/main" id="{FFE8302E-2737-4A07-BFBF-CA27A0CF5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6166" y="4982586"/>
              <a:ext cx="44450" cy="88900"/>
            </a:xfrm>
            <a:custGeom>
              <a:avLst/>
              <a:gdLst>
                <a:gd name="T0" fmla="*/ 0 w 28"/>
                <a:gd name="T1" fmla="*/ 56 h 56"/>
                <a:gd name="T2" fmla="*/ 28 w 28"/>
                <a:gd name="T3" fmla="*/ 28 h 56"/>
                <a:gd name="T4" fmla="*/ 0 w 28"/>
                <a:gd name="T5" fmla="*/ 0 h 56"/>
                <a:gd name="T6" fmla="*/ 0 w 28"/>
                <a:gd name="T7" fmla="*/ 56 h 56"/>
                <a:gd name="T8" fmla="*/ 0 w 28"/>
                <a:gd name="T9" fmla="*/ 56 h 56"/>
                <a:gd name="T10" fmla="*/ 0 w 28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56">
                  <a:moveTo>
                    <a:pt x="0" y="56"/>
                  </a:moveTo>
                  <a:lnTo>
                    <a:pt x="28" y="28"/>
                  </a:lnTo>
                  <a:lnTo>
                    <a:pt x="0" y="0"/>
                  </a:lnTo>
                  <a:lnTo>
                    <a:pt x="0" y="56"/>
                  </a:lnTo>
                  <a:moveTo>
                    <a:pt x="0" y="56"/>
                  </a:moveTo>
                  <a:lnTo>
                    <a:pt x="0" y="56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54">
              <a:extLst>
                <a:ext uri="{FF2B5EF4-FFF2-40B4-BE49-F238E27FC236}">
                  <a16:creationId xmlns:a16="http://schemas.microsoft.com/office/drawing/2014/main" id="{A5838B66-A790-4F6E-8F8F-665C30F4A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6628" y="4946074"/>
              <a:ext cx="220662" cy="163512"/>
            </a:xfrm>
            <a:custGeom>
              <a:avLst/>
              <a:gdLst>
                <a:gd name="T0" fmla="*/ 0 w 105"/>
                <a:gd name="T1" fmla="*/ 77 h 77"/>
                <a:gd name="T2" fmla="*/ 105 w 105"/>
                <a:gd name="T3" fmla="*/ 77 h 77"/>
                <a:gd name="T4" fmla="*/ 105 w 105"/>
                <a:gd name="T5" fmla="*/ 69 h 77"/>
                <a:gd name="T6" fmla="*/ 49 w 105"/>
                <a:gd name="T7" fmla="*/ 69 h 77"/>
                <a:gd name="T8" fmla="*/ 48 w 105"/>
                <a:gd name="T9" fmla="*/ 69 h 77"/>
                <a:gd name="T10" fmla="*/ 48 w 105"/>
                <a:gd name="T11" fmla="*/ 69 h 77"/>
                <a:gd name="T12" fmla="*/ 48 w 105"/>
                <a:gd name="T13" fmla="*/ 69 h 77"/>
                <a:gd name="T14" fmla="*/ 48 w 105"/>
                <a:gd name="T15" fmla="*/ 68 h 77"/>
                <a:gd name="T16" fmla="*/ 47 w 105"/>
                <a:gd name="T17" fmla="*/ 68 h 77"/>
                <a:gd name="T18" fmla="*/ 47 w 105"/>
                <a:gd name="T19" fmla="*/ 67 h 77"/>
                <a:gd name="T20" fmla="*/ 47 w 105"/>
                <a:gd name="T21" fmla="*/ 67 h 77"/>
                <a:gd name="T22" fmla="*/ 47 w 105"/>
                <a:gd name="T23" fmla="*/ 67 h 77"/>
                <a:gd name="T24" fmla="*/ 47 w 105"/>
                <a:gd name="T25" fmla="*/ 67 h 77"/>
                <a:gd name="T26" fmla="*/ 47 w 105"/>
                <a:gd name="T27" fmla="*/ 66 h 77"/>
                <a:gd name="T28" fmla="*/ 47 w 105"/>
                <a:gd name="T29" fmla="*/ 66 h 77"/>
                <a:gd name="T30" fmla="*/ 47 w 105"/>
                <a:gd name="T31" fmla="*/ 11 h 77"/>
                <a:gd name="T32" fmla="*/ 47 w 105"/>
                <a:gd name="T33" fmla="*/ 11 h 77"/>
                <a:gd name="T34" fmla="*/ 47 w 105"/>
                <a:gd name="T35" fmla="*/ 10 h 77"/>
                <a:gd name="T36" fmla="*/ 47 w 105"/>
                <a:gd name="T37" fmla="*/ 10 h 77"/>
                <a:gd name="T38" fmla="*/ 47 w 105"/>
                <a:gd name="T39" fmla="*/ 10 h 77"/>
                <a:gd name="T40" fmla="*/ 47 w 105"/>
                <a:gd name="T41" fmla="*/ 9 h 77"/>
                <a:gd name="T42" fmla="*/ 47 w 105"/>
                <a:gd name="T43" fmla="*/ 9 h 77"/>
                <a:gd name="T44" fmla="*/ 48 w 105"/>
                <a:gd name="T45" fmla="*/ 9 h 77"/>
                <a:gd name="T46" fmla="*/ 48 w 105"/>
                <a:gd name="T47" fmla="*/ 8 h 77"/>
                <a:gd name="T48" fmla="*/ 48 w 105"/>
                <a:gd name="T49" fmla="*/ 8 h 77"/>
                <a:gd name="T50" fmla="*/ 48 w 105"/>
                <a:gd name="T51" fmla="*/ 8 h 77"/>
                <a:gd name="T52" fmla="*/ 49 w 105"/>
                <a:gd name="T53" fmla="*/ 8 h 77"/>
                <a:gd name="T54" fmla="*/ 49 w 105"/>
                <a:gd name="T55" fmla="*/ 8 h 77"/>
                <a:gd name="T56" fmla="*/ 49 w 105"/>
                <a:gd name="T57" fmla="*/ 8 h 77"/>
                <a:gd name="T58" fmla="*/ 105 w 105"/>
                <a:gd name="T59" fmla="*/ 8 h 77"/>
                <a:gd name="T60" fmla="*/ 105 w 105"/>
                <a:gd name="T61" fmla="*/ 0 h 77"/>
                <a:gd name="T62" fmla="*/ 0 w 105"/>
                <a:gd name="T63" fmla="*/ 0 h 77"/>
                <a:gd name="T64" fmla="*/ 0 w 105"/>
                <a:gd name="T65" fmla="*/ 77 h 77"/>
                <a:gd name="T66" fmla="*/ 0 w 105"/>
                <a:gd name="T67" fmla="*/ 77 h 77"/>
                <a:gd name="T68" fmla="*/ 0 w 105"/>
                <a:gd name="T6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77">
                  <a:moveTo>
                    <a:pt x="0" y="77"/>
                  </a:moveTo>
                  <a:cubicBezTo>
                    <a:pt x="105" y="77"/>
                    <a:pt x="105" y="77"/>
                    <a:pt x="105" y="77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9" y="69"/>
                    <a:pt x="49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7"/>
                  </a:lnTo>
                  <a:close/>
                  <a:moveTo>
                    <a:pt x="0" y="77"/>
                  </a:move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55">
              <a:extLst>
                <a:ext uri="{FF2B5EF4-FFF2-40B4-BE49-F238E27FC236}">
                  <a16:creationId xmlns:a16="http://schemas.microsoft.com/office/drawing/2014/main" id="{53AE2D9F-C563-424B-A185-C98B313DB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7416" y="5122286"/>
              <a:ext cx="317500" cy="69850"/>
            </a:xfrm>
            <a:custGeom>
              <a:avLst/>
              <a:gdLst>
                <a:gd name="T0" fmla="*/ 0 w 150"/>
                <a:gd name="T1" fmla="*/ 33 h 33"/>
                <a:gd name="T2" fmla="*/ 150 w 150"/>
                <a:gd name="T3" fmla="*/ 33 h 33"/>
                <a:gd name="T4" fmla="*/ 129 w 150"/>
                <a:gd name="T5" fmla="*/ 0 h 33"/>
                <a:gd name="T6" fmla="*/ 21 w 150"/>
                <a:gd name="T7" fmla="*/ 0 h 33"/>
                <a:gd name="T8" fmla="*/ 0 w 150"/>
                <a:gd name="T9" fmla="*/ 33 h 33"/>
                <a:gd name="T10" fmla="*/ 59 w 150"/>
                <a:gd name="T11" fmla="*/ 22 h 33"/>
                <a:gd name="T12" fmla="*/ 92 w 150"/>
                <a:gd name="T13" fmla="*/ 22 h 33"/>
                <a:gd name="T14" fmla="*/ 95 w 150"/>
                <a:gd name="T15" fmla="*/ 25 h 33"/>
                <a:gd name="T16" fmla="*/ 92 w 150"/>
                <a:gd name="T17" fmla="*/ 27 h 33"/>
                <a:gd name="T18" fmla="*/ 59 w 150"/>
                <a:gd name="T19" fmla="*/ 27 h 33"/>
                <a:gd name="T20" fmla="*/ 56 w 150"/>
                <a:gd name="T21" fmla="*/ 25 h 33"/>
                <a:gd name="T22" fmla="*/ 59 w 150"/>
                <a:gd name="T23" fmla="*/ 22 h 33"/>
                <a:gd name="T24" fmla="*/ 59 w 150"/>
                <a:gd name="T25" fmla="*/ 22 h 33"/>
                <a:gd name="T26" fmla="*/ 59 w 150"/>
                <a:gd name="T27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33">
                  <a:moveTo>
                    <a:pt x="0" y="33"/>
                  </a:moveTo>
                  <a:cubicBezTo>
                    <a:pt x="150" y="33"/>
                    <a:pt x="150" y="33"/>
                    <a:pt x="150" y="33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0" y="33"/>
                  </a:lnTo>
                  <a:close/>
                  <a:moveTo>
                    <a:pt x="59" y="22"/>
                  </a:moveTo>
                  <a:cubicBezTo>
                    <a:pt x="92" y="22"/>
                    <a:pt x="92" y="22"/>
                    <a:pt x="92" y="22"/>
                  </a:cubicBezTo>
                  <a:cubicBezTo>
                    <a:pt x="93" y="22"/>
                    <a:pt x="95" y="23"/>
                    <a:pt x="95" y="25"/>
                  </a:cubicBezTo>
                  <a:cubicBezTo>
                    <a:pt x="95" y="26"/>
                    <a:pt x="93" y="27"/>
                    <a:pt x="92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6" y="26"/>
                    <a:pt x="56" y="25"/>
                  </a:cubicBezTo>
                  <a:cubicBezTo>
                    <a:pt x="56" y="23"/>
                    <a:pt x="57" y="22"/>
                    <a:pt x="59" y="22"/>
                  </a:cubicBezTo>
                  <a:close/>
                  <a:moveTo>
                    <a:pt x="59" y="22"/>
                  </a:moveTo>
                  <a:cubicBezTo>
                    <a:pt x="59" y="22"/>
                    <a:pt x="59" y="22"/>
                    <a:pt x="59" y="2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729F4F2-625A-4397-A8AB-3E42F427C53F}"/>
              </a:ext>
            </a:extLst>
          </p:cNvPr>
          <p:cNvGrpSpPr/>
          <p:nvPr/>
        </p:nvGrpSpPr>
        <p:grpSpPr>
          <a:xfrm>
            <a:off x="8079653" y="4911149"/>
            <a:ext cx="304800" cy="314324"/>
            <a:chOff x="8079653" y="4911149"/>
            <a:chExt cx="304800" cy="314324"/>
          </a:xfrm>
        </p:grpSpPr>
        <p:sp>
          <p:nvSpPr>
            <p:cNvPr id="341" name="Freeform 256">
              <a:extLst>
                <a:ext uri="{FF2B5EF4-FFF2-40B4-BE49-F238E27FC236}">
                  <a16:creationId xmlns:a16="http://schemas.microsoft.com/office/drawing/2014/main" id="{42D2F22B-2C37-4856-A23A-94A018AFC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8566" y="4919086"/>
              <a:ext cx="39687" cy="82550"/>
            </a:xfrm>
            <a:custGeom>
              <a:avLst/>
              <a:gdLst>
                <a:gd name="T0" fmla="*/ 25 w 25"/>
                <a:gd name="T1" fmla="*/ 0 h 52"/>
                <a:gd name="T2" fmla="*/ 0 w 25"/>
                <a:gd name="T3" fmla="*/ 25 h 52"/>
                <a:gd name="T4" fmla="*/ 25 w 25"/>
                <a:gd name="T5" fmla="*/ 52 h 52"/>
                <a:gd name="T6" fmla="*/ 25 w 25"/>
                <a:gd name="T7" fmla="*/ 0 h 52"/>
                <a:gd name="T8" fmla="*/ 25 w 25"/>
                <a:gd name="T9" fmla="*/ 0 h 52"/>
                <a:gd name="T10" fmla="*/ 25 w 2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25" y="0"/>
                  </a:moveTo>
                  <a:lnTo>
                    <a:pt x="0" y="25"/>
                  </a:lnTo>
                  <a:lnTo>
                    <a:pt x="25" y="52"/>
                  </a:lnTo>
                  <a:lnTo>
                    <a:pt x="2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57">
              <a:extLst>
                <a:ext uri="{FF2B5EF4-FFF2-40B4-BE49-F238E27FC236}">
                  <a16:creationId xmlns:a16="http://schemas.microsoft.com/office/drawing/2014/main" id="{F493F61A-5578-4036-860C-8EF3C9981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8566" y="4919086"/>
              <a:ext cx="39687" cy="82550"/>
            </a:xfrm>
            <a:custGeom>
              <a:avLst/>
              <a:gdLst>
                <a:gd name="T0" fmla="*/ 25 w 25"/>
                <a:gd name="T1" fmla="*/ 0 h 52"/>
                <a:gd name="T2" fmla="*/ 0 w 25"/>
                <a:gd name="T3" fmla="*/ 25 h 52"/>
                <a:gd name="T4" fmla="*/ 25 w 25"/>
                <a:gd name="T5" fmla="*/ 52 h 52"/>
                <a:gd name="T6" fmla="*/ 25 w 25"/>
                <a:gd name="T7" fmla="*/ 0 h 52"/>
                <a:gd name="T8" fmla="*/ 25 w 25"/>
                <a:gd name="T9" fmla="*/ 0 h 52"/>
                <a:gd name="T10" fmla="*/ 25 w 25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52">
                  <a:moveTo>
                    <a:pt x="25" y="0"/>
                  </a:moveTo>
                  <a:lnTo>
                    <a:pt x="0" y="25"/>
                  </a:lnTo>
                  <a:lnTo>
                    <a:pt x="25" y="52"/>
                  </a:lnTo>
                  <a:lnTo>
                    <a:pt x="25" y="0"/>
                  </a:lnTo>
                  <a:moveTo>
                    <a:pt x="25" y="0"/>
                  </a:moveTo>
                  <a:lnTo>
                    <a:pt x="25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58">
              <a:extLst>
                <a:ext uri="{FF2B5EF4-FFF2-40B4-BE49-F238E27FC236}">
                  <a16:creationId xmlns:a16="http://schemas.microsoft.com/office/drawing/2014/main" id="{9A3A5E40-C26E-4C87-84BC-18E5F9909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9653" y="4955599"/>
              <a:ext cx="304800" cy="193675"/>
            </a:xfrm>
            <a:custGeom>
              <a:avLst/>
              <a:gdLst>
                <a:gd name="T0" fmla="*/ 144 w 144"/>
                <a:gd name="T1" fmla="*/ 0 h 92"/>
                <a:gd name="T2" fmla="*/ 114 w 144"/>
                <a:gd name="T3" fmla="*/ 0 h 92"/>
                <a:gd name="T4" fmla="*/ 114 w 144"/>
                <a:gd name="T5" fmla="*/ 28 h 92"/>
                <a:gd name="T6" fmla="*/ 114 w 144"/>
                <a:gd name="T7" fmla="*/ 28 h 92"/>
                <a:gd name="T8" fmla="*/ 113 w 144"/>
                <a:gd name="T9" fmla="*/ 29 h 92"/>
                <a:gd name="T10" fmla="*/ 113 w 144"/>
                <a:gd name="T11" fmla="*/ 29 h 92"/>
                <a:gd name="T12" fmla="*/ 113 w 144"/>
                <a:gd name="T13" fmla="*/ 29 h 92"/>
                <a:gd name="T14" fmla="*/ 113 w 144"/>
                <a:gd name="T15" fmla="*/ 29 h 92"/>
                <a:gd name="T16" fmla="*/ 113 w 144"/>
                <a:gd name="T17" fmla="*/ 30 h 92"/>
                <a:gd name="T18" fmla="*/ 113 w 144"/>
                <a:gd name="T19" fmla="*/ 30 h 92"/>
                <a:gd name="T20" fmla="*/ 112 w 144"/>
                <a:gd name="T21" fmla="*/ 30 h 92"/>
                <a:gd name="T22" fmla="*/ 112 w 144"/>
                <a:gd name="T23" fmla="*/ 30 h 92"/>
                <a:gd name="T24" fmla="*/ 112 w 144"/>
                <a:gd name="T25" fmla="*/ 30 h 92"/>
                <a:gd name="T26" fmla="*/ 112 w 144"/>
                <a:gd name="T27" fmla="*/ 31 h 92"/>
                <a:gd name="T28" fmla="*/ 111 w 144"/>
                <a:gd name="T29" fmla="*/ 31 h 92"/>
                <a:gd name="T30" fmla="*/ 111 w 144"/>
                <a:gd name="T31" fmla="*/ 31 h 92"/>
                <a:gd name="T32" fmla="*/ 75 w 144"/>
                <a:gd name="T33" fmla="*/ 31 h 92"/>
                <a:gd name="T34" fmla="*/ 75 w 144"/>
                <a:gd name="T35" fmla="*/ 60 h 92"/>
                <a:gd name="T36" fmla="*/ 87 w 144"/>
                <a:gd name="T37" fmla="*/ 49 h 92"/>
                <a:gd name="T38" fmla="*/ 90 w 144"/>
                <a:gd name="T39" fmla="*/ 52 h 92"/>
                <a:gd name="T40" fmla="*/ 74 w 144"/>
                <a:gd name="T41" fmla="*/ 68 h 92"/>
                <a:gd name="T42" fmla="*/ 72 w 144"/>
                <a:gd name="T43" fmla="*/ 70 h 92"/>
                <a:gd name="T44" fmla="*/ 71 w 144"/>
                <a:gd name="T45" fmla="*/ 68 h 92"/>
                <a:gd name="T46" fmla="*/ 54 w 144"/>
                <a:gd name="T47" fmla="*/ 52 h 92"/>
                <a:gd name="T48" fmla="*/ 58 w 144"/>
                <a:gd name="T49" fmla="*/ 49 h 92"/>
                <a:gd name="T50" fmla="*/ 70 w 144"/>
                <a:gd name="T51" fmla="*/ 60 h 92"/>
                <a:gd name="T52" fmla="*/ 70 w 144"/>
                <a:gd name="T53" fmla="*/ 31 h 92"/>
                <a:gd name="T54" fmla="*/ 34 w 144"/>
                <a:gd name="T55" fmla="*/ 31 h 92"/>
                <a:gd name="T56" fmla="*/ 34 w 144"/>
                <a:gd name="T57" fmla="*/ 31 h 92"/>
                <a:gd name="T58" fmla="*/ 33 w 144"/>
                <a:gd name="T59" fmla="*/ 31 h 92"/>
                <a:gd name="T60" fmla="*/ 33 w 144"/>
                <a:gd name="T61" fmla="*/ 30 h 92"/>
                <a:gd name="T62" fmla="*/ 33 w 144"/>
                <a:gd name="T63" fmla="*/ 30 h 92"/>
                <a:gd name="T64" fmla="*/ 33 w 144"/>
                <a:gd name="T65" fmla="*/ 30 h 92"/>
                <a:gd name="T66" fmla="*/ 32 w 144"/>
                <a:gd name="T67" fmla="*/ 30 h 92"/>
                <a:gd name="T68" fmla="*/ 32 w 144"/>
                <a:gd name="T69" fmla="*/ 30 h 92"/>
                <a:gd name="T70" fmla="*/ 32 w 144"/>
                <a:gd name="T71" fmla="*/ 29 h 92"/>
                <a:gd name="T72" fmla="*/ 32 w 144"/>
                <a:gd name="T73" fmla="*/ 29 h 92"/>
                <a:gd name="T74" fmla="*/ 31 w 144"/>
                <a:gd name="T75" fmla="*/ 29 h 92"/>
                <a:gd name="T76" fmla="*/ 31 w 144"/>
                <a:gd name="T77" fmla="*/ 29 h 92"/>
                <a:gd name="T78" fmla="*/ 31 w 144"/>
                <a:gd name="T79" fmla="*/ 28 h 92"/>
                <a:gd name="T80" fmla="*/ 31 w 144"/>
                <a:gd name="T81" fmla="*/ 28 h 92"/>
                <a:gd name="T82" fmla="*/ 31 w 144"/>
                <a:gd name="T83" fmla="*/ 0 h 92"/>
                <a:gd name="T84" fmla="*/ 0 w 144"/>
                <a:gd name="T85" fmla="*/ 0 h 92"/>
                <a:gd name="T86" fmla="*/ 0 w 144"/>
                <a:gd name="T87" fmla="*/ 92 h 92"/>
                <a:gd name="T88" fmla="*/ 144 w 144"/>
                <a:gd name="T89" fmla="*/ 92 h 92"/>
                <a:gd name="T90" fmla="*/ 144 w 144"/>
                <a:gd name="T91" fmla="*/ 0 h 92"/>
                <a:gd name="T92" fmla="*/ 144 w 144"/>
                <a:gd name="T93" fmla="*/ 0 h 92"/>
                <a:gd name="T94" fmla="*/ 144 w 144"/>
                <a:gd name="T9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4" h="92">
                  <a:moveTo>
                    <a:pt x="144" y="0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28"/>
                    <a:pt x="114" y="28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29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33" y="31"/>
                    <a:pt x="33" y="31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2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2" y="29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1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4" y="92"/>
                    <a:pt x="144" y="92"/>
                    <a:pt x="144" y="92"/>
                  </a:cubicBezTo>
                  <a:lnTo>
                    <a:pt x="144" y="0"/>
                  </a:lnTo>
                  <a:close/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59">
              <a:extLst>
                <a:ext uri="{FF2B5EF4-FFF2-40B4-BE49-F238E27FC236}">
                  <a16:creationId xmlns:a16="http://schemas.microsoft.com/office/drawing/2014/main" id="{30D83038-5DBD-4502-A6FD-763B5EB0B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3791" y="4968299"/>
              <a:ext cx="138112" cy="41275"/>
            </a:xfrm>
            <a:custGeom>
              <a:avLst/>
              <a:gdLst>
                <a:gd name="T0" fmla="*/ 34 w 65"/>
                <a:gd name="T1" fmla="*/ 11 h 20"/>
                <a:gd name="T2" fmla="*/ 31 w 65"/>
                <a:gd name="T3" fmla="*/ 11 h 20"/>
                <a:gd name="T4" fmla="*/ 20 w 65"/>
                <a:gd name="T5" fmla="*/ 0 h 20"/>
                <a:gd name="T6" fmla="*/ 0 w 65"/>
                <a:gd name="T7" fmla="*/ 20 h 20"/>
                <a:gd name="T8" fmla="*/ 65 w 65"/>
                <a:gd name="T9" fmla="*/ 20 h 20"/>
                <a:gd name="T10" fmla="*/ 45 w 65"/>
                <a:gd name="T11" fmla="*/ 0 h 20"/>
                <a:gd name="T12" fmla="*/ 34 w 65"/>
                <a:gd name="T13" fmla="*/ 11 h 20"/>
                <a:gd name="T14" fmla="*/ 34 w 65"/>
                <a:gd name="T15" fmla="*/ 11 h 20"/>
                <a:gd name="T16" fmla="*/ 34 w 65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34" y="11"/>
                  </a:moveTo>
                  <a:cubicBezTo>
                    <a:pt x="33" y="12"/>
                    <a:pt x="32" y="12"/>
                    <a:pt x="31" y="1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4" y="11"/>
                  </a:lnTo>
                  <a:close/>
                  <a:moveTo>
                    <a:pt x="34" y="11"/>
                  </a:moveTo>
                  <a:cubicBezTo>
                    <a:pt x="34" y="11"/>
                    <a:pt x="34" y="11"/>
                    <a:pt x="34" y="1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60">
              <a:extLst>
                <a:ext uri="{FF2B5EF4-FFF2-40B4-BE49-F238E27FC236}">
                  <a16:creationId xmlns:a16="http://schemas.microsoft.com/office/drawing/2014/main" id="{88605620-347B-4C20-BBCD-6AE153379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853" y="4919086"/>
              <a:ext cx="42862" cy="82550"/>
            </a:xfrm>
            <a:custGeom>
              <a:avLst/>
              <a:gdLst>
                <a:gd name="T0" fmla="*/ 0 w 27"/>
                <a:gd name="T1" fmla="*/ 52 h 52"/>
                <a:gd name="T2" fmla="*/ 27 w 27"/>
                <a:gd name="T3" fmla="*/ 25 h 52"/>
                <a:gd name="T4" fmla="*/ 0 w 27"/>
                <a:gd name="T5" fmla="*/ 0 h 52"/>
                <a:gd name="T6" fmla="*/ 0 w 27"/>
                <a:gd name="T7" fmla="*/ 52 h 52"/>
                <a:gd name="T8" fmla="*/ 0 w 27"/>
                <a:gd name="T9" fmla="*/ 52 h 52"/>
                <a:gd name="T10" fmla="*/ 0 w 2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2">
                  <a:moveTo>
                    <a:pt x="0" y="52"/>
                  </a:moveTo>
                  <a:lnTo>
                    <a:pt x="27" y="25"/>
                  </a:lnTo>
                  <a:lnTo>
                    <a:pt x="0" y="0"/>
                  </a:lnTo>
                  <a:lnTo>
                    <a:pt x="0" y="52"/>
                  </a:lnTo>
                  <a:close/>
                  <a:moveTo>
                    <a:pt x="0" y="52"/>
                  </a:moveTo>
                  <a:lnTo>
                    <a:pt x="0" y="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61">
              <a:extLst>
                <a:ext uri="{FF2B5EF4-FFF2-40B4-BE49-F238E27FC236}">
                  <a16:creationId xmlns:a16="http://schemas.microsoft.com/office/drawing/2014/main" id="{A6EB0CA1-CFB5-4F67-B941-37BB43919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5853" y="4919086"/>
              <a:ext cx="42862" cy="82550"/>
            </a:xfrm>
            <a:custGeom>
              <a:avLst/>
              <a:gdLst>
                <a:gd name="T0" fmla="*/ 0 w 27"/>
                <a:gd name="T1" fmla="*/ 52 h 52"/>
                <a:gd name="T2" fmla="*/ 27 w 27"/>
                <a:gd name="T3" fmla="*/ 25 h 52"/>
                <a:gd name="T4" fmla="*/ 0 w 27"/>
                <a:gd name="T5" fmla="*/ 0 h 52"/>
                <a:gd name="T6" fmla="*/ 0 w 27"/>
                <a:gd name="T7" fmla="*/ 52 h 52"/>
                <a:gd name="T8" fmla="*/ 0 w 27"/>
                <a:gd name="T9" fmla="*/ 52 h 52"/>
                <a:gd name="T10" fmla="*/ 0 w 27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2">
                  <a:moveTo>
                    <a:pt x="0" y="52"/>
                  </a:moveTo>
                  <a:lnTo>
                    <a:pt x="27" y="25"/>
                  </a:lnTo>
                  <a:lnTo>
                    <a:pt x="0" y="0"/>
                  </a:lnTo>
                  <a:lnTo>
                    <a:pt x="0" y="52"/>
                  </a:lnTo>
                  <a:moveTo>
                    <a:pt x="0" y="52"/>
                  </a:moveTo>
                  <a:lnTo>
                    <a:pt x="0" y="5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62">
              <a:extLst>
                <a:ext uri="{FF2B5EF4-FFF2-40B4-BE49-F238E27FC236}">
                  <a16:creationId xmlns:a16="http://schemas.microsoft.com/office/drawing/2014/main" id="{B5694540-A362-4ABE-88A9-C343D34C5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3791" y="4911149"/>
              <a:ext cx="138112" cy="69850"/>
            </a:xfrm>
            <a:custGeom>
              <a:avLst/>
              <a:gdLst>
                <a:gd name="T0" fmla="*/ 43 w 87"/>
                <a:gd name="T1" fmla="*/ 44 h 44"/>
                <a:gd name="T2" fmla="*/ 87 w 87"/>
                <a:gd name="T3" fmla="*/ 0 h 44"/>
                <a:gd name="T4" fmla="*/ 0 w 87"/>
                <a:gd name="T5" fmla="*/ 0 h 44"/>
                <a:gd name="T6" fmla="*/ 43 w 87"/>
                <a:gd name="T7" fmla="*/ 44 h 44"/>
                <a:gd name="T8" fmla="*/ 43 w 87"/>
                <a:gd name="T9" fmla="*/ 44 h 44"/>
                <a:gd name="T10" fmla="*/ 43 w 87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44">
                  <a:moveTo>
                    <a:pt x="43" y="44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43" y="44"/>
                  </a:lnTo>
                  <a:close/>
                  <a:moveTo>
                    <a:pt x="43" y="44"/>
                  </a:moveTo>
                  <a:lnTo>
                    <a:pt x="43" y="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63">
              <a:extLst>
                <a:ext uri="{FF2B5EF4-FFF2-40B4-BE49-F238E27FC236}">
                  <a16:creationId xmlns:a16="http://schemas.microsoft.com/office/drawing/2014/main" id="{472CA379-C055-4350-AD00-11B6637E8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3791" y="4911149"/>
              <a:ext cx="138112" cy="69850"/>
            </a:xfrm>
            <a:custGeom>
              <a:avLst/>
              <a:gdLst>
                <a:gd name="T0" fmla="*/ 43 w 87"/>
                <a:gd name="T1" fmla="*/ 44 h 44"/>
                <a:gd name="T2" fmla="*/ 87 w 87"/>
                <a:gd name="T3" fmla="*/ 0 h 44"/>
                <a:gd name="T4" fmla="*/ 0 w 87"/>
                <a:gd name="T5" fmla="*/ 0 h 44"/>
                <a:gd name="T6" fmla="*/ 43 w 87"/>
                <a:gd name="T7" fmla="*/ 44 h 44"/>
                <a:gd name="T8" fmla="*/ 43 w 87"/>
                <a:gd name="T9" fmla="*/ 44 h 44"/>
                <a:gd name="T10" fmla="*/ 43 w 87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44">
                  <a:moveTo>
                    <a:pt x="43" y="44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43" y="44"/>
                  </a:lnTo>
                  <a:moveTo>
                    <a:pt x="43" y="44"/>
                  </a:moveTo>
                  <a:lnTo>
                    <a:pt x="43" y="44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64">
              <a:extLst>
                <a:ext uri="{FF2B5EF4-FFF2-40B4-BE49-F238E27FC236}">
                  <a16:creationId xmlns:a16="http://schemas.microsoft.com/office/drawing/2014/main" id="{E5D793B3-62F6-471B-AE3B-50CC199BD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553" y="5160386"/>
              <a:ext cx="128587" cy="65087"/>
            </a:xfrm>
            <a:custGeom>
              <a:avLst/>
              <a:gdLst>
                <a:gd name="T0" fmla="*/ 59 w 61"/>
                <a:gd name="T1" fmla="*/ 26 h 31"/>
                <a:gd name="T2" fmla="*/ 33 w 61"/>
                <a:gd name="T3" fmla="*/ 26 h 31"/>
                <a:gd name="T4" fmla="*/ 33 w 61"/>
                <a:gd name="T5" fmla="*/ 0 h 31"/>
                <a:gd name="T6" fmla="*/ 28 w 61"/>
                <a:gd name="T7" fmla="*/ 0 h 31"/>
                <a:gd name="T8" fmla="*/ 28 w 61"/>
                <a:gd name="T9" fmla="*/ 26 h 31"/>
                <a:gd name="T10" fmla="*/ 2 w 61"/>
                <a:gd name="T11" fmla="*/ 26 h 31"/>
                <a:gd name="T12" fmla="*/ 0 w 61"/>
                <a:gd name="T13" fmla="*/ 29 h 31"/>
                <a:gd name="T14" fmla="*/ 2 w 61"/>
                <a:gd name="T15" fmla="*/ 31 h 31"/>
                <a:gd name="T16" fmla="*/ 59 w 61"/>
                <a:gd name="T17" fmla="*/ 31 h 31"/>
                <a:gd name="T18" fmla="*/ 61 w 61"/>
                <a:gd name="T19" fmla="*/ 29 h 31"/>
                <a:gd name="T20" fmla="*/ 59 w 61"/>
                <a:gd name="T21" fmla="*/ 26 h 31"/>
                <a:gd name="T22" fmla="*/ 59 w 61"/>
                <a:gd name="T23" fmla="*/ 26 h 31"/>
                <a:gd name="T24" fmla="*/ 59 w 61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31">
                  <a:moveTo>
                    <a:pt x="59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1"/>
                    <a:pt x="61" y="30"/>
                    <a:pt x="61" y="29"/>
                  </a:cubicBezTo>
                  <a:cubicBezTo>
                    <a:pt x="61" y="27"/>
                    <a:pt x="60" y="26"/>
                    <a:pt x="59" y="26"/>
                  </a:cubicBezTo>
                  <a:close/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1B9916F1-DEB5-4BFB-AFB1-59CAC4B6A3AC}"/>
              </a:ext>
            </a:extLst>
          </p:cNvPr>
          <p:cNvGrpSpPr/>
          <p:nvPr/>
        </p:nvGrpSpPr>
        <p:grpSpPr>
          <a:xfrm>
            <a:off x="6858866" y="4882574"/>
            <a:ext cx="288924" cy="369887"/>
            <a:chOff x="6858866" y="4882574"/>
            <a:chExt cx="288924" cy="369887"/>
          </a:xfrm>
        </p:grpSpPr>
        <p:sp>
          <p:nvSpPr>
            <p:cNvPr id="350" name="Freeform 265">
              <a:extLst>
                <a:ext uri="{FF2B5EF4-FFF2-40B4-BE49-F238E27FC236}">
                  <a16:creationId xmlns:a16="http://schemas.microsoft.com/office/drawing/2014/main" id="{124755F6-FE5B-49CD-A29D-8B4ED38A8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8866" y="5012749"/>
              <a:ext cx="50800" cy="98425"/>
            </a:xfrm>
            <a:custGeom>
              <a:avLst/>
              <a:gdLst>
                <a:gd name="T0" fmla="*/ 0 w 32"/>
                <a:gd name="T1" fmla="*/ 62 h 62"/>
                <a:gd name="T2" fmla="*/ 32 w 32"/>
                <a:gd name="T3" fmla="*/ 32 h 62"/>
                <a:gd name="T4" fmla="*/ 0 w 32"/>
                <a:gd name="T5" fmla="*/ 0 h 62"/>
                <a:gd name="T6" fmla="*/ 0 w 32"/>
                <a:gd name="T7" fmla="*/ 62 h 62"/>
                <a:gd name="T8" fmla="*/ 0 w 32"/>
                <a:gd name="T9" fmla="*/ 62 h 62"/>
                <a:gd name="T10" fmla="*/ 0 w 32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2">
                  <a:moveTo>
                    <a:pt x="0" y="6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62"/>
                  </a:lnTo>
                  <a:close/>
                  <a:moveTo>
                    <a:pt x="0" y="62"/>
                  </a:moveTo>
                  <a:lnTo>
                    <a:pt x="0" y="6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66">
              <a:extLst>
                <a:ext uri="{FF2B5EF4-FFF2-40B4-BE49-F238E27FC236}">
                  <a16:creationId xmlns:a16="http://schemas.microsoft.com/office/drawing/2014/main" id="{7B7A18C0-8C07-4D69-A8FB-61DC0A9621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8866" y="5012749"/>
              <a:ext cx="50800" cy="98425"/>
            </a:xfrm>
            <a:custGeom>
              <a:avLst/>
              <a:gdLst>
                <a:gd name="T0" fmla="*/ 0 w 32"/>
                <a:gd name="T1" fmla="*/ 62 h 62"/>
                <a:gd name="T2" fmla="*/ 32 w 32"/>
                <a:gd name="T3" fmla="*/ 32 h 62"/>
                <a:gd name="T4" fmla="*/ 0 w 32"/>
                <a:gd name="T5" fmla="*/ 0 h 62"/>
                <a:gd name="T6" fmla="*/ 0 w 32"/>
                <a:gd name="T7" fmla="*/ 62 h 62"/>
                <a:gd name="T8" fmla="*/ 0 w 32"/>
                <a:gd name="T9" fmla="*/ 62 h 62"/>
                <a:gd name="T10" fmla="*/ 0 w 32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2">
                  <a:moveTo>
                    <a:pt x="0" y="62"/>
                  </a:moveTo>
                  <a:lnTo>
                    <a:pt x="32" y="32"/>
                  </a:lnTo>
                  <a:lnTo>
                    <a:pt x="0" y="0"/>
                  </a:lnTo>
                  <a:lnTo>
                    <a:pt x="0" y="62"/>
                  </a:lnTo>
                  <a:moveTo>
                    <a:pt x="0" y="62"/>
                  </a:moveTo>
                  <a:lnTo>
                    <a:pt x="0" y="6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67">
              <a:extLst>
                <a:ext uri="{FF2B5EF4-FFF2-40B4-BE49-F238E27FC236}">
                  <a16:creationId xmlns:a16="http://schemas.microsoft.com/office/drawing/2014/main" id="{F50A704E-9180-4F9C-B7BA-2155A0845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6803" y="5071486"/>
              <a:ext cx="166687" cy="50800"/>
            </a:xfrm>
            <a:custGeom>
              <a:avLst/>
              <a:gdLst>
                <a:gd name="T0" fmla="*/ 55 w 79"/>
                <a:gd name="T1" fmla="*/ 0 h 24"/>
                <a:gd name="T2" fmla="*/ 42 w 79"/>
                <a:gd name="T3" fmla="*/ 13 h 24"/>
                <a:gd name="T4" fmla="*/ 37 w 79"/>
                <a:gd name="T5" fmla="*/ 13 h 24"/>
                <a:gd name="T6" fmla="*/ 24 w 79"/>
                <a:gd name="T7" fmla="*/ 0 h 24"/>
                <a:gd name="T8" fmla="*/ 0 w 79"/>
                <a:gd name="T9" fmla="*/ 24 h 24"/>
                <a:gd name="T10" fmla="*/ 79 w 79"/>
                <a:gd name="T11" fmla="*/ 24 h 24"/>
                <a:gd name="T12" fmla="*/ 55 w 79"/>
                <a:gd name="T13" fmla="*/ 0 h 24"/>
                <a:gd name="T14" fmla="*/ 55 w 79"/>
                <a:gd name="T15" fmla="*/ 0 h 24"/>
                <a:gd name="T16" fmla="*/ 55 w 79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24">
                  <a:moveTo>
                    <a:pt x="55" y="0"/>
                  </a:moveTo>
                  <a:cubicBezTo>
                    <a:pt x="42" y="13"/>
                    <a:pt x="42" y="13"/>
                    <a:pt x="42" y="13"/>
                  </a:cubicBezTo>
                  <a:cubicBezTo>
                    <a:pt x="41" y="15"/>
                    <a:pt x="39" y="15"/>
                    <a:pt x="37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9" y="24"/>
                    <a:pt x="79" y="24"/>
                    <a:pt x="79" y="24"/>
                  </a:cubicBezTo>
                  <a:lnTo>
                    <a:pt x="55" y="0"/>
                  </a:lnTo>
                  <a:close/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68">
              <a:extLst>
                <a:ext uri="{FF2B5EF4-FFF2-40B4-BE49-F238E27FC236}">
                  <a16:creationId xmlns:a16="http://schemas.microsoft.com/office/drawing/2014/main" id="{9B03E637-A08C-4F6C-A534-502C02EFF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3803" y="5012749"/>
              <a:ext cx="49212" cy="98425"/>
            </a:xfrm>
            <a:custGeom>
              <a:avLst/>
              <a:gdLst>
                <a:gd name="T0" fmla="*/ 31 w 31"/>
                <a:gd name="T1" fmla="*/ 0 h 62"/>
                <a:gd name="T2" fmla="*/ 0 w 31"/>
                <a:gd name="T3" fmla="*/ 32 h 62"/>
                <a:gd name="T4" fmla="*/ 31 w 31"/>
                <a:gd name="T5" fmla="*/ 62 h 62"/>
                <a:gd name="T6" fmla="*/ 31 w 31"/>
                <a:gd name="T7" fmla="*/ 0 h 62"/>
                <a:gd name="T8" fmla="*/ 31 w 31"/>
                <a:gd name="T9" fmla="*/ 0 h 62"/>
                <a:gd name="T10" fmla="*/ 31 w 3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2">
                  <a:moveTo>
                    <a:pt x="31" y="0"/>
                  </a:moveTo>
                  <a:lnTo>
                    <a:pt x="0" y="32"/>
                  </a:lnTo>
                  <a:lnTo>
                    <a:pt x="31" y="62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69">
              <a:extLst>
                <a:ext uri="{FF2B5EF4-FFF2-40B4-BE49-F238E27FC236}">
                  <a16:creationId xmlns:a16="http://schemas.microsoft.com/office/drawing/2014/main" id="{AAEF1360-446E-4636-B2DC-EE9724BA8E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3803" y="5012749"/>
              <a:ext cx="49212" cy="98425"/>
            </a:xfrm>
            <a:custGeom>
              <a:avLst/>
              <a:gdLst>
                <a:gd name="T0" fmla="*/ 31 w 31"/>
                <a:gd name="T1" fmla="*/ 0 h 62"/>
                <a:gd name="T2" fmla="*/ 0 w 31"/>
                <a:gd name="T3" fmla="*/ 32 h 62"/>
                <a:gd name="T4" fmla="*/ 31 w 31"/>
                <a:gd name="T5" fmla="*/ 62 h 62"/>
                <a:gd name="T6" fmla="*/ 31 w 31"/>
                <a:gd name="T7" fmla="*/ 0 h 62"/>
                <a:gd name="T8" fmla="*/ 31 w 31"/>
                <a:gd name="T9" fmla="*/ 0 h 62"/>
                <a:gd name="T10" fmla="*/ 31 w 31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62">
                  <a:moveTo>
                    <a:pt x="31" y="0"/>
                  </a:moveTo>
                  <a:lnTo>
                    <a:pt x="0" y="32"/>
                  </a:lnTo>
                  <a:lnTo>
                    <a:pt x="31" y="62"/>
                  </a:lnTo>
                  <a:lnTo>
                    <a:pt x="31" y="0"/>
                  </a:lnTo>
                  <a:moveTo>
                    <a:pt x="31" y="0"/>
                  </a:moveTo>
                  <a:lnTo>
                    <a:pt x="31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70">
              <a:extLst>
                <a:ext uri="{FF2B5EF4-FFF2-40B4-BE49-F238E27FC236}">
                  <a16:creationId xmlns:a16="http://schemas.microsoft.com/office/drawing/2014/main" id="{E3341153-01E9-4A3B-876E-BD9764596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6803" y="5003224"/>
              <a:ext cx="166687" cy="82550"/>
            </a:xfrm>
            <a:custGeom>
              <a:avLst/>
              <a:gdLst>
                <a:gd name="T0" fmla="*/ 53 w 105"/>
                <a:gd name="T1" fmla="*/ 52 h 52"/>
                <a:gd name="T2" fmla="*/ 105 w 105"/>
                <a:gd name="T3" fmla="*/ 0 h 52"/>
                <a:gd name="T4" fmla="*/ 0 w 105"/>
                <a:gd name="T5" fmla="*/ 0 h 52"/>
                <a:gd name="T6" fmla="*/ 53 w 105"/>
                <a:gd name="T7" fmla="*/ 52 h 52"/>
                <a:gd name="T8" fmla="*/ 53 w 105"/>
                <a:gd name="T9" fmla="*/ 52 h 52"/>
                <a:gd name="T10" fmla="*/ 53 w 105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52">
                  <a:moveTo>
                    <a:pt x="53" y="5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53" y="52"/>
                  </a:lnTo>
                  <a:close/>
                  <a:moveTo>
                    <a:pt x="53" y="52"/>
                  </a:moveTo>
                  <a:lnTo>
                    <a:pt x="53" y="5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71">
              <a:extLst>
                <a:ext uri="{FF2B5EF4-FFF2-40B4-BE49-F238E27FC236}">
                  <a16:creationId xmlns:a16="http://schemas.microsoft.com/office/drawing/2014/main" id="{6BA0994F-941F-493D-A286-27244D9E4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6803" y="5003224"/>
              <a:ext cx="166687" cy="82550"/>
            </a:xfrm>
            <a:custGeom>
              <a:avLst/>
              <a:gdLst>
                <a:gd name="T0" fmla="*/ 53 w 105"/>
                <a:gd name="T1" fmla="*/ 52 h 52"/>
                <a:gd name="T2" fmla="*/ 105 w 105"/>
                <a:gd name="T3" fmla="*/ 0 h 52"/>
                <a:gd name="T4" fmla="*/ 0 w 105"/>
                <a:gd name="T5" fmla="*/ 0 h 52"/>
                <a:gd name="T6" fmla="*/ 53 w 105"/>
                <a:gd name="T7" fmla="*/ 52 h 52"/>
                <a:gd name="T8" fmla="*/ 53 w 105"/>
                <a:gd name="T9" fmla="*/ 52 h 52"/>
                <a:gd name="T10" fmla="*/ 53 w 105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52">
                  <a:moveTo>
                    <a:pt x="53" y="52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53" y="52"/>
                  </a:lnTo>
                  <a:moveTo>
                    <a:pt x="53" y="52"/>
                  </a:moveTo>
                  <a:lnTo>
                    <a:pt x="53" y="5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72">
              <a:extLst>
                <a:ext uri="{FF2B5EF4-FFF2-40B4-BE49-F238E27FC236}">
                  <a16:creationId xmlns:a16="http://schemas.microsoft.com/office/drawing/2014/main" id="{9F18E36D-A6AA-4CF9-8232-0224A8889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653" y="5212774"/>
              <a:ext cx="211137" cy="39687"/>
            </a:xfrm>
            <a:custGeom>
              <a:avLst/>
              <a:gdLst>
                <a:gd name="T0" fmla="*/ 9 w 100"/>
                <a:gd name="T1" fmla="*/ 19 h 19"/>
                <a:gd name="T2" fmla="*/ 91 w 100"/>
                <a:gd name="T3" fmla="*/ 19 h 19"/>
                <a:gd name="T4" fmla="*/ 100 w 100"/>
                <a:gd name="T5" fmla="*/ 10 h 19"/>
                <a:gd name="T6" fmla="*/ 100 w 100"/>
                <a:gd name="T7" fmla="*/ 0 h 19"/>
                <a:gd name="T8" fmla="*/ 0 w 100"/>
                <a:gd name="T9" fmla="*/ 0 h 19"/>
                <a:gd name="T10" fmla="*/ 0 w 100"/>
                <a:gd name="T11" fmla="*/ 10 h 19"/>
                <a:gd name="T12" fmla="*/ 9 w 100"/>
                <a:gd name="T13" fmla="*/ 19 h 19"/>
                <a:gd name="T14" fmla="*/ 60 w 100"/>
                <a:gd name="T15" fmla="*/ 7 h 19"/>
                <a:gd name="T16" fmla="*/ 66 w 100"/>
                <a:gd name="T17" fmla="*/ 7 h 19"/>
                <a:gd name="T18" fmla="*/ 66 w 100"/>
                <a:gd name="T19" fmla="*/ 13 h 19"/>
                <a:gd name="T20" fmla="*/ 60 w 100"/>
                <a:gd name="T21" fmla="*/ 13 h 19"/>
                <a:gd name="T22" fmla="*/ 60 w 100"/>
                <a:gd name="T23" fmla="*/ 7 h 19"/>
                <a:gd name="T24" fmla="*/ 47 w 100"/>
                <a:gd name="T25" fmla="*/ 7 h 19"/>
                <a:gd name="T26" fmla="*/ 53 w 100"/>
                <a:gd name="T27" fmla="*/ 7 h 19"/>
                <a:gd name="T28" fmla="*/ 53 w 100"/>
                <a:gd name="T29" fmla="*/ 13 h 19"/>
                <a:gd name="T30" fmla="*/ 47 w 100"/>
                <a:gd name="T31" fmla="*/ 13 h 19"/>
                <a:gd name="T32" fmla="*/ 47 w 100"/>
                <a:gd name="T33" fmla="*/ 7 h 19"/>
                <a:gd name="T34" fmla="*/ 35 w 100"/>
                <a:gd name="T35" fmla="*/ 7 h 19"/>
                <a:gd name="T36" fmla="*/ 41 w 100"/>
                <a:gd name="T37" fmla="*/ 7 h 19"/>
                <a:gd name="T38" fmla="*/ 41 w 100"/>
                <a:gd name="T39" fmla="*/ 13 h 19"/>
                <a:gd name="T40" fmla="*/ 35 w 100"/>
                <a:gd name="T41" fmla="*/ 13 h 19"/>
                <a:gd name="T42" fmla="*/ 35 w 100"/>
                <a:gd name="T43" fmla="*/ 7 h 19"/>
                <a:gd name="T44" fmla="*/ 35 w 100"/>
                <a:gd name="T45" fmla="*/ 7 h 19"/>
                <a:gd name="T46" fmla="*/ 35 w 100"/>
                <a:gd name="T4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19">
                  <a:moveTo>
                    <a:pt x="9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6" y="19"/>
                    <a:pt x="100" y="15"/>
                    <a:pt x="100" y="1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lose/>
                  <a:moveTo>
                    <a:pt x="60" y="7"/>
                  </a:moveTo>
                  <a:cubicBezTo>
                    <a:pt x="66" y="7"/>
                    <a:pt x="66" y="7"/>
                    <a:pt x="66" y="7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0" y="13"/>
                    <a:pt x="60" y="13"/>
                    <a:pt x="60" y="13"/>
                  </a:cubicBezTo>
                  <a:lnTo>
                    <a:pt x="60" y="7"/>
                  </a:lnTo>
                  <a:close/>
                  <a:moveTo>
                    <a:pt x="47" y="7"/>
                  </a:moveTo>
                  <a:cubicBezTo>
                    <a:pt x="53" y="7"/>
                    <a:pt x="53" y="7"/>
                    <a:pt x="53" y="7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7" y="13"/>
                    <a:pt x="47" y="13"/>
                    <a:pt x="47" y="13"/>
                  </a:cubicBezTo>
                  <a:lnTo>
                    <a:pt x="47" y="7"/>
                  </a:lnTo>
                  <a:close/>
                  <a:moveTo>
                    <a:pt x="35" y="7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7"/>
                  </a:lnTo>
                  <a:close/>
                  <a:moveTo>
                    <a:pt x="35" y="7"/>
                  </a:moveTo>
                  <a:cubicBezTo>
                    <a:pt x="35" y="7"/>
                    <a:pt x="35" y="7"/>
                    <a:pt x="35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73">
              <a:extLst>
                <a:ext uri="{FF2B5EF4-FFF2-40B4-BE49-F238E27FC236}">
                  <a16:creationId xmlns:a16="http://schemas.microsoft.com/office/drawing/2014/main" id="{D5C82503-7B00-41B9-B956-CD003AA99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653" y="4882574"/>
              <a:ext cx="211137" cy="28575"/>
            </a:xfrm>
            <a:custGeom>
              <a:avLst/>
              <a:gdLst>
                <a:gd name="T0" fmla="*/ 100 w 100"/>
                <a:gd name="T1" fmla="*/ 9 h 13"/>
                <a:gd name="T2" fmla="*/ 91 w 100"/>
                <a:gd name="T3" fmla="*/ 0 h 13"/>
                <a:gd name="T4" fmla="*/ 9 w 100"/>
                <a:gd name="T5" fmla="*/ 0 h 13"/>
                <a:gd name="T6" fmla="*/ 0 w 100"/>
                <a:gd name="T7" fmla="*/ 9 h 13"/>
                <a:gd name="T8" fmla="*/ 0 w 100"/>
                <a:gd name="T9" fmla="*/ 13 h 13"/>
                <a:gd name="T10" fmla="*/ 100 w 100"/>
                <a:gd name="T11" fmla="*/ 13 h 13"/>
                <a:gd name="T12" fmla="*/ 100 w 100"/>
                <a:gd name="T13" fmla="*/ 9 h 13"/>
                <a:gd name="T14" fmla="*/ 100 w 100"/>
                <a:gd name="T15" fmla="*/ 9 h 13"/>
                <a:gd name="T16" fmla="*/ 100 w 100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100" y="9"/>
                  </a:moveTo>
                  <a:cubicBezTo>
                    <a:pt x="100" y="4"/>
                    <a:pt x="96" y="0"/>
                    <a:pt x="9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00" y="13"/>
                    <a:pt x="100" y="13"/>
                    <a:pt x="100" y="13"/>
                  </a:cubicBezTo>
                  <a:lnTo>
                    <a:pt x="100" y="9"/>
                  </a:lnTo>
                  <a:close/>
                  <a:moveTo>
                    <a:pt x="100" y="9"/>
                  </a:moveTo>
                  <a:cubicBezTo>
                    <a:pt x="100" y="9"/>
                    <a:pt x="100" y="9"/>
                    <a:pt x="100" y="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74">
              <a:extLst>
                <a:ext uri="{FF2B5EF4-FFF2-40B4-BE49-F238E27FC236}">
                  <a16:creationId xmlns:a16="http://schemas.microsoft.com/office/drawing/2014/main" id="{4A2EE2B2-2E72-45E7-A33F-372B617DB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6653" y="4923849"/>
              <a:ext cx="211137" cy="276225"/>
            </a:xfrm>
            <a:custGeom>
              <a:avLst/>
              <a:gdLst>
                <a:gd name="T0" fmla="*/ 100 w 100"/>
                <a:gd name="T1" fmla="*/ 0 h 131"/>
                <a:gd name="T2" fmla="*/ 0 w 100"/>
                <a:gd name="T3" fmla="*/ 0 h 131"/>
                <a:gd name="T4" fmla="*/ 0 w 100"/>
                <a:gd name="T5" fmla="*/ 31 h 131"/>
                <a:gd name="T6" fmla="*/ 53 w 100"/>
                <a:gd name="T7" fmla="*/ 31 h 131"/>
                <a:gd name="T8" fmla="*/ 54 w 100"/>
                <a:gd name="T9" fmla="*/ 31 h 131"/>
                <a:gd name="T10" fmla="*/ 54 w 100"/>
                <a:gd name="T11" fmla="*/ 31 h 131"/>
                <a:gd name="T12" fmla="*/ 55 w 100"/>
                <a:gd name="T13" fmla="*/ 32 h 131"/>
                <a:gd name="T14" fmla="*/ 55 w 100"/>
                <a:gd name="T15" fmla="*/ 32 h 131"/>
                <a:gd name="T16" fmla="*/ 55 w 100"/>
                <a:gd name="T17" fmla="*/ 32 h 131"/>
                <a:gd name="T18" fmla="*/ 55 w 100"/>
                <a:gd name="T19" fmla="*/ 32 h 131"/>
                <a:gd name="T20" fmla="*/ 56 w 100"/>
                <a:gd name="T21" fmla="*/ 33 h 131"/>
                <a:gd name="T22" fmla="*/ 56 w 100"/>
                <a:gd name="T23" fmla="*/ 33 h 131"/>
                <a:gd name="T24" fmla="*/ 56 w 100"/>
                <a:gd name="T25" fmla="*/ 33 h 131"/>
                <a:gd name="T26" fmla="*/ 56 w 100"/>
                <a:gd name="T27" fmla="*/ 33 h 131"/>
                <a:gd name="T28" fmla="*/ 56 w 100"/>
                <a:gd name="T29" fmla="*/ 34 h 131"/>
                <a:gd name="T30" fmla="*/ 57 w 100"/>
                <a:gd name="T31" fmla="*/ 34 h 131"/>
                <a:gd name="T32" fmla="*/ 57 w 100"/>
                <a:gd name="T33" fmla="*/ 34 h 131"/>
                <a:gd name="T34" fmla="*/ 57 w 100"/>
                <a:gd name="T35" fmla="*/ 97 h 131"/>
                <a:gd name="T36" fmla="*/ 57 w 100"/>
                <a:gd name="T37" fmla="*/ 97 h 131"/>
                <a:gd name="T38" fmla="*/ 56 w 100"/>
                <a:gd name="T39" fmla="*/ 97 h 131"/>
                <a:gd name="T40" fmla="*/ 56 w 100"/>
                <a:gd name="T41" fmla="*/ 98 h 131"/>
                <a:gd name="T42" fmla="*/ 56 w 100"/>
                <a:gd name="T43" fmla="*/ 98 h 131"/>
                <a:gd name="T44" fmla="*/ 56 w 100"/>
                <a:gd name="T45" fmla="*/ 98 h 131"/>
                <a:gd name="T46" fmla="*/ 56 w 100"/>
                <a:gd name="T47" fmla="*/ 99 h 131"/>
                <a:gd name="T48" fmla="*/ 55 w 100"/>
                <a:gd name="T49" fmla="*/ 99 h 131"/>
                <a:gd name="T50" fmla="*/ 55 w 100"/>
                <a:gd name="T51" fmla="*/ 100 h 131"/>
                <a:gd name="T52" fmla="*/ 55 w 100"/>
                <a:gd name="T53" fmla="*/ 100 h 131"/>
                <a:gd name="T54" fmla="*/ 55 w 100"/>
                <a:gd name="T55" fmla="*/ 100 h 131"/>
                <a:gd name="T56" fmla="*/ 53 w 100"/>
                <a:gd name="T57" fmla="*/ 100 h 131"/>
                <a:gd name="T58" fmla="*/ 0 w 100"/>
                <a:gd name="T59" fmla="*/ 100 h 131"/>
                <a:gd name="T60" fmla="*/ 0 w 100"/>
                <a:gd name="T61" fmla="*/ 131 h 131"/>
                <a:gd name="T62" fmla="*/ 100 w 100"/>
                <a:gd name="T63" fmla="*/ 131 h 131"/>
                <a:gd name="T64" fmla="*/ 100 w 100"/>
                <a:gd name="T65" fmla="*/ 0 h 131"/>
                <a:gd name="T66" fmla="*/ 100 w 100"/>
                <a:gd name="T67" fmla="*/ 0 h 131"/>
                <a:gd name="T68" fmla="*/ 100 w 100"/>
                <a:gd name="T6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131">
                  <a:moveTo>
                    <a:pt x="1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1"/>
                    <a:pt x="54" y="31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6" y="32"/>
                    <a:pt x="56" y="32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7" y="97"/>
                    <a:pt x="57" y="97"/>
                    <a:pt x="56" y="97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8"/>
                    <a:pt x="56" y="99"/>
                    <a:pt x="56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5" y="99"/>
                    <a:pt x="55" y="100"/>
                    <a:pt x="55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54" y="100"/>
                    <a:pt x="54" y="100"/>
                    <a:pt x="5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00" y="131"/>
                    <a:pt x="100" y="131"/>
                    <a:pt x="100" y="131"/>
                  </a:cubicBezTo>
                  <a:lnTo>
                    <a:pt x="100" y="0"/>
                  </a:lnTo>
                  <a:close/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78BF2A6-1D5C-4BD0-94F7-145C5EE4756E}"/>
              </a:ext>
            </a:extLst>
          </p:cNvPr>
          <p:cNvGrpSpPr/>
          <p:nvPr/>
        </p:nvGrpSpPr>
        <p:grpSpPr>
          <a:xfrm>
            <a:off x="8638453" y="4345999"/>
            <a:ext cx="261937" cy="193675"/>
            <a:chOff x="8638453" y="4345999"/>
            <a:chExt cx="261937" cy="193675"/>
          </a:xfrm>
        </p:grpSpPr>
        <p:sp>
          <p:nvSpPr>
            <p:cNvPr id="360" name="Freeform 275">
              <a:extLst>
                <a:ext uri="{FF2B5EF4-FFF2-40B4-BE49-F238E27FC236}">
                  <a16:creationId xmlns:a16="http://schemas.microsoft.com/office/drawing/2014/main" id="{FA881F2C-ACB2-4068-86E3-479FC11E1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4803" y="4434899"/>
              <a:ext cx="249237" cy="104775"/>
            </a:xfrm>
            <a:custGeom>
              <a:avLst/>
              <a:gdLst>
                <a:gd name="T0" fmla="*/ 78 w 157"/>
                <a:gd name="T1" fmla="*/ 9 h 66"/>
                <a:gd name="T2" fmla="*/ 64 w 157"/>
                <a:gd name="T3" fmla="*/ 0 h 66"/>
                <a:gd name="T4" fmla="*/ 0 w 157"/>
                <a:gd name="T5" fmla="*/ 66 h 66"/>
                <a:gd name="T6" fmla="*/ 157 w 157"/>
                <a:gd name="T7" fmla="*/ 66 h 66"/>
                <a:gd name="T8" fmla="*/ 94 w 157"/>
                <a:gd name="T9" fmla="*/ 0 h 66"/>
                <a:gd name="T10" fmla="*/ 78 w 157"/>
                <a:gd name="T11" fmla="*/ 9 h 66"/>
                <a:gd name="T12" fmla="*/ 78 w 157"/>
                <a:gd name="T13" fmla="*/ 9 h 66"/>
                <a:gd name="T14" fmla="*/ 78 w 157"/>
                <a:gd name="T15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66">
                  <a:moveTo>
                    <a:pt x="78" y="9"/>
                  </a:moveTo>
                  <a:lnTo>
                    <a:pt x="64" y="0"/>
                  </a:lnTo>
                  <a:lnTo>
                    <a:pt x="0" y="66"/>
                  </a:lnTo>
                  <a:lnTo>
                    <a:pt x="157" y="66"/>
                  </a:lnTo>
                  <a:lnTo>
                    <a:pt x="94" y="0"/>
                  </a:lnTo>
                  <a:lnTo>
                    <a:pt x="78" y="9"/>
                  </a:lnTo>
                  <a:close/>
                  <a:moveTo>
                    <a:pt x="78" y="9"/>
                  </a:moveTo>
                  <a:lnTo>
                    <a:pt x="78" y="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276">
              <a:extLst>
                <a:ext uri="{FF2B5EF4-FFF2-40B4-BE49-F238E27FC236}">
                  <a16:creationId xmlns:a16="http://schemas.microsoft.com/office/drawing/2014/main" id="{87E16B1B-2AD2-4990-B6C5-EF4E94A19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4803" y="4434899"/>
              <a:ext cx="249237" cy="104775"/>
            </a:xfrm>
            <a:custGeom>
              <a:avLst/>
              <a:gdLst>
                <a:gd name="T0" fmla="*/ 78 w 157"/>
                <a:gd name="T1" fmla="*/ 9 h 66"/>
                <a:gd name="T2" fmla="*/ 64 w 157"/>
                <a:gd name="T3" fmla="*/ 0 h 66"/>
                <a:gd name="T4" fmla="*/ 0 w 157"/>
                <a:gd name="T5" fmla="*/ 66 h 66"/>
                <a:gd name="T6" fmla="*/ 157 w 157"/>
                <a:gd name="T7" fmla="*/ 66 h 66"/>
                <a:gd name="T8" fmla="*/ 94 w 157"/>
                <a:gd name="T9" fmla="*/ 0 h 66"/>
                <a:gd name="T10" fmla="*/ 78 w 157"/>
                <a:gd name="T11" fmla="*/ 9 h 66"/>
                <a:gd name="T12" fmla="*/ 78 w 157"/>
                <a:gd name="T13" fmla="*/ 9 h 66"/>
                <a:gd name="T14" fmla="*/ 78 w 157"/>
                <a:gd name="T15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66">
                  <a:moveTo>
                    <a:pt x="78" y="9"/>
                  </a:moveTo>
                  <a:lnTo>
                    <a:pt x="64" y="0"/>
                  </a:lnTo>
                  <a:lnTo>
                    <a:pt x="0" y="66"/>
                  </a:lnTo>
                  <a:lnTo>
                    <a:pt x="157" y="66"/>
                  </a:lnTo>
                  <a:lnTo>
                    <a:pt x="94" y="0"/>
                  </a:lnTo>
                  <a:lnTo>
                    <a:pt x="78" y="9"/>
                  </a:lnTo>
                  <a:moveTo>
                    <a:pt x="78" y="9"/>
                  </a:moveTo>
                  <a:lnTo>
                    <a:pt x="78" y="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277">
              <a:extLst>
                <a:ext uri="{FF2B5EF4-FFF2-40B4-BE49-F238E27FC236}">
                  <a16:creationId xmlns:a16="http://schemas.microsoft.com/office/drawing/2014/main" id="{09DDE5C4-4BB6-41B4-8252-31685E8FA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0378" y="4366636"/>
              <a:ext cx="100012" cy="166687"/>
            </a:xfrm>
            <a:custGeom>
              <a:avLst/>
              <a:gdLst>
                <a:gd name="T0" fmla="*/ 63 w 63"/>
                <a:gd name="T1" fmla="*/ 0 h 105"/>
                <a:gd name="T2" fmla="*/ 0 w 63"/>
                <a:gd name="T3" fmla="*/ 39 h 105"/>
                <a:gd name="T4" fmla="*/ 63 w 63"/>
                <a:gd name="T5" fmla="*/ 105 h 105"/>
                <a:gd name="T6" fmla="*/ 63 w 63"/>
                <a:gd name="T7" fmla="*/ 0 h 105"/>
                <a:gd name="T8" fmla="*/ 63 w 63"/>
                <a:gd name="T9" fmla="*/ 0 h 105"/>
                <a:gd name="T10" fmla="*/ 63 w 63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5">
                  <a:moveTo>
                    <a:pt x="63" y="0"/>
                  </a:moveTo>
                  <a:lnTo>
                    <a:pt x="0" y="39"/>
                  </a:lnTo>
                  <a:lnTo>
                    <a:pt x="63" y="105"/>
                  </a:lnTo>
                  <a:lnTo>
                    <a:pt x="63" y="0"/>
                  </a:lnTo>
                  <a:close/>
                  <a:moveTo>
                    <a:pt x="63" y="0"/>
                  </a:moveTo>
                  <a:lnTo>
                    <a:pt x="6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278">
              <a:extLst>
                <a:ext uri="{FF2B5EF4-FFF2-40B4-BE49-F238E27FC236}">
                  <a16:creationId xmlns:a16="http://schemas.microsoft.com/office/drawing/2014/main" id="{B8461969-A8C5-4449-89E0-4E045D4BA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0378" y="4366636"/>
              <a:ext cx="100012" cy="166687"/>
            </a:xfrm>
            <a:custGeom>
              <a:avLst/>
              <a:gdLst>
                <a:gd name="T0" fmla="*/ 63 w 63"/>
                <a:gd name="T1" fmla="*/ 0 h 105"/>
                <a:gd name="T2" fmla="*/ 0 w 63"/>
                <a:gd name="T3" fmla="*/ 39 h 105"/>
                <a:gd name="T4" fmla="*/ 63 w 63"/>
                <a:gd name="T5" fmla="*/ 105 h 105"/>
                <a:gd name="T6" fmla="*/ 63 w 63"/>
                <a:gd name="T7" fmla="*/ 0 h 105"/>
                <a:gd name="T8" fmla="*/ 63 w 63"/>
                <a:gd name="T9" fmla="*/ 0 h 105"/>
                <a:gd name="T10" fmla="*/ 63 w 63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05">
                  <a:moveTo>
                    <a:pt x="63" y="0"/>
                  </a:moveTo>
                  <a:lnTo>
                    <a:pt x="0" y="39"/>
                  </a:lnTo>
                  <a:lnTo>
                    <a:pt x="63" y="105"/>
                  </a:lnTo>
                  <a:lnTo>
                    <a:pt x="63" y="0"/>
                  </a:lnTo>
                  <a:moveTo>
                    <a:pt x="63" y="0"/>
                  </a:moveTo>
                  <a:lnTo>
                    <a:pt x="63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279">
              <a:extLst>
                <a:ext uri="{FF2B5EF4-FFF2-40B4-BE49-F238E27FC236}">
                  <a16:creationId xmlns:a16="http://schemas.microsoft.com/office/drawing/2014/main" id="{240AA96B-7E1C-4370-BEE8-7C0431640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66636"/>
              <a:ext cx="98425" cy="166687"/>
            </a:xfrm>
            <a:custGeom>
              <a:avLst/>
              <a:gdLst>
                <a:gd name="T0" fmla="*/ 0 w 62"/>
                <a:gd name="T1" fmla="*/ 105 h 105"/>
                <a:gd name="T2" fmla="*/ 62 w 62"/>
                <a:gd name="T3" fmla="*/ 39 h 105"/>
                <a:gd name="T4" fmla="*/ 0 w 62"/>
                <a:gd name="T5" fmla="*/ 0 h 105"/>
                <a:gd name="T6" fmla="*/ 0 w 62"/>
                <a:gd name="T7" fmla="*/ 105 h 105"/>
                <a:gd name="T8" fmla="*/ 0 w 62"/>
                <a:gd name="T9" fmla="*/ 105 h 105"/>
                <a:gd name="T10" fmla="*/ 0 w 62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5">
                  <a:moveTo>
                    <a:pt x="0" y="105"/>
                  </a:moveTo>
                  <a:lnTo>
                    <a:pt x="62" y="39"/>
                  </a:lnTo>
                  <a:lnTo>
                    <a:pt x="0" y="0"/>
                  </a:lnTo>
                  <a:lnTo>
                    <a:pt x="0" y="105"/>
                  </a:lnTo>
                  <a:close/>
                  <a:moveTo>
                    <a:pt x="0" y="105"/>
                  </a:moveTo>
                  <a:lnTo>
                    <a:pt x="0" y="10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280">
              <a:extLst>
                <a:ext uri="{FF2B5EF4-FFF2-40B4-BE49-F238E27FC236}">
                  <a16:creationId xmlns:a16="http://schemas.microsoft.com/office/drawing/2014/main" id="{FF71E065-E00E-436B-A649-3A606A53AE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66636"/>
              <a:ext cx="98425" cy="166687"/>
            </a:xfrm>
            <a:custGeom>
              <a:avLst/>
              <a:gdLst>
                <a:gd name="T0" fmla="*/ 0 w 62"/>
                <a:gd name="T1" fmla="*/ 105 h 105"/>
                <a:gd name="T2" fmla="*/ 62 w 62"/>
                <a:gd name="T3" fmla="*/ 39 h 105"/>
                <a:gd name="T4" fmla="*/ 0 w 62"/>
                <a:gd name="T5" fmla="*/ 0 h 105"/>
                <a:gd name="T6" fmla="*/ 0 w 62"/>
                <a:gd name="T7" fmla="*/ 105 h 105"/>
                <a:gd name="T8" fmla="*/ 0 w 62"/>
                <a:gd name="T9" fmla="*/ 105 h 105"/>
                <a:gd name="T10" fmla="*/ 0 w 62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105">
                  <a:moveTo>
                    <a:pt x="0" y="105"/>
                  </a:moveTo>
                  <a:lnTo>
                    <a:pt x="62" y="39"/>
                  </a:lnTo>
                  <a:lnTo>
                    <a:pt x="0" y="0"/>
                  </a:lnTo>
                  <a:lnTo>
                    <a:pt x="0" y="105"/>
                  </a:lnTo>
                  <a:moveTo>
                    <a:pt x="0" y="105"/>
                  </a:moveTo>
                  <a:lnTo>
                    <a:pt x="0" y="105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81">
              <a:extLst>
                <a:ext uri="{FF2B5EF4-FFF2-40B4-BE49-F238E27FC236}">
                  <a16:creationId xmlns:a16="http://schemas.microsoft.com/office/drawing/2014/main" id="{C54A2A6A-6876-4C68-967F-9826AB126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45999"/>
              <a:ext cx="261937" cy="90487"/>
            </a:xfrm>
            <a:custGeom>
              <a:avLst/>
              <a:gdLst>
                <a:gd name="T0" fmla="*/ 165 w 165"/>
                <a:gd name="T1" fmla="*/ 0 h 57"/>
                <a:gd name="T2" fmla="*/ 0 w 165"/>
                <a:gd name="T3" fmla="*/ 0 h 57"/>
                <a:gd name="T4" fmla="*/ 0 w 165"/>
                <a:gd name="T5" fmla="*/ 7 h 57"/>
                <a:gd name="T6" fmla="*/ 82 w 165"/>
                <a:gd name="T7" fmla="*/ 57 h 57"/>
                <a:gd name="T8" fmla="*/ 165 w 165"/>
                <a:gd name="T9" fmla="*/ 7 h 57"/>
                <a:gd name="T10" fmla="*/ 165 w 165"/>
                <a:gd name="T11" fmla="*/ 0 h 57"/>
                <a:gd name="T12" fmla="*/ 165 w 165"/>
                <a:gd name="T13" fmla="*/ 0 h 57"/>
                <a:gd name="T14" fmla="*/ 165 w 165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7">
                  <a:moveTo>
                    <a:pt x="165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82" y="57"/>
                  </a:lnTo>
                  <a:lnTo>
                    <a:pt x="165" y="7"/>
                  </a:lnTo>
                  <a:lnTo>
                    <a:pt x="165" y="0"/>
                  </a:lnTo>
                  <a:close/>
                  <a:moveTo>
                    <a:pt x="165" y="0"/>
                  </a:moveTo>
                  <a:lnTo>
                    <a:pt x="165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82">
              <a:extLst>
                <a:ext uri="{FF2B5EF4-FFF2-40B4-BE49-F238E27FC236}">
                  <a16:creationId xmlns:a16="http://schemas.microsoft.com/office/drawing/2014/main" id="{99393BC8-A899-497F-A100-3AB00F116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4345999"/>
              <a:ext cx="261937" cy="90487"/>
            </a:xfrm>
            <a:custGeom>
              <a:avLst/>
              <a:gdLst>
                <a:gd name="T0" fmla="*/ 165 w 165"/>
                <a:gd name="T1" fmla="*/ 0 h 57"/>
                <a:gd name="T2" fmla="*/ 0 w 165"/>
                <a:gd name="T3" fmla="*/ 0 h 57"/>
                <a:gd name="T4" fmla="*/ 0 w 165"/>
                <a:gd name="T5" fmla="*/ 7 h 57"/>
                <a:gd name="T6" fmla="*/ 82 w 165"/>
                <a:gd name="T7" fmla="*/ 57 h 57"/>
                <a:gd name="T8" fmla="*/ 165 w 165"/>
                <a:gd name="T9" fmla="*/ 7 h 57"/>
                <a:gd name="T10" fmla="*/ 165 w 165"/>
                <a:gd name="T11" fmla="*/ 0 h 57"/>
                <a:gd name="T12" fmla="*/ 165 w 165"/>
                <a:gd name="T13" fmla="*/ 0 h 57"/>
                <a:gd name="T14" fmla="*/ 165 w 165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57">
                  <a:moveTo>
                    <a:pt x="165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82" y="57"/>
                  </a:lnTo>
                  <a:lnTo>
                    <a:pt x="165" y="7"/>
                  </a:lnTo>
                  <a:lnTo>
                    <a:pt x="165" y="0"/>
                  </a:lnTo>
                  <a:moveTo>
                    <a:pt x="165" y="0"/>
                  </a:moveTo>
                  <a:lnTo>
                    <a:pt x="165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D4F98B31-7403-4E02-B092-5A559F9947CA}"/>
              </a:ext>
            </a:extLst>
          </p:cNvPr>
          <p:cNvGrpSpPr/>
          <p:nvPr/>
        </p:nvGrpSpPr>
        <p:grpSpPr>
          <a:xfrm>
            <a:off x="8616228" y="4933374"/>
            <a:ext cx="304800" cy="271462"/>
            <a:chOff x="8616228" y="4933374"/>
            <a:chExt cx="304800" cy="271462"/>
          </a:xfrm>
        </p:grpSpPr>
        <p:sp>
          <p:nvSpPr>
            <p:cNvPr id="368" name="Freeform 283">
              <a:extLst>
                <a:ext uri="{FF2B5EF4-FFF2-40B4-BE49-F238E27FC236}">
                  <a16:creationId xmlns:a16="http://schemas.microsoft.com/office/drawing/2014/main" id="{9523A248-59B8-4669-A534-A8C608570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228" y="4933374"/>
              <a:ext cx="304800" cy="195262"/>
            </a:xfrm>
            <a:custGeom>
              <a:avLst/>
              <a:gdLst>
                <a:gd name="T0" fmla="*/ 192 w 192"/>
                <a:gd name="T1" fmla="*/ 0 h 123"/>
                <a:gd name="T2" fmla="*/ 0 w 192"/>
                <a:gd name="T3" fmla="*/ 0 h 123"/>
                <a:gd name="T4" fmla="*/ 0 w 192"/>
                <a:gd name="T5" fmla="*/ 123 h 123"/>
                <a:gd name="T6" fmla="*/ 192 w 192"/>
                <a:gd name="T7" fmla="*/ 123 h 123"/>
                <a:gd name="T8" fmla="*/ 192 w 192"/>
                <a:gd name="T9" fmla="*/ 0 h 123"/>
                <a:gd name="T10" fmla="*/ 72 w 192"/>
                <a:gd name="T11" fmla="*/ 103 h 123"/>
                <a:gd name="T12" fmla="*/ 66 w 192"/>
                <a:gd name="T13" fmla="*/ 103 h 123"/>
                <a:gd name="T14" fmla="*/ 66 w 192"/>
                <a:gd name="T15" fmla="*/ 88 h 123"/>
                <a:gd name="T16" fmla="*/ 72 w 192"/>
                <a:gd name="T17" fmla="*/ 88 h 123"/>
                <a:gd name="T18" fmla="*/ 72 w 192"/>
                <a:gd name="T19" fmla="*/ 103 h 123"/>
                <a:gd name="T20" fmla="*/ 87 w 192"/>
                <a:gd name="T21" fmla="*/ 103 h 123"/>
                <a:gd name="T22" fmla="*/ 79 w 192"/>
                <a:gd name="T23" fmla="*/ 103 h 123"/>
                <a:gd name="T24" fmla="*/ 79 w 192"/>
                <a:gd name="T25" fmla="*/ 75 h 123"/>
                <a:gd name="T26" fmla="*/ 87 w 192"/>
                <a:gd name="T27" fmla="*/ 75 h 123"/>
                <a:gd name="T28" fmla="*/ 87 w 192"/>
                <a:gd name="T29" fmla="*/ 103 h 123"/>
                <a:gd name="T30" fmla="*/ 100 w 192"/>
                <a:gd name="T31" fmla="*/ 103 h 123"/>
                <a:gd name="T32" fmla="*/ 94 w 192"/>
                <a:gd name="T33" fmla="*/ 103 h 123"/>
                <a:gd name="T34" fmla="*/ 94 w 192"/>
                <a:gd name="T35" fmla="*/ 62 h 123"/>
                <a:gd name="T36" fmla="*/ 100 w 192"/>
                <a:gd name="T37" fmla="*/ 62 h 123"/>
                <a:gd name="T38" fmla="*/ 100 w 192"/>
                <a:gd name="T39" fmla="*/ 103 h 123"/>
                <a:gd name="T40" fmla="*/ 114 w 192"/>
                <a:gd name="T41" fmla="*/ 103 h 123"/>
                <a:gd name="T42" fmla="*/ 107 w 192"/>
                <a:gd name="T43" fmla="*/ 103 h 123"/>
                <a:gd name="T44" fmla="*/ 107 w 192"/>
                <a:gd name="T45" fmla="*/ 48 h 123"/>
                <a:gd name="T46" fmla="*/ 114 w 192"/>
                <a:gd name="T47" fmla="*/ 48 h 123"/>
                <a:gd name="T48" fmla="*/ 114 w 192"/>
                <a:gd name="T49" fmla="*/ 103 h 123"/>
                <a:gd name="T50" fmla="*/ 127 w 192"/>
                <a:gd name="T51" fmla="*/ 103 h 123"/>
                <a:gd name="T52" fmla="*/ 120 w 192"/>
                <a:gd name="T53" fmla="*/ 103 h 123"/>
                <a:gd name="T54" fmla="*/ 120 w 192"/>
                <a:gd name="T55" fmla="*/ 34 h 123"/>
                <a:gd name="T56" fmla="*/ 127 w 192"/>
                <a:gd name="T57" fmla="*/ 34 h 123"/>
                <a:gd name="T58" fmla="*/ 127 w 192"/>
                <a:gd name="T59" fmla="*/ 103 h 123"/>
                <a:gd name="T60" fmla="*/ 127 w 192"/>
                <a:gd name="T61" fmla="*/ 103 h 123"/>
                <a:gd name="T62" fmla="*/ 127 w 192"/>
                <a:gd name="T63" fmla="*/ 10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23">
                  <a:moveTo>
                    <a:pt x="192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2" y="123"/>
                  </a:lnTo>
                  <a:lnTo>
                    <a:pt x="192" y="0"/>
                  </a:lnTo>
                  <a:close/>
                  <a:moveTo>
                    <a:pt x="72" y="103"/>
                  </a:moveTo>
                  <a:lnTo>
                    <a:pt x="66" y="103"/>
                  </a:lnTo>
                  <a:lnTo>
                    <a:pt x="66" y="88"/>
                  </a:lnTo>
                  <a:lnTo>
                    <a:pt x="72" y="88"/>
                  </a:lnTo>
                  <a:lnTo>
                    <a:pt x="72" y="103"/>
                  </a:lnTo>
                  <a:close/>
                  <a:moveTo>
                    <a:pt x="87" y="103"/>
                  </a:moveTo>
                  <a:lnTo>
                    <a:pt x="79" y="103"/>
                  </a:lnTo>
                  <a:lnTo>
                    <a:pt x="79" y="75"/>
                  </a:lnTo>
                  <a:lnTo>
                    <a:pt x="87" y="75"/>
                  </a:lnTo>
                  <a:lnTo>
                    <a:pt x="87" y="103"/>
                  </a:lnTo>
                  <a:close/>
                  <a:moveTo>
                    <a:pt x="100" y="103"/>
                  </a:moveTo>
                  <a:lnTo>
                    <a:pt x="94" y="103"/>
                  </a:lnTo>
                  <a:lnTo>
                    <a:pt x="94" y="62"/>
                  </a:lnTo>
                  <a:lnTo>
                    <a:pt x="100" y="62"/>
                  </a:lnTo>
                  <a:lnTo>
                    <a:pt x="100" y="103"/>
                  </a:lnTo>
                  <a:close/>
                  <a:moveTo>
                    <a:pt x="114" y="103"/>
                  </a:moveTo>
                  <a:lnTo>
                    <a:pt x="107" y="103"/>
                  </a:lnTo>
                  <a:lnTo>
                    <a:pt x="107" y="48"/>
                  </a:lnTo>
                  <a:lnTo>
                    <a:pt x="114" y="48"/>
                  </a:lnTo>
                  <a:lnTo>
                    <a:pt x="114" y="103"/>
                  </a:lnTo>
                  <a:close/>
                  <a:moveTo>
                    <a:pt x="127" y="103"/>
                  </a:moveTo>
                  <a:lnTo>
                    <a:pt x="120" y="103"/>
                  </a:lnTo>
                  <a:lnTo>
                    <a:pt x="120" y="34"/>
                  </a:lnTo>
                  <a:lnTo>
                    <a:pt x="127" y="34"/>
                  </a:lnTo>
                  <a:lnTo>
                    <a:pt x="127" y="103"/>
                  </a:lnTo>
                  <a:close/>
                  <a:moveTo>
                    <a:pt x="127" y="103"/>
                  </a:moveTo>
                  <a:lnTo>
                    <a:pt x="127" y="10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84">
              <a:extLst>
                <a:ext uri="{FF2B5EF4-FFF2-40B4-BE49-F238E27FC236}">
                  <a16:creationId xmlns:a16="http://schemas.microsoft.com/office/drawing/2014/main" id="{2438E524-9DDD-44CF-842C-292E921F5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6228" y="4933374"/>
              <a:ext cx="304800" cy="195262"/>
            </a:xfrm>
            <a:custGeom>
              <a:avLst/>
              <a:gdLst>
                <a:gd name="T0" fmla="*/ 192 w 192"/>
                <a:gd name="T1" fmla="*/ 0 h 123"/>
                <a:gd name="T2" fmla="*/ 0 w 192"/>
                <a:gd name="T3" fmla="*/ 0 h 123"/>
                <a:gd name="T4" fmla="*/ 0 w 192"/>
                <a:gd name="T5" fmla="*/ 123 h 123"/>
                <a:gd name="T6" fmla="*/ 192 w 192"/>
                <a:gd name="T7" fmla="*/ 123 h 123"/>
                <a:gd name="T8" fmla="*/ 192 w 192"/>
                <a:gd name="T9" fmla="*/ 0 h 123"/>
                <a:gd name="T10" fmla="*/ 72 w 192"/>
                <a:gd name="T11" fmla="*/ 103 h 123"/>
                <a:gd name="T12" fmla="*/ 66 w 192"/>
                <a:gd name="T13" fmla="*/ 103 h 123"/>
                <a:gd name="T14" fmla="*/ 66 w 192"/>
                <a:gd name="T15" fmla="*/ 88 h 123"/>
                <a:gd name="T16" fmla="*/ 72 w 192"/>
                <a:gd name="T17" fmla="*/ 88 h 123"/>
                <a:gd name="T18" fmla="*/ 72 w 192"/>
                <a:gd name="T19" fmla="*/ 103 h 123"/>
                <a:gd name="T20" fmla="*/ 87 w 192"/>
                <a:gd name="T21" fmla="*/ 103 h 123"/>
                <a:gd name="T22" fmla="*/ 79 w 192"/>
                <a:gd name="T23" fmla="*/ 103 h 123"/>
                <a:gd name="T24" fmla="*/ 79 w 192"/>
                <a:gd name="T25" fmla="*/ 75 h 123"/>
                <a:gd name="T26" fmla="*/ 87 w 192"/>
                <a:gd name="T27" fmla="*/ 75 h 123"/>
                <a:gd name="T28" fmla="*/ 87 w 192"/>
                <a:gd name="T29" fmla="*/ 103 h 123"/>
                <a:gd name="T30" fmla="*/ 100 w 192"/>
                <a:gd name="T31" fmla="*/ 103 h 123"/>
                <a:gd name="T32" fmla="*/ 94 w 192"/>
                <a:gd name="T33" fmla="*/ 103 h 123"/>
                <a:gd name="T34" fmla="*/ 94 w 192"/>
                <a:gd name="T35" fmla="*/ 62 h 123"/>
                <a:gd name="T36" fmla="*/ 100 w 192"/>
                <a:gd name="T37" fmla="*/ 62 h 123"/>
                <a:gd name="T38" fmla="*/ 100 w 192"/>
                <a:gd name="T39" fmla="*/ 103 h 123"/>
                <a:gd name="T40" fmla="*/ 114 w 192"/>
                <a:gd name="T41" fmla="*/ 103 h 123"/>
                <a:gd name="T42" fmla="*/ 107 w 192"/>
                <a:gd name="T43" fmla="*/ 103 h 123"/>
                <a:gd name="T44" fmla="*/ 107 w 192"/>
                <a:gd name="T45" fmla="*/ 48 h 123"/>
                <a:gd name="T46" fmla="*/ 114 w 192"/>
                <a:gd name="T47" fmla="*/ 48 h 123"/>
                <a:gd name="T48" fmla="*/ 114 w 192"/>
                <a:gd name="T49" fmla="*/ 103 h 123"/>
                <a:gd name="T50" fmla="*/ 127 w 192"/>
                <a:gd name="T51" fmla="*/ 103 h 123"/>
                <a:gd name="T52" fmla="*/ 120 w 192"/>
                <a:gd name="T53" fmla="*/ 103 h 123"/>
                <a:gd name="T54" fmla="*/ 120 w 192"/>
                <a:gd name="T55" fmla="*/ 34 h 123"/>
                <a:gd name="T56" fmla="*/ 127 w 192"/>
                <a:gd name="T57" fmla="*/ 34 h 123"/>
                <a:gd name="T58" fmla="*/ 127 w 192"/>
                <a:gd name="T59" fmla="*/ 103 h 123"/>
                <a:gd name="T60" fmla="*/ 127 w 192"/>
                <a:gd name="T61" fmla="*/ 103 h 123"/>
                <a:gd name="T62" fmla="*/ 127 w 192"/>
                <a:gd name="T63" fmla="*/ 10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2" h="123">
                  <a:moveTo>
                    <a:pt x="192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192" y="123"/>
                  </a:lnTo>
                  <a:lnTo>
                    <a:pt x="192" y="0"/>
                  </a:lnTo>
                  <a:moveTo>
                    <a:pt x="72" y="103"/>
                  </a:moveTo>
                  <a:lnTo>
                    <a:pt x="66" y="103"/>
                  </a:lnTo>
                  <a:lnTo>
                    <a:pt x="66" y="88"/>
                  </a:lnTo>
                  <a:lnTo>
                    <a:pt x="72" y="88"/>
                  </a:lnTo>
                  <a:lnTo>
                    <a:pt x="72" y="103"/>
                  </a:lnTo>
                  <a:moveTo>
                    <a:pt x="87" y="103"/>
                  </a:moveTo>
                  <a:lnTo>
                    <a:pt x="79" y="103"/>
                  </a:lnTo>
                  <a:lnTo>
                    <a:pt x="79" y="75"/>
                  </a:lnTo>
                  <a:lnTo>
                    <a:pt x="87" y="75"/>
                  </a:lnTo>
                  <a:lnTo>
                    <a:pt x="87" y="103"/>
                  </a:lnTo>
                  <a:moveTo>
                    <a:pt x="100" y="103"/>
                  </a:moveTo>
                  <a:lnTo>
                    <a:pt x="94" y="103"/>
                  </a:lnTo>
                  <a:lnTo>
                    <a:pt x="94" y="62"/>
                  </a:lnTo>
                  <a:lnTo>
                    <a:pt x="100" y="62"/>
                  </a:lnTo>
                  <a:lnTo>
                    <a:pt x="100" y="103"/>
                  </a:lnTo>
                  <a:moveTo>
                    <a:pt x="114" y="103"/>
                  </a:moveTo>
                  <a:lnTo>
                    <a:pt x="107" y="103"/>
                  </a:lnTo>
                  <a:lnTo>
                    <a:pt x="107" y="48"/>
                  </a:lnTo>
                  <a:lnTo>
                    <a:pt x="114" y="48"/>
                  </a:lnTo>
                  <a:lnTo>
                    <a:pt x="114" y="103"/>
                  </a:lnTo>
                  <a:moveTo>
                    <a:pt x="127" y="103"/>
                  </a:moveTo>
                  <a:lnTo>
                    <a:pt x="120" y="103"/>
                  </a:lnTo>
                  <a:lnTo>
                    <a:pt x="120" y="34"/>
                  </a:lnTo>
                  <a:lnTo>
                    <a:pt x="127" y="34"/>
                  </a:lnTo>
                  <a:lnTo>
                    <a:pt x="127" y="103"/>
                  </a:lnTo>
                  <a:moveTo>
                    <a:pt x="127" y="103"/>
                  </a:moveTo>
                  <a:lnTo>
                    <a:pt x="127" y="103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85">
              <a:extLst>
                <a:ext uri="{FF2B5EF4-FFF2-40B4-BE49-F238E27FC236}">
                  <a16:creationId xmlns:a16="http://schemas.microsoft.com/office/drawing/2014/main" id="{D91DBA87-5E95-41D0-9B1B-E972BEF0E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3541" y="5138161"/>
              <a:ext cx="130175" cy="66675"/>
            </a:xfrm>
            <a:custGeom>
              <a:avLst/>
              <a:gdLst>
                <a:gd name="T0" fmla="*/ 60 w 62"/>
                <a:gd name="T1" fmla="*/ 26 h 31"/>
                <a:gd name="T2" fmla="*/ 34 w 62"/>
                <a:gd name="T3" fmla="*/ 26 h 31"/>
                <a:gd name="T4" fmla="*/ 34 w 62"/>
                <a:gd name="T5" fmla="*/ 0 h 31"/>
                <a:gd name="T6" fmla="*/ 29 w 62"/>
                <a:gd name="T7" fmla="*/ 0 h 31"/>
                <a:gd name="T8" fmla="*/ 29 w 62"/>
                <a:gd name="T9" fmla="*/ 26 h 31"/>
                <a:gd name="T10" fmla="*/ 3 w 62"/>
                <a:gd name="T11" fmla="*/ 26 h 31"/>
                <a:gd name="T12" fmla="*/ 0 w 62"/>
                <a:gd name="T13" fmla="*/ 28 h 31"/>
                <a:gd name="T14" fmla="*/ 3 w 62"/>
                <a:gd name="T15" fmla="*/ 31 h 31"/>
                <a:gd name="T16" fmla="*/ 60 w 62"/>
                <a:gd name="T17" fmla="*/ 31 h 31"/>
                <a:gd name="T18" fmla="*/ 62 w 62"/>
                <a:gd name="T19" fmla="*/ 28 h 31"/>
                <a:gd name="T20" fmla="*/ 60 w 62"/>
                <a:gd name="T21" fmla="*/ 26 h 31"/>
                <a:gd name="T22" fmla="*/ 60 w 62"/>
                <a:gd name="T23" fmla="*/ 26 h 31"/>
                <a:gd name="T24" fmla="*/ 60 w 62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60" y="26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2" y="26"/>
                    <a:pt x="0" y="27"/>
                    <a:pt x="0" y="28"/>
                  </a:cubicBezTo>
                  <a:cubicBezTo>
                    <a:pt x="0" y="30"/>
                    <a:pt x="2" y="31"/>
                    <a:pt x="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1" y="31"/>
                    <a:pt x="62" y="30"/>
                    <a:pt x="62" y="28"/>
                  </a:cubicBezTo>
                  <a:cubicBezTo>
                    <a:pt x="62" y="27"/>
                    <a:pt x="61" y="26"/>
                    <a:pt x="60" y="26"/>
                  </a:cubicBezTo>
                  <a:close/>
                  <a:moveTo>
                    <a:pt x="60" y="26"/>
                  </a:moveTo>
                  <a:cubicBezTo>
                    <a:pt x="60" y="26"/>
                    <a:pt x="60" y="26"/>
                    <a:pt x="60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436DA108-8E03-441A-BCB1-394A466AEE4D}"/>
              </a:ext>
            </a:extLst>
          </p:cNvPr>
          <p:cNvGrpSpPr/>
          <p:nvPr/>
        </p:nvGrpSpPr>
        <p:grpSpPr>
          <a:xfrm>
            <a:off x="4033477" y="4293611"/>
            <a:ext cx="290512" cy="300037"/>
            <a:chOff x="4051372" y="4293611"/>
            <a:chExt cx="290512" cy="300037"/>
          </a:xfrm>
        </p:grpSpPr>
        <p:sp>
          <p:nvSpPr>
            <p:cNvPr id="371" name="Freeform 286">
              <a:extLst>
                <a:ext uri="{FF2B5EF4-FFF2-40B4-BE49-F238E27FC236}">
                  <a16:creationId xmlns:a16="http://schemas.microsoft.com/office/drawing/2014/main" id="{7570B71A-6258-4B23-AF5F-D3E9FB863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6466" y="4430136"/>
              <a:ext cx="25400" cy="23812"/>
            </a:xfrm>
            <a:custGeom>
              <a:avLst/>
              <a:gdLst>
                <a:gd name="T0" fmla="*/ 9 w 12"/>
                <a:gd name="T1" fmla="*/ 10 h 11"/>
                <a:gd name="T2" fmla="*/ 11 w 12"/>
                <a:gd name="T3" fmla="*/ 3 h 11"/>
                <a:gd name="T4" fmla="*/ 4 w 12"/>
                <a:gd name="T5" fmla="*/ 1 h 11"/>
                <a:gd name="T6" fmla="*/ 2 w 12"/>
                <a:gd name="T7" fmla="*/ 8 h 11"/>
                <a:gd name="T8" fmla="*/ 9 w 12"/>
                <a:gd name="T9" fmla="*/ 10 h 11"/>
                <a:gd name="T10" fmla="*/ 9 w 12"/>
                <a:gd name="T11" fmla="*/ 10 h 11"/>
                <a:gd name="T12" fmla="*/ 9 w 12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9" y="10"/>
                  </a:moveTo>
                  <a:cubicBezTo>
                    <a:pt x="11" y="8"/>
                    <a:pt x="12" y="5"/>
                    <a:pt x="11" y="3"/>
                  </a:cubicBezTo>
                  <a:cubicBezTo>
                    <a:pt x="9" y="0"/>
                    <a:pt x="6" y="0"/>
                    <a:pt x="4" y="1"/>
                  </a:cubicBezTo>
                  <a:cubicBezTo>
                    <a:pt x="1" y="2"/>
                    <a:pt x="0" y="6"/>
                    <a:pt x="2" y="8"/>
                  </a:cubicBezTo>
                  <a:cubicBezTo>
                    <a:pt x="3" y="10"/>
                    <a:pt x="6" y="11"/>
                    <a:pt x="9" y="10"/>
                  </a:cubicBezTo>
                  <a:close/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87">
              <a:extLst>
                <a:ext uri="{FF2B5EF4-FFF2-40B4-BE49-F238E27FC236}">
                  <a16:creationId xmlns:a16="http://schemas.microsoft.com/office/drawing/2014/main" id="{3A4D2879-EFBE-4F3E-89F4-CA37EB9C7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053" y="4517449"/>
              <a:ext cx="23812" cy="22225"/>
            </a:xfrm>
            <a:custGeom>
              <a:avLst/>
              <a:gdLst>
                <a:gd name="T0" fmla="*/ 3 w 11"/>
                <a:gd name="T1" fmla="*/ 10 h 11"/>
                <a:gd name="T2" fmla="*/ 9 w 11"/>
                <a:gd name="T3" fmla="*/ 9 h 11"/>
                <a:gd name="T4" fmla="*/ 9 w 11"/>
                <a:gd name="T5" fmla="*/ 2 h 11"/>
                <a:gd name="T6" fmla="*/ 3 w 11"/>
                <a:gd name="T7" fmla="*/ 1 h 11"/>
                <a:gd name="T8" fmla="*/ 0 w 11"/>
                <a:gd name="T9" fmla="*/ 7 h 11"/>
                <a:gd name="T10" fmla="*/ 3 w 11"/>
                <a:gd name="T11" fmla="*/ 10 h 11"/>
                <a:gd name="T12" fmla="*/ 3 w 11"/>
                <a:gd name="T13" fmla="*/ 10 h 11"/>
                <a:gd name="T14" fmla="*/ 3 w 11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11"/>
                    <a:pt x="7" y="11"/>
                    <a:pt x="9" y="9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1" y="9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88">
              <a:extLst>
                <a:ext uri="{FF2B5EF4-FFF2-40B4-BE49-F238E27FC236}">
                  <a16:creationId xmlns:a16="http://schemas.microsoft.com/office/drawing/2014/main" id="{3157C49C-9E3E-4929-A326-D3809A677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853" y="4474586"/>
              <a:ext cx="23812" cy="20637"/>
            </a:xfrm>
            <a:custGeom>
              <a:avLst/>
              <a:gdLst>
                <a:gd name="T0" fmla="*/ 11 w 11"/>
                <a:gd name="T1" fmla="*/ 5 h 10"/>
                <a:gd name="T2" fmla="*/ 6 w 11"/>
                <a:gd name="T3" fmla="*/ 10 h 10"/>
                <a:gd name="T4" fmla="*/ 0 w 11"/>
                <a:gd name="T5" fmla="*/ 5 h 10"/>
                <a:gd name="T6" fmla="*/ 6 w 11"/>
                <a:gd name="T7" fmla="*/ 0 h 10"/>
                <a:gd name="T8" fmla="*/ 11 w 11"/>
                <a:gd name="T9" fmla="*/ 5 h 10"/>
                <a:gd name="T10" fmla="*/ 11 w 11"/>
                <a:gd name="T11" fmla="*/ 5 h 10"/>
                <a:gd name="T12" fmla="*/ 11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8" y="10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89">
              <a:extLst>
                <a:ext uri="{FF2B5EF4-FFF2-40B4-BE49-F238E27FC236}">
                  <a16:creationId xmlns:a16="http://schemas.microsoft.com/office/drawing/2014/main" id="{90F422E7-6840-4967-B212-91A27BA08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1372" y="4293611"/>
              <a:ext cx="290512" cy="300037"/>
            </a:xfrm>
            <a:custGeom>
              <a:avLst/>
              <a:gdLst>
                <a:gd name="T0" fmla="*/ 128 w 137"/>
                <a:gd name="T1" fmla="*/ 142 h 142"/>
                <a:gd name="T2" fmla="*/ 128 w 137"/>
                <a:gd name="T3" fmla="*/ 70 h 142"/>
                <a:gd name="T4" fmla="*/ 130 w 137"/>
                <a:gd name="T5" fmla="*/ 68 h 142"/>
                <a:gd name="T6" fmla="*/ 137 w 137"/>
                <a:gd name="T7" fmla="*/ 68 h 142"/>
                <a:gd name="T8" fmla="*/ 69 w 137"/>
                <a:gd name="T9" fmla="*/ 0 h 142"/>
                <a:gd name="T10" fmla="*/ 0 w 137"/>
                <a:gd name="T11" fmla="*/ 68 h 142"/>
                <a:gd name="T12" fmla="*/ 7 w 137"/>
                <a:gd name="T13" fmla="*/ 68 h 142"/>
                <a:gd name="T14" fmla="*/ 9 w 137"/>
                <a:gd name="T15" fmla="*/ 70 h 142"/>
                <a:gd name="T16" fmla="*/ 9 w 137"/>
                <a:gd name="T17" fmla="*/ 142 h 142"/>
                <a:gd name="T18" fmla="*/ 128 w 137"/>
                <a:gd name="T19" fmla="*/ 142 h 142"/>
                <a:gd name="T20" fmla="*/ 51 w 137"/>
                <a:gd name="T21" fmla="*/ 81 h 142"/>
                <a:gd name="T22" fmla="*/ 58 w 137"/>
                <a:gd name="T23" fmla="*/ 84 h 142"/>
                <a:gd name="T24" fmla="*/ 76 w 137"/>
                <a:gd name="T25" fmla="*/ 73 h 142"/>
                <a:gd name="T26" fmla="*/ 82 w 137"/>
                <a:gd name="T27" fmla="*/ 61 h 142"/>
                <a:gd name="T28" fmla="*/ 95 w 137"/>
                <a:gd name="T29" fmla="*/ 65 h 142"/>
                <a:gd name="T30" fmla="*/ 92 w 137"/>
                <a:gd name="T31" fmla="*/ 79 h 142"/>
                <a:gd name="T32" fmla="*/ 79 w 137"/>
                <a:gd name="T33" fmla="*/ 78 h 142"/>
                <a:gd name="T34" fmla="*/ 60 w 137"/>
                <a:gd name="T35" fmla="*/ 88 h 142"/>
                <a:gd name="T36" fmla="*/ 60 w 137"/>
                <a:gd name="T37" fmla="*/ 94 h 142"/>
                <a:gd name="T38" fmla="*/ 79 w 137"/>
                <a:gd name="T39" fmla="*/ 104 h 142"/>
                <a:gd name="T40" fmla="*/ 92 w 137"/>
                <a:gd name="T41" fmla="*/ 103 h 142"/>
                <a:gd name="T42" fmla="*/ 95 w 137"/>
                <a:gd name="T43" fmla="*/ 117 h 142"/>
                <a:gd name="T44" fmla="*/ 82 w 137"/>
                <a:gd name="T45" fmla="*/ 121 h 142"/>
                <a:gd name="T46" fmla="*/ 76 w 137"/>
                <a:gd name="T47" fmla="*/ 109 h 142"/>
                <a:gd name="T48" fmla="*/ 58 w 137"/>
                <a:gd name="T49" fmla="*/ 98 h 142"/>
                <a:gd name="T50" fmla="*/ 45 w 137"/>
                <a:gd name="T51" fmla="*/ 100 h 142"/>
                <a:gd name="T52" fmla="*/ 41 w 137"/>
                <a:gd name="T53" fmla="*/ 88 h 142"/>
                <a:gd name="T54" fmla="*/ 51 w 137"/>
                <a:gd name="T55" fmla="*/ 81 h 142"/>
                <a:gd name="T56" fmla="*/ 51 w 137"/>
                <a:gd name="T57" fmla="*/ 81 h 142"/>
                <a:gd name="T58" fmla="*/ 51 w 137"/>
                <a:gd name="T59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128" y="142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28" y="69"/>
                    <a:pt x="129" y="68"/>
                    <a:pt x="130" y="68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8" y="68"/>
                    <a:pt x="9" y="69"/>
                    <a:pt x="9" y="70"/>
                  </a:cubicBezTo>
                  <a:cubicBezTo>
                    <a:pt x="9" y="142"/>
                    <a:pt x="9" y="142"/>
                    <a:pt x="9" y="142"/>
                  </a:cubicBezTo>
                  <a:lnTo>
                    <a:pt x="128" y="142"/>
                  </a:lnTo>
                  <a:close/>
                  <a:moveTo>
                    <a:pt x="51" y="81"/>
                  </a:moveTo>
                  <a:cubicBezTo>
                    <a:pt x="53" y="81"/>
                    <a:pt x="56" y="82"/>
                    <a:pt x="58" y="8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5" y="68"/>
                    <a:pt x="78" y="63"/>
                    <a:pt x="82" y="61"/>
                  </a:cubicBezTo>
                  <a:cubicBezTo>
                    <a:pt x="87" y="59"/>
                    <a:pt x="92" y="61"/>
                    <a:pt x="95" y="65"/>
                  </a:cubicBezTo>
                  <a:cubicBezTo>
                    <a:pt x="98" y="70"/>
                    <a:pt x="96" y="76"/>
                    <a:pt x="92" y="79"/>
                  </a:cubicBezTo>
                  <a:cubicBezTo>
                    <a:pt x="88" y="82"/>
                    <a:pt x="82" y="81"/>
                    <a:pt x="79" y="7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1" y="90"/>
                    <a:pt x="61" y="92"/>
                    <a:pt x="60" y="94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82" y="101"/>
                    <a:pt x="88" y="100"/>
                    <a:pt x="92" y="103"/>
                  </a:cubicBezTo>
                  <a:cubicBezTo>
                    <a:pt x="97" y="107"/>
                    <a:pt x="98" y="112"/>
                    <a:pt x="95" y="117"/>
                  </a:cubicBezTo>
                  <a:cubicBezTo>
                    <a:pt x="93" y="121"/>
                    <a:pt x="87" y="123"/>
                    <a:pt x="82" y="121"/>
                  </a:cubicBezTo>
                  <a:cubicBezTo>
                    <a:pt x="77" y="119"/>
                    <a:pt x="75" y="114"/>
                    <a:pt x="76" y="10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5" y="102"/>
                    <a:pt x="50" y="102"/>
                    <a:pt x="45" y="100"/>
                  </a:cubicBezTo>
                  <a:cubicBezTo>
                    <a:pt x="41" y="98"/>
                    <a:pt x="39" y="93"/>
                    <a:pt x="41" y="88"/>
                  </a:cubicBezTo>
                  <a:cubicBezTo>
                    <a:pt x="42" y="84"/>
                    <a:pt x="46" y="81"/>
                    <a:pt x="51" y="81"/>
                  </a:cubicBezTo>
                  <a:close/>
                  <a:moveTo>
                    <a:pt x="51" y="81"/>
                  </a:moveTo>
                  <a:cubicBezTo>
                    <a:pt x="51" y="81"/>
                    <a:pt x="51" y="81"/>
                    <a:pt x="51" y="81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646A7FC-30AF-4325-A70D-102D1D575F0D}"/>
              </a:ext>
            </a:extLst>
          </p:cNvPr>
          <p:cNvGrpSpPr/>
          <p:nvPr/>
        </p:nvGrpSpPr>
        <p:grpSpPr>
          <a:xfrm>
            <a:off x="9238528" y="4307899"/>
            <a:ext cx="301625" cy="269874"/>
            <a:chOff x="9238528" y="4307899"/>
            <a:chExt cx="301625" cy="269874"/>
          </a:xfrm>
        </p:grpSpPr>
        <p:sp>
          <p:nvSpPr>
            <p:cNvPr id="375" name="Freeform 290">
              <a:extLst>
                <a:ext uri="{FF2B5EF4-FFF2-40B4-BE49-F238E27FC236}">
                  <a16:creationId xmlns:a16="http://schemas.microsoft.com/office/drawing/2014/main" id="{000C730B-BD4E-4EFD-A607-6FEEB585D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0128" y="4395211"/>
              <a:ext cx="22225" cy="20637"/>
            </a:xfrm>
            <a:custGeom>
              <a:avLst/>
              <a:gdLst>
                <a:gd name="T0" fmla="*/ 11 w 11"/>
                <a:gd name="T1" fmla="*/ 5 h 10"/>
                <a:gd name="T2" fmla="*/ 5 w 11"/>
                <a:gd name="T3" fmla="*/ 10 h 10"/>
                <a:gd name="T4" fmla="*/ 0 w 11"/>
                <a:gd name="T5" fmla="*/ 5 h 10"/>
                <a:gd name="T6" fmla="*/ 5 w 11"/>
                <a:gd name="T7" fmla="*/ 0 h 10"/>
                <a:gd name="T8" fmla="*/ 11 w 11"/>
                <a:gd name="T9" fmla="*/ 5 h 10"/>
                <a:gd name="T10" fmla="*/ 11 w 11"/>
                <a:gd name="T11" fmla="*/ 5 h 10"/>
                <a:gd name="T12" fmla="*/ 11 w 11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8"/>
                    <a:pt x="8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291">
              <a:extLst>
                <a:ext uri="{FF2B5EF4-FFF2-40B4-BE49-F238E27FC236}">
                  <a16:creationId xmlns:a16="http://schemas.microsoft.com/office/drawing/2014/main" id="{92D65D06-AB78-4FCB-A29F-0C18A0EBA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153" y="4352349"/>
              <a:ext cx="23812" cy="20637"/>
            </a:xfrm>
            <a:custGeom>
              <a:avLst/>
              <a:gdLst>
                <a:gd name="T0" fmla="*/ 5 w 11"/>
                <a:gd name="T1" fmla="*/ 10 h 10"/>
                <a:gd name="T2" fmla="*/ 11 w 11"/>
                <a:gd name="T3" fmla="*/ 6 h 10"/>
                <a:gd name="T4" fmla="*/ 7 w 11"/>
                <a:gd name="T5" fmla="*/ 0 h 10"/>
                <a:gd name="T6" fmla="*/ 6 w 11"/>
                <a:gd name="T7" fmla="*/ 0 h 10"/>
                <a:gd name="T8" fmla="*/ 1 w 11"/>
                <a:gd name="T9" fmla="*/ 4 h 10"/>
                <a:gd name="T10" fmla="*/ 5 w 11"/>
                <a:gd name="T11" fmla="*/ 10 h 10"/>
                <a:gd name="T12" fmla="*/ 5 w 11"/>
                <a:gd name="T13" fmla="*/ 10 h 10"/>
                <a:gd name="T14" fmla="*/ 5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7" y="10"/>
                    <a:pt x="10" y="9"/>
                    <a:pt x="11" y="6"/>
                  </a:cubicBezTo>
                  <a:cubicBezTo>
                    <a:pt x="11" y="3"/>
                    <a:pt x="10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0" y="7"/>
                    <a:pt x="2" y="9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292">
              <a:extLst>
                <a:ext uri="{FF2B5EF4-FFF2-40B4-BE49-F238E27FC236}">
                  <a16:creationId xmlns:a16="http://schemas.microsoft.com/office/drawing/2014/main" id="{7CE673A8-5441-4F37-9F39-F004F21D3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4253" y="4512686"/>
              <a:ext cx="130175" cy="65087"/>
            </a:xfrm>
            <a:custGeom>
              <a:avLst/>
              <a:gdLst>
                <a:gd name="T0" fmla="*/ 58 w 61"/>
                <a:gd name="T1" fmla="*/ 26 h 31"/>
                <a:gd name="T2" fmla="*/ 33 w 61"/>
                <a:gd name="T3" fmla="*/ 26 h 31"/>
                <a:gd name="T4" fmla="*/ 33 w 61"/>
                <a:gd name="T5" fmla="*/ 0 h 31"/>
                <a:gd name="T6" fmla="*/ 28 w 61"/>
                <a:gd name="T7" fmla="*/ 0 h 31"/>
                <a:gd name="T8" fmla="*/ 28 w 61"/>
                <a:gd name="T9" fmla="*/ 26 h 31"/>
                <a:gd name="T10" fmla="*/ 2 w 61"/>
                <a:gd name="T11" fmla="*/ 26 h 31"/>
                <a:gd name="T12" fmla="*/ 0 w 61"/>
                <a:gd name="T13" fmla="*/ 28 h 31"/>
                <a:gd name="T14" fmla="*/ 2 w 61"/>
                <a:gd name="T15" fmla="*/ 31 h 31"/>
                <a:gd name="T16" fmla="*/ 58 w 61"/>
                <a:gd name="T17" fmla="*/ 31 h 31"/>
                <a:gd name="T18" fmla="*/ 61 w 61"/>
                <a:gd name="T19" fmla="*/ 28 h 31"/>
                <a:gd name="T20" fmla="*/ 58 w 61"/>
                <a:gd name="T21" fmla="*/ 26 h 31"/>
                <a:gd name="T22" fmla="*/ 58 w 61"/>
                <a:gd name="T23" fmla="*/ 26 h 31"/>
                <a:gd name="T24" fmla="*/ 58 w 61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31">
                  <a:moveTo>
                    <a:pt x="58" y="26"/>
                  </a:moveTo>
                  <a:cubicBezTo>
                    <a:pt x="33" y="26"/>
                    <a:pt x="33" y="26"/>
                    <a:pt x="33" y="2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30"/>
                    <a:pt x="1" y="31"/>
                    <a:pt x="2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60" y="31"/>
                    <a:pt x="61" y="30"/>
                    <a:pt x="61" y="28"/>
                  </a:cubicBezTo>
                  <a:cubicBezTo>
                    <a:pt x="61" y="27"/>
                    <a:pt x="60" y="26"/>
                    <a:pt x="58" y="26"/>
                  </a:cubicBezTo>
                  <a:close/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293">
              <a:extLst>
                <a:ext uri="{FF2B5EF4-FFF2-40B4-BE49-F238E27FC236}">
                  <a16:creationId xmlns:a16="http://schemas.microsoft.com/office/drawing/2014/main" id="{63FFA4BD-52E7-48F0-938A-5FACDA5E9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8528" y="4307899"/>
              <a:ext cx="301625" cy="193675"/>
            </a:xfrm>
            <a:custGeom>
              <a:avLst/>
              <a:gdLst>
                <a:gd name="T0" fmla="*/ 143 w 143"/>
                <a:gd name="T1" fmla="*/ 0 h 92"/>
                <a:gd name="T2" fmla="*/ 0 w 143"/>
                <a:gd name="T3" fmla="*/ 0 h 92"/>
                <a:gd name="T4" fmla="*/ 0 w 143"/>
                <a:gd name="T5" fmla="*/ 92 h 92"/>
                <a:gd name="T6" fmla="*/ 143 w 143"/>
                <a:gd name="T7" fmla="*/ 92 h 92"/>
                <a:gd name="T8" fmla="*/ 143 w 143"/>
                <a:gd name="T9" fmla="*/ 0 h 92"/>
                <a:gd name="T10" fmla="*/ 64 w 143"/>
                <a:gd name="T11" fmla="*/ 46 h 92"/>
                <a:gd name="T12" fmla="*/ 63 w 143"/>
                <a:gd name="T13" fmla="*/ 49 h 92"/>
                <a:gd name="T14" fmla="*/ 82 w 143"/>
                <a:gd name="T15" fmla="*/ 59 h 92"/>
                <a:gd name="T16" fmla="*/ 93 w 143"/>
                <a:gd name="T17" fmla="*/ 57 h 92"/>
                <a:gd name="T18" fmla="*/ 99 w 143"/>
                <a:gd name="T19" fmla="*/ 67 h 92"/>
                <a:gd name="T20" fmla="*/ 91 w 143"/>
                <a:gd name="T21" fmla="*/ 76 h 92"/>
                <a:gd name="T22" fmla="*/ 89 w 143"/>
                <a:gd name="T23" fmla="*/ 77 h 92"/>
                <a:gd name="T24" fmla="*/ 84 w 143"/>
                <a:gd name="T25" fmla="*/ 75 h 92"/>
                <a:gd name="T26" fmla="*/ 79 w 143"/>
                <a:gd name="T27" fmla="*/ 64 h 92"/>
                <a:gd name="T28" fmla="*/ 61 w 143"/>
                <a:gd name="T29" fmla="*/ 53 h 92"/>
                <a:gd name="T30" fmla="*/ 50 w 143"/>
                <a:gd name="T31" fmla="*/ 56 h 92"/>
                <a:gd name="T32" fmla="*/ 43 w 143"/>
                <a:gd name="T33" fmla="*/ 46 h 92"/>
                <a:gd name="T34" fmla="*/ 50 w 143"/>
                <a:gd name="T35" fmla="*/ 37 h 92"/>
                <a:gd name="T36" fmla="*/ 61 w 143"/>
                <a:gd name="T37" fmla="*/ 39 h 92"/>
                <a:gd name="T38" fmla="*/ 79 w 143"/>
                <a:gd name="T39" fmla="*/ 28 h 92"/>
                <a:gd name="T40" fmla="*/ 85 w 143"/>
                <a:gd name="T41" fmla="*/ 16 h 92"/>
                <a:gd name="T42" fmla="*/ 98 w 143"/>
                <a:gd name="T43" fmla="*/ 21 h 92"/>
                <a:gd name="T44" fmla="*/ 94 w 143"/>
                <a:gd name="T45" fmla="*/ 34 h 92"/>
                <a:gd name="T46" fmla="*/ 89 w 143"/>
                <a:gd name="T47" fmla="*/ 36 h 92"/>
                <a:gd name="T48" fmla="*/ 86 w 143"/>
                <a:gd name="T49" fmla="*/ 36 h 92"/>
                <a:gd name="T50" fmla="*/ 82 w 143"/>
                <a:gd name="T51" fmla="*/ 33 h 92"/>
                <a:gd name="T52" fmla="*/ 63 w 143"/>
                <a:gd name="T53" fmla="*/ 43 h 92"/>
                <a:gd name="T54" fmla="*/ 64 w 143"/>
                <a:gd name="T55" fmla="*/ 46 h 92"/>
                <a:gd name="T56" fmla="*/ 64 w 143"/>
                <a:gd name="T57" fmla="*/ 46 h 92"/>
                <a:gd name="T58" fmla="*/ 64 w 143"/>
                <a:gd name="T59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3" h="92">
                  <a:moveTo>
                    <a:pt x="1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3" y="92"/>
                    <a:pt x="143" y="92"/>
                    <a:pt x="143" y="92"/>
                  </a:cubicBezTo>
                  <a:lnTo>
                    <a:pt x="143" y="0"/>
                  </a:lnTo>
                  <a:close/>
                  <a:moveTo>
                    <a:pt x="64" y="46"/>
                  </a:moveTo>
                  <a:cubicBezTo>
                    <a:pt x="64" y="47"/>
                    <a:pt x="63" y="48"/>
                    <a:pt x="63" y="4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5" y="56"/>
                    <a:pt x="89" y="55"/>
                    <a:pt x="93" y="57"/>
                  </a:cubicBezTo>
                  <a:cubicBezTo>
                    <a:pt x="97" y="59"/>
                    <a:pt x="99" y="63"/>
                    <a:pt x="99" y="67"/>
                  </a:cubicBezTo>
                  <a:cubicBezTo>
                    <a:pt x="99" y="72"/>
                    <a:pt x="96" y="75"/>
                    <a:pt x="91" y="76"/>
                  </a:cubicBezTo>
                  <a:cubicBezTo>
                    <a:pt x="91" y="77"/>
                    <a:pt x="90" y="77"/>
                    <a:pt x="89" y="77"/>
                  </a:cubicBezTo>
                  <a:cubicBezTo>
                    <a:pt x="87" y="77"/>
                    <a:pt x="85" y="76"/>
                    <a:pt x="84" y="75"/>
                  </a:cubicBezTo>
                  <a:cubicBezTo>
                    <a:pt x="80" y="73"/>
                    <a:pt x="78" y="68"/>
                    <a:pt x="79" y="64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58" y="56"/>
                    <a:pt x="53" y="57"/>
                    <a:pt x="50" y="56"/>
                  </a:cubicBezTo>
                  <a:cubicBezTo>
                    <a:pt x="46" y="54"/>
                    <a:pt x="43" y="50"/>
                    <a:pt x="43" y="46"/>
                  </a:cubicBezTo>
                  <a:cubicBezTo>
                    <a:pt x="43" y="42"/>
                    <a:pt x="46" y="38"/>
                    <a:pt x="50" y="37"/>
                  </a:cubicBezTo>
                  <a:cubicBezTo>
                    <a:pt x="53" y="35"/>
                    <a:pt x="58" y="36"/>
                    <a:pt x="61" y="3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3"/>
                    <a:pt x="80" y="18"/>
                    <a:pt x="85" y="16"/>
                  </a:cubicBezTo>
                  <a:cubicBezTo>
                    <a:pt x="90" y="14"/>
                    <a:pt x="96" y="17"/>
                    <a:pt x="98" y="21"/>
                  </a:cubicBezTo>
                  <a:cubicBezTo>
                    <a:pt x="100" y="26"/>
                    <a:pt x="99" y="32"/>
                    <a:pt x="94" y="34"/>
                  </a:cubicBezTo>
                  <a:cubicBezTo>
                    <a:pt x="92" y="35"/>
                    <a:pt x="91" y="36"/>
                    <a:pt x="89" y="36"/>
                  </a:cubicBezTo>
                  <a:cubicBezTo>
                    <a:pt x="88" y="36"/>
                    <a:pt x="87" y="36"/>
                    <a:pt x="86" y="36"/>
                  </a:cubicBezTo>
                  <a:cubicBezTo>
                    <a:pt x="84" y="35"/>
                    <a:pt x="83" y="34"/>
                    <a:pt x="82" y="3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4"/>
                    <a:pt x="64" y="45"/>
                    <a:pt x="64" y="46"/>
                  </a:cubicBezTo>
                  <a:close/>
                  <a:moveTo>
                    <a:pt x="64" y="46"/>
                  </a:moveTo>
                  <a:cubicBezTo>
                    <a:pt x="64" y="46"/>
                    <a:pt x="64" y="46"/>
                    <a:pt x="64" y="4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294">
              <a:extLst>
                <a:ext uri="{FF2B5EF4-FFF2-40B4-BE49-F238E27FC236}">
                  <a16:creationId xmlns:a16="http://schemas.microsoft.com/office/drawing/2014/main" id="{A500CF62-E3B7-41E5-8DDF-257D03BE1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153" y="4436486"/>
              <a:ext cx="23812" cy="23812"/>
            </a:xfrm>
            <a:custGeom>
              <a:avLst/>
              <a:gdLst>
                <a:gd name="T0" fmla="*/ 3 w 11"/>
                <a:gd name="T1" fmla="*/ 10 h 11"/>
                <a:gd name="T2" fmla="*/ 10 w 11"/>
                <a:gd name="T3" fmla="*/ 9 h 11"/>
                <a:gd name="T4" fmla="*/ 10 w 11"/>
                <a:gd name="T5" fmla="*/ 2 h 11"/>
                <a:gd name="T6" fmla="*/ 4 w 11"/>
                <a:gd name="T7" fmla="*/ 1 h 11"/>
                <a:gd name="T8" fmla="*/ 1 w 11"/>
                <a:gd name="T9" fmla="*/ 7 h 11"/>
                <a:gd name="T10" fmla="*/ 3 w 11"/>
                <a:gd name="T11" fmla="*/ 10 h 11"/>
                <a:gd name="T12" fmla="*/ 3 w 11"/>
                <a:gd name="T13" fmla="*/ 10 h 11"/>
                <a:gd name="T14" fmla="*/ 3 w 11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1">
                  <a:moveTo>
                    <a:pt x="3" y="10"/>
                  </a:moveTo>
                  <a:cubicBezTo>
                    <a:pt x="5" y="11"/>
                    <a:pt x="8" y="11"/>
                    <a:pt x="10" y="9"/>
                  </a:cubicBezTo>
                  <a:cubicBezTo>
                    <a:pt x="11" y="7"/>
                    <a:pt x="11" y="4"/>
                    <a:pt x="10" y="2"/>
                  </a:cubicBezTo>
                  <a:cubicBezTo>
                    <a:pt x="8" y="0"/>
                    <a:pt x="6" y="0"/>
                    <a:pt x="4" y="1"/>
                  </a:cubicBezTo>
                  <a:cubicBezTo>
                    <a:pt x="1" y="2"/>
                    <a:pt x="0" y="4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0" name="Freeform 295">
            <a:extLst>
              <a:ext uri="{FF2B5EF4-FFF2-40B4-BE49-F238E27FC236}">
                <a16:creationId xmlns:a16="http://schemas.microsoft.com/office/drawing/2014/main" id="{9EE33AF5-711E-446F-9F3E-A61EADCF6F20}"/>
              </a:ext>
            </a:extLst>
          </p:cNvPr>
          <p:cNvSpPr>
            <a:spLocks noEditPoints="1"/>
          </p:cNvSpPr>
          <p:nvPr/>
        </p:nvSpPr>
        <p:spPr bwMode="auto">
          <a:xfrm>
            <a:off x="9787803" y="4299961"/>
            <a:ext cx="260350" cy="287337"/>
          </a:xfrm>
          <a:custGeom>
            <a:avLst/>
            <a:gdLst>
              <a:gd name="T0" fmla="*/ 117 w 123"/>
              <a:gd name="T1" fmla="*/ 89 h 136"/>
              <a:gd name="T2" fmla="*/ 112 w 123"/>
              <a:gd name="T3" fmla="*/ 87 h 136"/>
              <a:gd name="T4" fmla="*/ 110 w 123"/>
              <a:gd name="T5" fmla="*/ 88 h 136"/>
              <a:gd name="T6" fmla="*/ 105 w 123"/>
              <a:gd name="T7" fmla="*/ 90 h 136"/>
              <a:gd name="T8" fmla="*/ 71 w 123"/>
              <a:gd name="T9" fmla="*/ 70 h 136"/>
              <a:gd name="T10" fmla="*/ 71 w 123"/>
              <a:gd name="T11" fmla="*/ 68 h 136"/>
              <a:gd name="T12" fmla="*/ 71 w 123"/>
              <a:gd name="T13" fmla="*/ 66 h 136"/>
              <a:gd name="T14" fmla="*/ 105 w 123"/>
              <a:gd name="T15" fmla="*/ 45 h 136"/>
              <a:gd name="T16" fmla="*/ 117 w 123"/>
              <a:gd name="T17" fmla="*/ 47 h 136"/>
              <a:gd name="T18" fmla="*/ 121 w 123"/>
              <a:gd name="T19" fmla="*/ 35 h 136"/>
              <a:gd name="T20" fmla="*/ 110 w 123"/>
              <a:gd name="T21" fmla="*/ 30 h 136"/>
              <a:gd name="T22" fmla="*/ 103 w 123"/>
              <a:gd name="T23" fmla="*/ 40 h 136"/>
              <a:gd name="T24" fmla="*/ 102 w 123"/>
              <a:gd name="T25" fmla="*/ 41 h 136"/>
              <a:gd name="T26" fmla="*/ 69 w 123"/>
              <a:gd name="T27" fmla="*/ 62 h 136"/>
              <a:gd name="T28" fmla="*/ 64 w 123"/>
              <a:gd name="T29" fmla="*/ 59 h 136"/>
              <a:gd name="T30" fmla="*/ 64 w 123"/>
              <a:gd name="T31" fmla="*/ 58 h 136"/>
              <a:gd name="T32" fmla="*/ 64 w 123"/>
              <a:gd name="T33" fmla="*/ 20 h 136"/>
              <a:gd name="T34" fmla="*/ 64 w 123"/>
              <a:gd name="T35" fmla="*/ 19 h 136"/>
              <a:gd name="T36" fmla="*/ 71 w 123"/>
              <a:gd name="T37" fmla="*/ 9 h 136"/>
              <a:gd name="T38" fmla="*/ 62 w 123"/>
              <a:gd name="T39" fmla="*/ 0 h 136"/>
              <a:gd name="T40" fmla="*/ 52 w 123"/>
              <a:gd name="T41" fmla="*/ 9 h 136"/>
              <a:gd name="T42" fmla="*/ 59 w 123"/>
              <a:gd name="T43" fmla="*/ 19 h 136"/>
              <a:gd name="T44" fmla="*/ 59 w 123"/>
              <a:gd name="T45" fmla="*/ 20 h 136"/>
              <a:gd name="T46" fmla="*/ 59 w 123"/>
              <a:gd name="T47" fmla="*/ 58 h 136"/>
              <a:gd name="T48" fmla="*/ 59 w 123"/>
              <a:gd name="T49" fmla="*/ 59 h 136"/>
              <a:gd name="T50" fmla="*/ 54 w 123"/>
              <a:gd name="T51" fmla="*/ 62 h 136"/>
              <a:gd name="T52" fmla="*/ 21 w 123"/>
              <a:gd name="T53" fmla="*/ 41 h 136"/>
              <a:gd name="T54" fmla="*/ 20 w 123"/>
              <a:gd name="T55" fmla="*/ 40 h 136"/>
              <a:gd name="T56" fmla="*/ 15 w 123"/>
              <a:gd name="T57" fmla="*/ 30 h 136"/>
              <a:gd name="T58" fmla="*/ 4 w 123"/>
              <a:gd name="T59" fmla="*/ 33 h 136"/>
              <a:gd name="T60" fmla="*/ 3 w 123"/>
              <a:gd name="T61" fmla="*/ 44 h 136"/>
              <a:gd name="T62" fmla="*/ 13 w 123"/>
              <a:gd name="T63" fmla="*/ 48 h 136"/>
              <a:gd name="T64" fmla="*/ 18 w 123"/>
              <a:gd name="T65" fmla="*/ 45 h 136"/>
              <a:gd name="T66" fmla="*/ 52 w 123"/>
              <a:gd name="T67" fmla="*/ 66 h 136"/>
              <a:gd name="T68" fmla="*/ 52 w 123"/>
              <a:gd name="T69" fmla="*/ 68 h 136"/>
              <a:gd name="T70" fmla="*/ 52 w 123"/>
              <a:gd name="T71" fmla="*/ 70 h 136"/>
              <a:gd name="T72" fmla="*/ 18 w 123"/>
              <a:gd name="T73" fmla="*/ 90 h 136"/>
              <a:gd name="T74" fmla="*/ 13 w 123"/>
              <a:gd name="T75" fmla="*/ 88 h 136"/>
              <a:gd name="T76" fmla="*/ 11 w 123"/>
              <a:gd name="T77" fmla="*/ 87 h 136"/>
              <a:gd name="T78" fmla="*/ 2 w 123"/>
              <a:gd name="T79" fmla="*/ 94 h 136"/>
              <a:gd name="T80" fmla="*/ 5 w 123"/>
              <a:gd name="T81" fmla="*/ 105 h 136"/>
              <a:gd name="T82" fmla="*/ 16 w 123"/>
              <a:gd name="T83" fmla="*/ 105 h 136"/>
              <a:gd name="T84" fmla="*/ 20 w 123"/>
              <a:gd name="T85" fmla="*/ 94 h 136"/>
              <a:gd name="T86" fmla="*/ 54 w 123"/>
              <a:gd name="T87" fmla="*/ 74 h 136"/>
              <a:gd name="T88" fmla="*/ 59 w 123"/>
              <a:gd name="T89" fmla="*/ 77 h 136"/>
              <a:gd name="T90" fmla="*/ 59 w 123"/>
              <a:gd name="T91" fmla="*/ 78 h 136"/>
              <a:gd name="T92" fmla="*/ 59 w 123"/>
              <a:gd name="T93" fmla="*/ 116 h 136"/>
              <a:gd name="T94" fmla="*/ 59 w 123"/>
              <a:gd name="T95" fmla="*/ 117 h 136"/>
              <a:gd name="T96" fmla="*/ 52 w 123"/>
              <a:gd name="T97" fmla="*/ 127 h 136"/>
              <a:gd name="T98" fmla="*/ 62 w 123"/>
              <a:gd name="T99" fmla="*/ 136 h 136"/>
              <a:gd name="T100" fmla="*/ 71 w 123"/>
              <a:gd name="T101" fmla="*/ 127 h 136"/>
              <a:gd name="T102" fmla="*/ 64 w 123"/>
              <a:gd name="T103" fmla="*/ 117 h 136"/>
              <a:gd name="T104" fmla="*/ 64 w 123"/>
              <a:gd name="T105" fmla="*/ 116 h 136"/>
              <a:gd name="T106" fmla="*/ 64 w 123"/>
              <a:gd name="T107" fmla="*/ 78 h 136"/>
              <a:gd name="T108" fmla="*/ 64 w 123"/>
              <a:gd name="T109" fmla="*/ 77 h 136"/>
              <a:gd name="T110" fmla="*/ 69 w 123"/>
              <a:gd name="T111" fmla="*/ 74 h 136"/>
              <a:gd name="T112" fmla="*/ 103 w 123"/>
              <a:gd name="T113" fmla="*/ 94 h 136"/>
              <a:gd name="T114" fmla="*/ 109 w 123"/>
              <a:gd name="T115" fmla="*/ 106 h 136"/>
              <a:gd name="T116" fmla="*/ 121 w 123"/>
              <a:gd name="T117" fmla="*/ 101 h 136"/>
              <a:gd name="T118" fmla="*/ 117 w 123"/>
              <a:gd name="T119" fmla="*/ 89 h 136"/>
              <a:gd name="T120" fmla="*/ 117 w 123"/>
              <a:gd name="T121" fmla="*/ 89 h 136"/>
              <a:gd name="T122" fmla="*/ 117 w 123"/>
              <a:gd name="T123" fmla="*/ 8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3" h="136">
                <a:moveTo>
                  <a:pt x="117" y="89"/>
                </a:moveTo>
                <a:cubicBezTo>
                  <a:pt x="116" y="88"/>
                  <a:pt x="114" y="87"/>
                  <a:pt x="112" y="87"/>
                </a:cubicBezTo>
                <a:cubicBezTo>
                  <a:pt x="111" y="87"/>
                  <a:pt x="111" y="87"/>
                  <a:pt x="110" y="88"/>
                </a:cubicBezTo>
                <a:cubicBezTo>
                  <a:pt x="108" y="88"/>
                  <a:pt x="107" y="89"/>
                  <a:pt x="105" y="90"/>
                </a:cubicBezTo>
                <a:cubicBezTo>
                  <a:pt x="98" y="86"/>
                  <a:pt x="73" y="71"/>
                  <a:pt x="71" y="70"/>
                </a:cubicBezTo>
                <a:cubicBezTo>
                  <a:pt x="71" y="69"/>
                  <a:pt x="71" y="69"/>
                  <a:pt x="71" y="68"/>
                </a:cubicBezTo>
                <a:cubicBezTo>
                  <a:pt x="71" y="67"/>
                  <a:pt x="71" y="67"/>
                  <a:pt x="71" y="66"/>
                </a:cubicBezTo>
                <a:cubicBezTo>
                  <a:pt x="82" y="59"/>
                  <a:pt x="102" y="47"/>
                  <a:pt x="105" y="45"/>
                </a:cubicBezTo>
                <a:cubicBezTo>
                  <a:pt x="108" y="49"/>
                  <a:pt x="113" y="50"/>
                  <a:pt x="117" y="47"/>
                </a:cubicBezTo>
                <a:cubicBezTo>
                  <a:pt x="121" y="45"/>
                  <a:pt x="123" y="40"/>
                  <a:pt x="121" y="35"/>
                </a:cubicBezTo>
                <a:cubicBezTo>
                  <a:pt x="119" y="31"/>
                  <a:pt x="114" y="28"/>
                  <a:pt x="110" y="30"/>
                </a:cubicBezTo>
                <a:cubicBezTo>
                  <a:pt x="105" y="31"/>
                  <a:pt x="102" y="36"/>
                  <a:pt x="103" y="40"/>
                </a:cubicBezTo>
                <a:cubicBezTo>
                  <a:pt x="103" y="40"/>
                  <a:pt x="103" y="41"/>
                  <a:pt x="102" y="41"/>
                </a:cubicBezTo>
                <a:cubicBezTo>
                  <a:pt x="100" y="42"/>
                  <a:pt x="74" y="59"/>
                  <a:pt x="69" y="62"/>
                </a:cubicBezTo>
                <a:cubicBezTo>
                  <a:pt x="68" y="60"/>
                  <a:pt x="66" y="59"/>
                  <a:pt x="64" y="59"/>
                </a:cubicBezTo>
                <a:cubicBezTo>
                  <a:pt x="64" y="59"/>
                  <a:pt x="64" y="58"/>
                  <a:pt x="64" y="58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20"/>
                  <a:pt x="64" y="19"/>
                  <a:pt x="64" y="19"/>
                </a:cubicBezTo>
                <a:cubicBezTo>
                  <a:pt x="69" y="18"/>
                  <a:pt x="72" y="14"/>
                  <a:pt x="71" y="9"/>
                </a:cubicBezTo>
                <a:cubicBezTo>
                  <a:pt x="70" y="4"/>
                  <a:pt x="66" y="0"/>
                  <a:pt x="62" y="0"/>
                </a:cubicBezTo>
                <a:cubicBezTo>
                  <a:pt x="57" y="0"/>
                  <a:pt x="53" y="4"/>
                  <a:pt x="52" y="9"/>
                </a:cubicBezTo>
                <a:cubicBezTo>
                  <a:pt x="51" y="14"/>
                  <a:pt x="54" y="18"/>
                  <a:pt x="59" y="19"/>
                </a:cubicBezTo>
                <a:cubicBezTo>
                  <a:pt x="59" y="19"/>
                  <a:pt x="59" y="20"/>
                  <a:pt x="59" y="20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9"/>
                  <a:pt x="59" y="59"/>
                </a:cubicBezTo>
                <a:cubicBezTo>
                  <a:pt x="57" y="59"/>
                  <a:pt x="55" y="60"/>
                  <a:pt x="54" y="62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0" y="40"/>
                  <a:pt x="20" y="40"/>
                </a:cubicBezTo>
                <a:cubicBezTo>
                  <a:pt x="21" y="36"/>
                  <a:pt x="19" y="32"/>
                  <a:pt x="15" y="30"/>
                </a:cubicBezTo>
                <a:cubicBezTo>
                  <a:pt x="11" y="29"/>
                  <a:pt x="6" y="29"/>
                  <a:pt x="4" y="33"/>
                </a:cubicBezTo>
                <a:cubicBezTo>
                  <a:pt x="1" y="36"/>
                  <a:pt x="0" y="40"/>
                  <a:pt x="3" y="44"/>
                </a:cubicBezTo>
                <a:cubicBezTo>
                  <a:pt x="5" y="48"/>
                  <a:pt x="9" y="49"/>
                  <a:pt x="13" y="48"/>
                </a:cubicBezTo>
                <a:cubicBezTo>
                  <a:pt x="15" y="48"/>
                  <a:pt x="17" y="47"/>
                  <a:pt x="18" y="45"/>
                </a:cubicBezTo>
                <a:cubicBezTo>
                  <a:pt x="21" y="47"/>
                  <a:pt x="41" y="59"/>
                  <a:pt x="52" y="66"/>
                </a:cubicBezTo>
                <a:cubicBezTo>
                  <a:pt x="52" y="67"/>
                  <a:pt x="52" y="67"/>
                  <a:pt x="52" y="68"/>
                </a:cubicBezTo>
                <a:cubicBezTo>
                  <a:pt x="52" y="69"/>
                  <a:pt x="52" y="69"/>
                  <a:pt x="52" y="70"/>
                </a:cubicBezTo>
                <a:cubicBezTo>
                  <a:pt x="50" y="71"/>
                  <a:pt x="25" y="86"/>
                  <a:pt x="18" y="90"/>
                </a:cubicBezTo>
                <a:cubicBezTo>
                  <a:pt x="16" y="89"/>
                  <a:pt x="15" y="88"/>
                  <a:pt x="13" y="88"/>
                </a:cubicBezTo>
                <a:cubicBezTo>
                  <a:pt x="13" y="87"/>
                  <a:pt x="12" y="87"/>
                  <a:pt x="11" y="87"/>
                </a:cubicBezTo>
                <a:cubicBezTo>
                  <a:pt x="7" y="87"/>
                  <a:pt x="3" y="90"/>
                  <a:pt x="2" y="94"/>
                </a:cubicBezTo>
                <a:cubicBezTo>
                  <a:pt x="0" y="98"/>
                  <a:pt x="2" y="102"/>
                  <a:pt x="5" y="105"/>
                </a:cubicBezTo>
                <a:cubicBezTo>
                  <a:pt x="8" y="107"/>
                  <a:pt x="13" y="107"/>
                  <a:pt x="16" y="105"/>
                </a:cubicBezTo>
                <a:cubicBezTo>
                  <a:pt x="20" y="103"/>
                  <a:pt x="21" y="98"/>
                  <a:pt x="20" y="94"/>
                </a:cubicBezTo>
                <a:cubicBezTo>
                  <a:pt x="27" y="90"/>
                  <a:pt x="50" y="77"/>
                  <a:pt x="54" y="74"/>
                </a:cubicBezTo>
                <a:cubicBezTo>
                  <a:pt x="55" y="76"/>
                  <a:pt x="57" y="77"/>
                  <a:pt x="59" y="77"/>
                </a:cubicBezTo>
                <a:cubicBezTo>
                  <a:pt x="59" y="77"/>
                  <a:pt x="59" y="78"/>
                  <a:pt x="59" y="7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16"/>
                  <a:pt x="59" y="116"/>
                  <a:pt x="59" y="117"/>
                </a:cubicBezTo>
                <a:cubicBezTo>
                  <a:pt x="54" y="118"/>
                  <a:pt x="51" y="122"/>
                  <a:pt x="52" y="127"/>
                </a:cubicBezTo>
                <a:cubicBezTo>
                  <a:pt x="53" y="132"/>
                  <a:pt x="57" y="136"/>
                  <a:pt x="62" y="136"/>
                </a:cubicBezTo>
                <a:cubicBezTo>
                  <a:pt x="66" y="136"/>
                  <a:pt x="70" y="132"/>
                  <a:pt x="71" y="127"/>
                </a:cubicBezTo>
                <a:cubicBezTo>
                  <a:pt x="72" y="122"/>
                  <a:pt x="69" y="118"/>
                  <a:pt x="64" y="117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8"/>
                  <a:pt x="64" y="77"/>
                  <a:pt x="64" y="77"/>
                </a:cubicBezTo>
                <a:cubicBezTo>
                  <a:pt x="66" y="77"/>
                  <a:pt x="68" y="76"/>
                  <a:pt x="69" y="74"/>
                </a:cubicBezTo>
                <a:cubicBezTo>
                  <a:pt x="73" y="77"/>
                  <a:pt x="96" y="90"/>
                  <a:pt x="103" y="94"/>
                </a:cubicBezTo>
                <a:cubicBezTo>
                  <a:pt x="102" y="99"/>
                  <a:pt x="104" y="104"/>
                  <a:pt x="109" y="106"/>
                </a:cubicBezTo>
                <a:cubicBezTo>
                  <a:pt x="114" y="108"/>
                  <a:pt x="119" y="106"/>
                  <a:pt x="121" y="101"/>
                </a:cubicBezTo>
                <a:cubicBezTo>
                  <a:pt x="123" y="97"/>
                  <a:pt x="121" y="91"/>
                  <a:pt x="117" y="89"/>
                </a:cubicBezTo>
                <a:close/>
                <a:moveTo>
                  <a:pt x="117" y="89"/>
                </a:moveTo>
                <a:cubicBezTo>
                  <a:pt x="117" y="89"/>
                  <a:pt x="117" y="89"/>
                  <a:pt x="117" y="8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296">
            <a:extLst>
              <a:ext uri="{FF2B5EF4-FFF2-40B4-BE49-F238E27FC236}">
                <a16:creationId xmlns:a16="http://schemas.microsoft.com/office/drawing/2014/main" id="{65F8FCC5-08E2-4994-BE98-0447AA957FE4}"/>
              </a:ext>
            </a:extLst>
          </p:cNvPr>
          <p:cNvSpPr>
            <a:spLocks noEditPoints="1"/>
          </p:cNvSpPr>
          <p:nvPr/>
        </p:nvSpPr>
        <p:spPr bwMode="auto">
          <a:xfrm>
            <a:off x="6828703" y="4250749"/>
            <a:ext cx="349250" cy="384175"/>
          </a:xfrm>
          <a:custGeom>
            <a:avLst/>
            <a:gdLst>
              <a:gd name="T0" fmla="*/ 157 w 165"/>
              <a:gd name="T1" fmla="*/ 119 h 182"/>
              <a:gd name="T2" fmla="*/ 151 w 165"/>
              <a:gd name="T3" fmla="*/ 117 h 182"/>
              <a:gd name="T4" fmla="*/ 147 w 165"/>
              <a:gd name="T5" fmla="*/ 117 h 182"/>
              <a:gd name="T6" fmla="*/ 140 w 165"/>
              <a:gd name="T7" fmla="*/ 122 h 182"/>
              <a:gd name="T8" fmla="*/ 95 w 165"/>
              <a:gd name="T9" fmla="*/ 93 h 182"/>
              <a:gd name="T10" fmla="*/ 86 w 165"/>
              <a:gd name="T11" fmla="*/ 78 h 182"/>
              <a:gd name="T12" fmla="*/ 86 w 165"/>
              <a:gd name="T13" fmla="*/ 26 h 182"/>
              <a:gd name="T14" fmla="*/ 95 w 165"/>
              <a:gd name="T15" fmla="*/ 11 h 182"/>
              <a:gd name="T16" fmla="*/ 82 w 165"/>
              <a:gd name="T17" fmla="*/ 0 h 182"/>
              <a:gd name="T18" fmla="*/ 70 w 165"/>
              <a:gd name="T19" fmla="*/ 11 h 182"/>
              <a:gd name="T20" fmla="*/ 79 w 165"/>
              <a:gd name="T21" fmla="*/ 26 h 182"/>
              <a:gd name="T22" fmla="*/ 79 w 165"/>
              <a:gd name="T23" fmla="*/ 78 h 182"/>
              <a:gd name="T24" fmla="*/ 70 w 165"/>
              <a:gd name="T25" fmla="*/ 93 h 182"/>
              <a:gd name="T26" fmla="*/ 25 w 165"/>
              <a:gd name="T27" fmla="*/ 122 h 182"/>
              <a:gd name="T28" fmla="*/ 8 w 165"/>
              <a:gd name="T29" fmla="*/ 119 h 182"/>
              <a:gd name="T30" fmla="*/ 2 w 165"/>
              <a:gd name="T31" fmla="*/ 135 h 182"/>
              <a:gd name="T32" fmla="*/ 18 w 165"/>
              <a:gd name="T33" fmla="*/ 142 h 182"/>
              <a:gd name="T34" fmla="*/ 27 w 165"/>
              <a:gd name="T35" fmla="*/ 128 h 182"/>
              <a:gd name="T36" fmla="*/ 28 w 165"/>
              <a:gd name="T37" fmla="*/ 128 h 182"/>
              <a:gd name="T38" fmla="*/ 73 w 165"/>
              <a:gd name="T39" fmla="*/ 99 h 182"/>
              <a:gd name="T40" fmla="*/ 79 w 165"/>
              <a:gd name="T41" fmla="*/ 103 h 182"/>
              <a:gd name="T42" fmla="*/ 79 w 165"/>
              <a:gd name="T43" fmla="*/ 156 h 182"/>
              <a:gd name="T44" fmla="*/ 70 w 165"/>
              <a:gd name="T45" fmla="*/ 170 h 182"/>
              <a:gd name="T46" fmla="*/ 82 w 165"/>
              <a:gd name="T47" fmla="*/ 182 h 182"/>
              <a:gd name="T48" fmla="*/ 95 w 165"/>
              <a:gd name="T49" fmla="*/ 170 h 182"/>
              <a:gd name="T50" fmla="*/ 86 w 165"/>
              <a:gd name="T51" fmla="*/ 156 h 182"/>
              <a:gd name="T52" fmla="*/ 86 w 165"/>
              <a:gd name="T53" fmla="*/ 103 h 182"/>
              <a:gd name="T54" fmla="*/ 92 w 165"/>
              <a:gd name="T55" fmla="*/ 99 h 182"/>
              <a:gd name="T56" fmla="*/ 137 w 165"/>
              <a:gd name="T57" fmla="*/ 128 h 182"/>
              <a:gd name="T58" fmla="*/ 138 w 165"/>
              <a:gd name="T59" fmla="*/ 128 h 182"/>
              <a:gd name="T60" fmla="*/ 147 w 165"/>
              <a:gd name="T61" fmla="*/ 142 h 182"/>
              <a:gd name="T62" fmla="*/ 163 w 165"/>
              <a:gd name="T63" fmla="*/ 135 h 182"/>
              <a:gd name="T64" fmla="*/ 157 w 165"/>
              <a:gd name="T65" fmla="*/ 119 h 182"/>
              <a:gd name="T66" fmla="*/ 157 w 165"/>
              <a:gd name="T67" fmla="*/ 119 h 182"/>
              <a:gd name="T68" fmla="*/ 157 w 165"/>
              <a:gd name="T69" fmla="*/ 11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5" h="182">
                <a:moveTo>
                  <a:pt x="157" y="119"/>
                </a:moveTo>
                <a:cubicBezTo>
                  <a:pt x="155" y="118"/>
                  <a:pt x="153" y="117"/>
                  <a:pt x="151" y="117"/>
                </a:cubicBezTo>
                <a:cubicBezTo>
                  <a:pt x="149" y="117"/>
                  <a:pt x="148" y="117"/>
                  <a:pt x="147" y="117"/>
                </a:cubicBezTo>
                <a:cubicBezTo>
                  <a:pt x="144" y="118"/>
                  <a:pt x="142" y="120"/>
                  <a:pt x="140" y="122"/>
                </a:cubicBezTo>
                <a:cubicBezTo>
                  <a:pt x="137" y="120"/>
                  <a:pt x="110" y="102"/>
                  <a:pt x="95" y="93"/>
                </a:cubicBezTo>
                <a:cubicBezTo>
                  <a:pt x="97" y="87"/>
                  <a:pt x="92" y="80"/>
                  <a:pt x="86" y="78"/>
                </a:cubicBezTo>
                <a:cubicBezTo>
                  <a:pt x="86" y="26"/>
                  <a:pt x="86" y="26"/>
                  <a:pt x="86" y="26"/>
                </a:cubicBezTo>
                <a:cubicBezTo>
                  <a:pt x="92" y="24"/>
                  <a:pt x="96" y="18"/>
                  <a:pt x="95" y="11"/>
                </a:cubicBezTo>
                <a:cubicBezTo>
                  <a:pt x="95" y="5"/>
                  <a:pt x="89" y="0"/>
                  <a:pt x="82" y="0"/>
                </a:cubicBezTo>
                <a:cubicBezTo>
                  <a:pt x="76" y="0"/>
                  <a:pt x="70" y="5"/>
                  <a:pt x="70" y="11"/>
                </a:cubicBezTo>
                <a:cubicBezTo>
                  <a:pt x="69" y="18"/>
                  <a:pt x="73" y="24"/>
                  <a:pt x="79" y="26"/>
                </a:cubicBezTo>
                <a:cubicBezTo>
                  <a:pt x="79" y="78"/>
                  <a:pt x="79" y="78"/>
                  <a:pt x="79" y="78"/>
                </a:cubicBezTo>
                <a:cubicBezTo>
                  <a:pt x="73" y="80"/>
                  <a:pt x="68" y="87"/>
                  <a:pt x="70" y="93"/>
                </a:cubicBezTo>
                <a:cubicBezTo>
                  <a:pt x="55" y="102"/>
                  <a:pt x="28" y="120"/>
                  <a:pt x="25" y="122"/>
                </a:cubicBezTo>
                <a:cubicBezTo>
                  <a:pt x="21" y="117"/>
                  <a:pt x="14" y="115"/>
                  <a:pt x="8" y="119"/>
                </a:cubicBezTo>
                <a:cubicBezTo>
                  <a:pt x="2" y="122"/>
                  <a:pt x="0" y="129"/>
                  <a:pt x="2" y="135"/>
                </a:cubicBezTo>
                <a:cubicBezTo>
                  <a:pt x="5" y="141"/>
                  <a:pt x="12" y="144"/>
                  <a:pt x="18" y="142"/>
                </a:cubicBezTo>
                <a:cubicBezTo>
                  <a:pt x="24" y="141"/>
                  <a:pt x="28" y="134"/>
                  <a:pt x="27" y="128"/>
                </a:cubicBezTo>
                <a:cubicBezTo>
                  <a:pt x="27" y="128"/>
                  <a:pt x="27" y="128"/>
                  <a:pt x="28" y="128"/>
                </a:cubicBezTo>
                <a:cubicBezTo>
                  <a:pt x="30" y="126"/>
                  <a:pt x="66" y="103"/>
                  <a:pt x="73" y="99"/>
                </a:cubicBezTo>
                <a:cubicBezTo>
                  <a:pt x="74" y="101"/>
                  <a:pt x="77" y="103"/>
                  <a:pt x="79" y="103"/>
                </a:cubicBezTo>
                <a:cubicBezTo>
                  <a:pt x="79" y="156"/>
                  <a:pt x="79" y="156"/>
                  <a:pt x="79" y="156"/>
                </a:cubicBezTo>
                <a:cubicBezTo>
                  <a:pt x="73" y="158"/>
                  <a:pt x="69" y="164"/>
                  <a:pt x="70" y="170"/>
                </a:cubicBezTo>
                <a:cubicBezTo>
                  <a:pt x="70" y="177"/>
                  <a:pt x="76" y="182"/>
                  <a:pt x="82" y="182"/>
                </a:cubicBezTo>
                <a:cubicBezTo>
                  <a:pt x="89" y="182"/>
                  <a:pt x="95" y="177"/>
                  <a:pt x="95" y="170"/>
                </a:cubicBezTo>
                <a:cubicBezTo>
                  <a:pt x="96" y="164"/>
                  <a:pt x="92" y="158"/>
                  <a:pt x="86" y="156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3"/>
                  <a:pt x="91" y="101"/>
                  <a:pt x="92" y="99"/>
                </a:cubicBezTo>
                <a:cubicBezTo>
                  <a:pt x="99" y="103"/>
                  <a:pt x="135" y="126"/>
                  <a:pt x="137" y="128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7" y="134"/>
                  <a:pt x="141" y="141"/>
                  <a:pt x="147" y="142"/>
                </a:cubicBezTo>
                <a:cubicBezTo>
                  <a:pt x="153" y="144"/>
                  <a:pt x="160" y="141"/>
                  <a:pt x="163" y="135"/>
                </a:cubicBezTo>
                <a:cubicBezTo>
                  <a:pt x="165" y="129"/>
                  <a:pt x="163" y="122"/>
                  <a:pt x="157" y="119"/>
                </a:cubicBezTo>
                <a:close/>
                <a:moveTo>
                  <a:pt x="157" y="119"/>
                </a:moveTo>
                <a:cubicBezTo>
                  <a:pt x="157" y="119"/>
                  <a:pt x="157" y="119"/>
                  <a:pt x="157" y="119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76354939-8084-416D-BFDA-910F7243A6C9}"/>
              </a:ext>
            </a:extLst>
          </p:cNvPr>
          <p:cNvGrpSpPr/>
          <p:nvPr/>
        </p:nvGrpSpPr>
        <p:grpSpPr>
          <a:xfrm>
            <a:off x="8041553" y="4293611"/>
            <a:ext cx="382587" cy="300037"/>
            <a:chOff x="8041553" y="4293611"/>
            <a:chExt cx="382587" cy="300037"/>
          </a:xfrm>
        </p:grpSpPr>
        <p:sp>
          <p:nvSpPr>
            <p:cNvPr id="382" name="Rectangle 297">
              <a:extLst>
                <a:ext uri="{FF2B5EF4-FFF2-40B4-BE49-F238E27FC236}">
                  <a16:creationId xmlns:a16="http://schemas.microsoft.com/office/drawing/2014/main" id="{90462F84-F8BF-480F-9AA0-38D71FDB4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4103" y="4388861"/>
              <a:ext cx="12700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298">
              <a:extLst>
                <a:ext uri="{FF2B5EF4-FFF2-40B4-BE49-F238E27FC236}">
                  <a16:creationId xmlns:a16="http://schemas.microsoft.com/office/drawing/2014/main" id="{F20C5411-1120-486F-8379-1065B057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8891" y="4388861"/>
              <a:ext cx="12700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299">
              <a:extLst>
                <a:ext uri="{FF2B5EF4-FFF2-40B4-BE49-F238E27FC236}">
                  <a16:creationId xmlns:a16="http://schemas.microsoft.com/office/drawing/2014/main" id="{963700CE-9972-4C31-8D52-EB8AC6109E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190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52 w 77"/>
                <a:gd name="T11" fmla="*/ 18 h 147"/>
                <a:gd name="T12" fmla="*/ 60 w 77"/>
                <a:gd name="T13" fmla="*/ 18 h 147"/>
                <a:gd name="T14" fmla="*/ 60 w 77"/>
                <a:gd name="T15" fmla="*/ 27 h 147"/>
                <a:gd name="T16" fmla="*/ 52 w 77"/>
                <a:gd name="T17" fmla="*/ 27 h 147"/>
                <a:gd name="T18" fmla="*/ 52 w 77"/>
                <a:gd name="T19" fmla="*/ 18 h 147"/>
                <a:gd name="T20" fmla="*/ 35 w 77"/>
                <a:gd name="T21" fmla="*/ 18 h 147"/>
                <a:gd name="T22" fmla="*/ 43 w 77"/>
                <a:gd name="T23" fmla="*/ 18 h 147"/>
                <a:gd name="T24" fmla="*/ 43 w 77"/>
                <a:gd name="T25" fmla="*/ 27 h 147"/>
                <a:gd name="T26" fmla="*/ 35 w 77"/>
                <a:gd name="T27" fmla="*/ 27 h 147"/>
                <a:gd name="T28" fmla="*/ 35 w 77"/>
                <a:gd name="T29" fmla="*/ 18 h 147"/>
                <a:gd name="T30" fmla="*/ 35 w 77"/>
                <a:gd name="T31" fmla="*/ 18 h 147"/>
                <a:gd name="T32" fmla="*/ 35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close/>
                  <a:moveTo>
                    <a:pt x="52" y="18"/>
                  </a:moveTo>
                  <a:lnTo>
                    <a:pt x="60" y="18"/>
                  </a:lnTo>
                  <a:lnTo>
                    <a:pt x="60" y="27"/>
                  </a:lnTo>
                  <a:lnTo>
                    <a:pt x="52" y="27"/>
                  </a:lnTo>
                  <a:lnTo>
                    <a:pt x="52" y="18"/>
                  </a:lnTo>
                  <a:close/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close/>
                  <a:moveTo>
                    <a:pt x="35" y="18"/>
                  </a:moveTo>
                  <a:lnTo>
                    <a:pt x="35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00">
              <a:extLst>
                <a:ext uri="{FF2B5EF4-FFF2-40B4-BE49-F238E27FC236}">
                  <a16:creationId xmlns:a16="http://schemas.microsoft.com/office/drawing/2014/main" id="{36A24860-88E7-4C07-8643-EDE2C52E3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190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52 w 77"/>
                <a:gd name="T11" fmla="*/ 18 h 147"/>
                <a:gd name="T12" fmla="*/ 60 w 77"/>
                <a:gd name="T13" fmla="*/ 18 h 147"/>
                <a:gd name="T14" fmla="*/ 60 w 77"/>
                <a:gd name="T15" fmla="*/ 27 h 147"/>
                <a:gd name="T16" fmla="*/ 52 w 77"/>
                <a:gd name="T17" fmla="*/ 27 h 147"/>
                <a:gd name="T18" fmla="*/ 52 w 77"/>
                <a:gd name="T19" fmla="*/ 18 h 147"/>
                <a:gd name="T20" fmla="*/ 35 w 77"/>
                <a:gd name="T21" fmla="*/ 18 h 147"/>
                <a:gd name="T22" fmla="*/ 43 w 77"/>
                <a:gd name="T23" fmla="*/ 18 h 147"/>
                <a:gd name="T24" fmla="*/ 43 w 77"/>
                <a:gd name="T25" fmla="*/ 27 h 147"/>
                <a:gd name="T26" fmla="*/ 35 w 77"/>
                <a:gd name="T27" fmla="*/ 27 h 147"/>
                <a:gd name="T28" fmla="*/ 35 w 77"/>
                <a:gd name="T29" fmla="*/ 18 h 147"/>
                <a:gd name="T30" fmla="*/ 35 w 77"/>
                <a:gd name="T31" fmla="*/ 18 h 147"/>
                <a:gd name="T32" fmla="*/ 35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moveTo>
                    <a:pt x="52" y="18"/>
                  </a:moveTo>
                  <a:lnTo>
                    <a:pt x="60" y="18"/>
                  </a:lnTo>
                  <a:lnTo>
                    <a:pt x="60" y="27"/>
                  </a:lnTo>
                  <a:lnTo>
                    <a:pt x="52" y="27"/>
                  </a:lnTo>
                  <a:lnTo>
                    <a:pt x="52" y="18"/>
                  </a:lnTo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moveTo>
                    <a:pt x="35" y="18"/>
                  </a:moveTo>
                  <a:lnTo>
                    <a:pt x="35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301">
              <a:extLst>
                <a:ext uri="{FF2B5EF4-FFF2-40B4-BE49-F238E27FC236}">
                  <a16:creationId xmlns:a16="http://schemas.microsoft.com/office/drawing/2014/main" id="{BD67E6DE-AB4E-428E-BD01-0C5210463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903" y="4320599"/>
              <a:ext cx="122237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302">
              <a:extLst>
                <a:ext uri="{FF2B5EF4-FFF2-40B4-BE49-F238E27FC236}">
                  <a16:creationId xmlns:a16="http://schemas.microsoft.com/office/drawing/2014/main" id="{0F83B9E2-7E32-4273-993A-7CB10F2B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903" y="4293611"/>
              <a:ext cx="122237" cy="12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03">
              <a:extLst>
                <a:ext uri="{FF2B5EF4-FFF2-40B4-BE49-F238E27FC236}">
                  <a16:creationId xmlns:a16="http://schemas.microsoft.com/office/drawing/2014/main" id="{38FA32DB-1E7A-4332-B0F1-9DB4AC42E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155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35 w 77"/>
                <a:gd name="T11" fmla="*/ 18 h 147"/>
                <a:gd name="T12" fmla="*/ 43 w 77"/>
                <a:gd name="T13" fmla="*/ 18 h 147"/>
                <a:gd name="T14" fmla="*/ 43 w 77"/>
                <a:gd name="T15" fmla="*/ 27 h 147"/>
                <a:gd name="T16" fmla="*/ 35 w 77"/>
                <a:gd name="T17" fmla="*/ 27 h 147"/>
                <a:gd name="T18" fmla="*/ 35 w 77"/>
                <a:gd name="T19" fmla="*/ 18 h 147"/>
                <a:gd name="T20" fmla="*/ 18 w 77"/>
                <a:gd name="T21" fmla="*/ 18 h 147"/>
                <a:gd name="T22" fmla="*/ 26 w 77"/>
                <a:gd name="T23" fmla="*/ 18 h 147"/>
                <a:gd name="T24" fmla="*/ 26 w 77"/>
                <a:gd name="T25" fmla="*/ 27 h 147"/>
                <a:gd name="T26" fmla="*/ 18 w 77"/>
                <a:gd name="T27" fmla="*/ 27 h 147"/>
                <a:gd name="T28" fmla="*/ 18 w 77"/>
                <a:gd name="T29" fmla="*/ 18 h 147"/>
                <a:gd name="T30" fmla="*/ 18 w 77"/>
                <a:gd name="T31" fmla="*/ 18 h 147"/>
                <a:gd name="T32" fmla="*/ 18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close/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close/>
                  <a:moveTo>
                    <a:pt x="18" y="18"/>
                  </a:moveTo>
                  <a:lnTo>
                    <a:pt x="26" y="18"/>
                  </a:lnTo>
                  <a:lnTo>
                    <a:pt x="26" y="27"/>
                  </a:lnTo>
                  <a:lnTo>
                    <a:pt x="18" y="27"/>
                  </a:lnTo>
                  <a:lnTo>
                    <a:pt x="18" y="18"/>
                  </a:lnTo>
                  <a:close/>
                  <a:moveTo>
                    <a:pt x="18" y="18"/>
                  </a:moveTo>
                  <a:lnTo>
                    <a:pt x="18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04">
              <a:extLst>
                <a:ext uri="{FF2B5EF4-FFF2-40B4-BE49-F238E27FC236}">
                  <a16:creationId xmlns:a16="http://schemas.microsoft.com/office/drawing/2014/main" id="{3DD4C5C4-656B-4164-A31B-0CE0D0721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1553" y="4360286"/>
              <a:ext cx="122237" cy="233362"/>
            </a:xfrm>
            <a:custGeom>
              <a:avLst/>
              <a:gdLst>
                <a:gd name="T0" fmla="*/ 0 w 77"/>
                <a:gd name="T1" fmla="*/ 147 h 147"/>
                <a:gd name="T2" fmla="*/ 77 w 77"/>
                <a:gd name="T3" fmla="*/ 147 h 147"/>
                <a:gd name="T4" fmla="*/ 77 w 77"/>
                <a:gd name="T5" fmla="*/ 0 h 147"/>
                <a:gd name="T6" fmla="*/ 0 w 77"/>
                <a:gd name="T7" fmla="*/ 0 h 147"/>
                <a:gd name="T8" fmla="*/ 0 w 77"/>
                <a:gd name="T9" fmla="*/ 147 h 147"/>
                <a:gd name="T10" fmla="*/ 35 w 77"/>
                <a:gd name="T11" fmla="*/ 18 h 147"/>
                <a:gd name="T12" fmla="*/ 43 w 77"/>
                <a:gd name="T13" fmla="*/ 18 h 147"/>
                <a:gd name="T14" fmla="*/ 43 w 77"/>
                <a:gd name="T15" fmla="*/ 27 h 147"/>
                <a:gd name="T16" fmla="*/ 35 w 77"/>
                <a:gd name="T17" fmla="*/ 27 h 147"/>
                <a:gd name="T18" fmla="*/ 35 w 77"/>
                <a:gd name="T19" fmla="*/ 18 h 147"/>
                <a:gd name="T20" fmla="*/ 18 w 77"/>
                <a:gd name="T21" fmla="*/ 18 h 147"/>
                <a:gd name="T22" fmla="*/ 26 w 77"/>
                <a:gd name="T23" fmla="*/ 18 h 147"/>
                <a:gd name="T24" fmla="*/ 26 w 77"/>
                <a:gd name="T25" fmla="*/ 27 h 147"/>
                <a:gd name="T26" fmla="*/ 18 w 77"/>
                <a:gd name="T27" fmla="*/ 27 h 147"/>
                <a:gd name="T28" fmla="*/ 18 w 77"/>
                <a:gd name="T29" fmla="*/ 18 h 147"/>
                <a:gd name="T30" fmla="*/ 18 w 77"/>
                <a:gd name="T31" fmla="*/ 18 h 147"/>
                <a:gd name="T32" fmla="*/ 18 w 77"/>
                <a:gd name="T33" fmla="*/ 1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47">
                  <a:moveTo>
                    <a:pt x="0" y="147"/>
                  </a:moveTo>
                  <a:lnTo>
                    <a:pt x="77" y="14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147"/>
                  </a:lnTo>
                  <a:moveTo>
                    <a:pt x="35" y="18"/>
                  </a:moveTo>
                  <a:lnTo>
                    <a:pt x="43" y="18"/>
                  </a:lnTo>
                  <a:lnTo>
                    <a:pt x="43" y="27"/>
                  </a:lnTo>
                  <a:lnTo>
                    <a:pt x="35" y="27"/>
                  </a:lnTo>
                  <a:lnTo>
                    <a:pt x="35" y="18"/>
                  </a:lnTo>
                  <a:moveTo>
                    <a:pt x="18" y="18"/>
                  </a:moveTo>
                  <a:lnTo>
                    <a:pt x="26" y="18"/>
                  </a:lnTo>
                  <a:lnTo>
                    <a:pt x="26" y="27"/>
                  </a:lnTo>
                  <a:lnTo>
                    <a:pt x="18" y="27"/>
                  </a:lnTo>
                  <a:lnTo>
                    <a:pt x="18" y="18"/>
                  </a:lnTo>
                  <a:moveTo>
                    <a:pt x="18" y="18"/>
                  </a:moveTo>
                  <a:lnTo>
                    <a:pt x="18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305">
              <a:extLst>
                <a:ext uri="{FF2B5EF4-FFF2-40B4-BE49-F238E27FC236}">
                  <a16:creationId xmlns:a16="http://schemas.microsoft.com/office/drawing/2014/main" id="{16FB74DC-90D8-4C20-9C29-1B1B57DE8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553" y="4320599"/>
              <a:ext cx="122237" cy="269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306">
              <a:extLst>
                <a:ext uri="{FF2B5EF4-FFF2-40B4-BE49-F238E27FC236}">
                  <a16:creationId xmlns:a16="http://schemas.microsoft.com/office/drawing/2014/main" id="{EEA7F5D2-A391-47ED-88C2-DFE0361A0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553" y="4293611"/>
              <a:ext cx="122237" cy="12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07">
              <a:extLst>
                <a:ext uri="{FF2B5EF4-FFF2-40B4-BE49-F238E27FC236}">
                  <a16:creationId xmlns:a16="http://schemas.microsoft.com/office/drawing/2014/main" id="{9EC68BFD-0CAB-4BB8-A1BF-B6E411921B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0141" y="4347586"/>
              <a:ext cx="112712" cy="68262"/>
            </a:xfrm>
            <a:custGeom>
              <a:avLst/>
              <a:gdLst>
                <a:gd name="T0" fmla="*/ 50 w 71"/>
                <a:gd name="T1" fmla="*/ 0 h 43"/>
                <a:gd name="T2" fmla="*/ 44 w 71"/>
                <a:gd name="T3" fmla="*/ 6 h 43"/>
                <a:gd name="T4" fmla="*/ 55 w 71"/>
                <a:gd name="T5" fmla="*/ 18 h 43"/>
                <a:gd name="T6" fmla="*/ 0 w 71"/>
                <a:gd name="T7" fmla="*/ 18 h 43"/>
                <a:gd name="T8" fmla="*/ 0 w 71"/>
                <a:gd name="T9" fmla="*/ 26 h 43"/>
                <a:gd name="T10" fmla="*/ 55 w 71"/>
                <a:gd name="T11" fmla="*/ 26 h 43"/>
                <a:gd name="T12" fmla="*/ 44 w 71"/>
                <a:gd name="T13" fmla="*/ 36 h 43"/>
                <a:gd name="T14" fmla="*/ 50 w 71"/>
                <a:gd name="T15" fmla="*/ 43 h 43"/>
                <a:gd name="T16" fmla="*/ 71 w 71"/>
                <a:gd name="T17" fmla="*/ 22 h 43"/>
                <a:gd name="T18" fmla="*/ 50 w 71"/>
                <a:gd name="T19" fmla="*/ 0 h 43"/>
                <a:gd name="T20" fmla="*/ 50 w 71"/>
                <a:gd name="T21" fmla="*/ 0 h 43"/>
                <a:gd name="T22" fmla="*/ 50 w 7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3">
                  <a:moveTo>
                    <a:pt x="50" y="0"/>
                  </a:moveTo>
                  <a:lnTo>
                    <a:pt x="44" y="6"/>
                  </a:lnTo>
                  <a:lnTo>
                    <a:pt x="55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55" y="26"/>
                  </a:lnTo>
                  <a:lnTo>
                    <a:pt x="44" y="36"/>
                  </a:lnTo>
                  <a:lnTo>
                    <a:pt x="50" y="43"/>
                  </a:lnTo>
                  <a:lnTo>
                    <a:pt x="71" y="22"/>
                  </a:lnTo>
                  <a:lnTo>
                    <a:pt x="50" y="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08">
              <a:extLst>
                <a:ext uri="{FF2B5EF4-FFF2-40B4-BE49-F238E27FC236}">
                  <a16:creationId xmlns:a16="http://schemas.microsoft.com/office/drawing/2014/main" id="{7112A3F0-B456-4B58-AA62-AC3E54BF3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0141" y="4347586"/>
              <a:ext cx="112712" cy="68262"/>
            </a:xfrm>
            <a:custGeom>
              <a:avLst/>
              <a:gdLst>
                <a:gd name="T0" fmla="*/ 50 w 71"/>
                <a:gd name="T1" fmla="*/ 0 h 43"/>
                <a:gd name="T2" fmla="*/ 44 w 71"/>
                <a:gd name="T3" fmla="*/ 6 h 43"/>
                <a:gd name="T4" fmla="*/ 55 w 71"/>
                <a:gd name="T5" fmla="*/ 18 h 43"/>
                <a:gd name="T6" fmla="*/ 0 w 71"/>
                <a:gd name="T7" fmla="*/ 18 h 43"/>
                <a:gd name="T8" fmla="*/ 0 w 71"/>
                <a:gd name="T9" fmla="*/ 26 h 43"/>
                <a:gd name="T10" fmla="*/ 55 w 71"/>
                <a:gd name="T11" fmla="*/ 26 h 43"/>
                <a:gd name="T12" fmla="*/ 44 w 71"/>
                <a:gd name="T13" fmla="*/ 36 h 43"/>
                <a:gd name="T14" fmla="*/ 50 w 71"/>
                <a:gd name="T15" fmla="*/ 43 h 43"/>
                <a:gd name="T16" fmla="*/ 71 w 71"/>
                <a:gd name="T17" fmla="*/ 22 h 43"/>
                <a:gd name="T18" fmla="*/ 50 w 71"/>
                <a:gd name="T19" fmla="*/ 0 h 43"/>
                <a:gd name="T20" fmla="*/ 50 w 71"/>
                <a:gd name="T21" fmla="*/ 0 h 43"/>
                <a:gd name="T22" fmla="*/ 50 w 71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3">
                  <a:moveTo>
                    <a:pt x="50" y="0"/>
                  </a:moveTo>
                  <a:lnTo>
                    <a:pt x="44" y="6"/>
                  </a:lnTo>
                  <a:lnTo>
                    <a:pt x="55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55" y="26"/>
                  </a:lnTo>
                  <a:lnTo>
                    <a:pt x="44" y="36"/>
                  </a:lnTo>
                  <a:lnTo>
                    <a:pt x="50" y="43"/>
                  </a:lnTo>
                  <a:lnTo>
                    <a:pt x="71" y="22"/>
                  </a:lnTo>
                  <a:lnTo>
                    <a:pt x="50" y="0"/>
                  </a:lnTo>
                  <a:moveTo>
                    <a:pt x="50" y="0"/>
                  </a:moveTo>
                  <a:lnTo>
                    <a:pt x="5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309">
              <a:extLst>
                <a:ext uri="{FF2B5EF4-FFF2-40B4-BE49-F238E27FC236}">
                  <a16:creationId xmlns:a16="http://schemas.microsoft.com/office/drawing/2014/main" id="{828A3887-5AEE-4158-866E-A8EA2BD52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1253" y="4476174"/>
              <a:ext cx="114300" cy="68262"/>
            </a:xfrm>
            <a:custGeom>
              <a:avLst/>
              <a:gdLst>
                <a:gd name="T0" fmla="*/ 72 w 72"/>
                <a:gd name="T1" fmla="*/ 18 h 43"/>
                <a:gd name="T2" fmla="*/ 17 w 72"/>
                <a:gd name="T3" fmla="*/ 18 h 43"/>
                <a:gd name="T4" fmla="*/ 28 w 72"/>
                <a:gd name="T5" fmla="*/ 7 h 43"/>
                <a:gd name="T6" fmla="*/ 21 w 72"/>
                <a:gd name="T7" fmla="*/ 0 h 43"/>
                <a:gd name="T8" fmla="*/ 0 w 72"/>
                <a:gd name="T9" fmla="*/ 22 h 43"/>
                <a:gd name="T10" fmla="*/ 21 w 72"/>
                <a:gd name="T11" fmla="*/ 43 h 43"/>
                <a:gd name="T12" fmla="*/ 28 w 72"/>
                <a:gd name="T13" fmla="*/ 38 h 43"/>
                <a:gd name="T14" fmla="*/ 17 w 72"/>
                <a:gd name="T15" fmla="*/ 27 h 43"/>
                <a:gd name="T16" fmla="*/ 72 w 72"/>
                <a:gd name="T17" fmla="*/ 27 h 43"/>
                <a:gd name="T18" fmla="*/ 72 w 72"/>
                <a:gd name="T19" fmla="*/ 18 h 43"/>
                <a:gd name="T20" fmla="*/ 72 w 72"/>
                <a:gd name="T21" fmla="*/ 18 h 43"/>
                <a:gd name="T22" fmla="*/ 72 w 72"/>
                <a:gd name="T2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72" y="18"/>
                  </a:moveTo>
                  <a:lnTo>
                    <a:pt x="17" y="18"/>
                  </a:lnTo>
                  <a:lnTo>
                    <a:pt x="28" y="7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21" y="43"/>
                  </a:lnTo>
                  <a:lnTo>
                    <a:pt x="28" y="38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18"/>
                  </a:lnTo>
                  <a:close/>
                  <a:moveTo>
                    <a:pt x="72" y="18"/>
                  </a:moveTo>
                  <a:lnTo>
                    <a:pt x="72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10">
              <a:extLst>
                <a:ext uri="{FF2B5EF4-FFF2-40B4-BE49-F238E27FC236}">
                  <a16:creationId xmlns:a16="http://schemas.microsoft.com/office/drawing/2014/main" id="{0EC1AB41-7FE4-4F8D-AEB7-2C5D9A49C3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1253" y="4476174"/>
              <a:ext cx="114300" cy="68262"/>
            </a:xfrm>
            <a:custGeom>
              <a:avLst/>
              <a:gdLst>
                <a:gd name="T0" fmla="*/ 72 w 72"/>
                <a:gd name="T1" fmla="*/ 18 h 43"/>
                <a:gd name="T2" fmla="*/ 17 w 72"/>
                <a:gd name="T3" fmla="*/ 18 h 43"/>
                <a:gd name="T4" fmla="*/ 28 w 72"/>
                <a:gd name="T5" fmla="*/ 7 h 43"/>
                <a:gd name="T6" fmla="*/ 21 w 72"/>
                <a:gd name="T7" fmla="*/ 0 h 43"/>
                <a:gd name="T8" fmla="*/ 0 w 72"/>
                <a:gd name="T9" fmla="*/ 22 h 43"/>
                <a:gd name="T10" fmla="*/ 21 w 72"/>
                <a:gd name="T11" fmla="*/ 43 h 43"/>
                <a:gd name="T12" fmla="*/ 28 w 72"/>
                <a:gd name="T13" fmla="*/ 38 h 43"/>
                <a:gd name="T14" fmla="*/ 17 w 72"/>
                <a:gd name="T15" fmla="*/ 27 h 43"/>
                <a:gd name="T16" fmla="*/ 72 w 72"/>
                <a:gd name="T17" fmla="*/ 27 h 43"/>
                <a:gd name="T18" fmla="*/ 72 w 72"/>
                <a:gd name="T19" fmla="*/ 18 h 43"/>
                <a:gd name="T20" fmla="*/ 72 w 72"/>
                <a:gd name="T21" fmla="*/ 18 h 43"/>
                <a:gd name="T22" fmla="*/ 72 w 72"/>
                <a:gd name="T23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3">
                  <a:moveTo>
                    <a:pt x="72" y="18"/>
                  </a:moveTo>
                  <a:lnTo>
                    <a:pt x="17" y="18"/>
                  </a:lnTo>
                  <a:lnTo>
                    <a:pt x="28" y="7"/>
                  </a:lnTo>
                  <a:lnTo>
                    <a:pt x="21" y="0"/>
                  </a:lnTo>
                  <a:lnTo>
                    <a:pt x="0" y="22"/>
                  </a:lnTo>
                  <a:lnTo>
                    <a:pt x="21" y="43"/>
                  </a:lnTo>
                  <a:lnTo>
                    <a:pt x="28" y="38"/>
                  </a:lnTo>
                  <a:lnTo>
                    <a:pt x="17" y="27"/>
                  </a:lnTo>
                  <a:lnTo>
                    <a:pt x="72" y="27"/>
                  </a:lnTo>
                  <a:lnTo>
                    <a:pt x="72" y="18"/>
                  </a:lnTo>
                  <a:moveTo>
                    <a:pt x="72" y="18"/>
                  </a:moveTo>
                  <a:lnTo>
                    <a:pt x="72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843A7292-BB65-41E8-8C5F-2EA6E1616E1B}"/>
              </a:ext>
            </a:extLst>
          </p:cNvPr>
          <p:cNvGrpSpPr/>
          <p:nvPr/>
        </p:nvGrpSpPr>
        <p:grpSpPr>
          <a:xfrm>
            <a:off x="5673003" y="4250749"/>
            <a:ext cx="382587" cy="384175"/>
            <a:chOff x="5673003" y="4250749"/>
            <a:chExt cx="382587" cy="384175"/>
          </a:xfrm>
        </p:grpSpPr>
        <p:sp>
          <p:nvSpPr>
            <p:cNvPr id="396" name="Freeform 311">
              <a:extLst>
                <a:ext uri="{FF2B5EF4-FFF2-40B4-BE49-F238E27FC236}">
                  <a16:creationId xmlns:a16="http://schemas.microsoft.com/office/drawing/2014/main" id="{93C18ED2-DE13-4AE5-93BC-6EB64A6AB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12">
              <a:extLst>
                <a:ext uri="{FF2B5EF4-FFF2-40B4-BE49-F238E27FC236}">
                  <a16:creationId xmlns:a16="http://schemas.microsoft.com/office/drawing/2014/main" id="{19FD1BF4-9637-44D0-9990-59B279BE4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13">
              <a:extLst>
                <a:ext uri="{FF2B5EF4-FFF2-40B4-BE49-F238E27FC236}">
                  <a16:creationId xmlns:a16="http://schemas.microsoft.com/office/drawing/2014/main" id="{AA19C520-DBD5-4BF7-B837-8444AE89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3003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14">
              <a:extLst>
                <a:ext uri="{FF2B5EF4-FFF2-40B4-BE49-F238E27FC236}">
                  <a16:creationId xmlns:a16="http://schemas.microsoft.com/office/drawing/2014/main" id="{3DED6DFB-AE43-4426-B188-C30FB556E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580949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15">
              <a:extLst>
                <a:ext uri="{FF2B5EF4-FFF2-40B4-BE49-F238E27FC236}">
                  <a16:creationId xmlns:a16="http://schemas.microsoft.com/office/drawing/2014/main" id="{B3EFF6DC-3C42-4887-A5CE-DA2C8F4F9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525386"/>
              <a:ext cx="42862" cy="39687"/>
            </a:xfrm>
            <a:custGeom>
              <a:avLst/>
              <a:gdLst>
                <a:gd name="T0" fmla="*/ 20 w 20"/>
                <a:gd name="T1" fmla="*/ 10 h 19"/>
                <a:gd name="T2" fmla="*/ 10 w 20"/>
                <a:gd name="T3" fmla="*/ 19 h 19"/>
                <a:gd name="T4" fmla="*/ 0 w 20"/>
                <a:gd name="T5" fmla="*/ 10 h 19"/>
                <a:gd name="T6" fmla="*/ 10 w 20"/>
                <a:gd name="T7" fmla="*/ 0 h 19"/>
                <a:gd name="T8" fmla="*/ 20 w 20"/>
                <a:gd name="T9" fmla="*/ 10 h 19"/>
                <a:gd name="T10" fmla="*/ 20 w 20"/>
                <a:gd name="T11" fmla="*/ 10 h 19"/>
                <a:gd name="T12" fmla="*/ 20 w 20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20" y="10"/>
                  </a:moveTo>
                  <a:cubicBezTo>
                    <a:pt x="20" y="15"/>
                    <a:pt x="15" y="19"/>
                    <a:pt x="10" y="19"/>
                  </a:cubicBez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20" y="4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16">
              <a:extLst>
                <a:ext uri="{FF2B5EF4-FFF2-40B4-BE49-F238E27FC236}">
                  <a16:creationId xmlns:a16="http://schemas.microsoft.com/office/drawing/2014/main" id="{48EB365A-E313-4C17-8710-4E4874B79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7328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317">
              <a:extLst>
                <a:ext uri="{FF2B5EF4-FFF2-40B4-BE49-F238E27FC236}">
                  <a16:creationId xmlns:a16="http://schemas.microsoft.com/office/drawing/2014/main" id="{448145CD-5E42-4E3D-9E5E-0E31CC39E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18">
              <a:extLst>
                <a:ext uri="{FF2B5EF4-FFF2-40B4-BE49-F238E27FC236}">
                  <a16:creationId xmlns:a16="http://schemas.microsoft.com/office/drawing/2014/main" id="{730AEC2D-A772-41DD-8935-0A859E172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5703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319">
              <a:extLst>
                <a:ext uri="{FF2B5EF4-FFF2-40B4-BE49-F238E27FC236}">
                  <a16:creationId xmlns:a16="http://schemas.microsoft.com/office/drawing/2014/main" id="{C2E6D43A-78DF-4BC6-8D37-3388AA22A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320">
              <a:extLst>
                <a:ext uri="{FF2B5EF4-FFF2-40B4-BE49-F238E27FC236}">
                  <a16:creationId xmlns:a16="http://schemas.microsoft.com/office/drawing/2014/main" id="{AB12913F-6B21-41E3-A549-962E0F301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028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321">
              <a:extLst>
                <a:ext uri="{FF2B5EF4-FFF2-40B4-BE49-F238E27FC236}">
                  <a16:creationId xmlns:a16="http://schemas.microsoft.com/office/drawing/2014/main" id="{9761C089-C449-4241-A8FD-EEA8C57F0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9991" y="4388861"/>
              <a:ext cx="328612" cy="109537"/>
            </a:xfrm>
            <a:custGeom>
              <a:avLst/>
              <a:gdLst>
                <a:gd name="T0" fmla="*/ 149 w 155"/>
                <a:gd name="T1" fmla="*/ 0 h 52"/>
                <a:gd name="T2" fmla="*/ 149 w 155"/>
                <a:gd name="T3" fmla="*/ 23 h 52"/>
                <a:gd name="T4" fmla="*/ 87 w 155"/>
                <a:gd name="T5" fmla="*/ 23 h 52"/>
                <a:gd name="T6" fmla="*/ 78 w 155"/>
                <a:gd name="T7" fmla="*/ 16 h 52"/>
                <a:gd name="T8" fmla="*/ 68 w 155"/>
                <a:gd name="T9" fmla="*/ 23 h 52"/>
                <a:gd name="T10" fmla="*/ 6 w 155"/>
                <a:gd name="T11" fmla="*/ 23 h 52"/>
                <a:gd name="T12" fmla="*/ 6 w 155"/>
                <a:gd name="T13" fmla="*/ 0 h 52"/>
                <a:gd name="T14" fmla="*/ 0 w 155"/>
                <a:gd name="T15" fmla="*/ 0 h 52"/>
                <a:gd name="T16" fmla="*/ 0 w 155"/>
                <a:gd name="T17" fmla="*/ 52 h 52"/>
                <a:gd name="T18" fmla="*/ 6 w 155"/>
                <a:gd name="T19" fmla="*/ 52 h 52"/>
                <a:gd name="T20" fmla="*/ 6 w 155"/>
                <a:gd name="T21" fmla="*/ 29 h 52"/>
                <a:gd name="T22" fmla="*/ 68 w 155"/>
                <a:gd name="T23" fmla="*/ 29 h 52"/>
                <a:gd name="T24" fmla="*/ 78 w 155"/>
                <a:gd name="T25" fmla="*/ 36 h 52"/>
                <a:gd name="T26" fmla="*/ 87 w 155"/>
                <a:gd name="T27" fmla="*/ 29 h 52"/>
                <a:gd name="T28" fmla="*/ 149 w 155"/>
                <a:gd name="T29" fmla="*/ 29 h 52"/>
                <a:gd name="T30" fmla="*/ 149 w 155"/>
                <a:gd name="T31" fmla="*/ 52 h 52"/>
                <a:gd name="T32" fmla="*/ 155 w 155"/>
                <a:gd name="T33" fmla="*/ 52 h 52"/>
                <a:gd name="T34" fmla="*/ 155 w 155"/>
                <a:gd name="T35" fmla="*/ 0 h 52"/>
                <a:gd name="T36" fmla="*/ 149 w 155"/>
                <a:gd name="T37" fmla="*/ 0 h 52"/>
                <a:gd name="T38" fmla="*/ 149 w 155"/>
                <a:gd name="T39" fmla="*/ 0 h 52"/>
                <a:gd name="T40" fmla="*/ 149 w 155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52">
                  <a:moveTo>
                    <a:pt x="149" y="0"/>
                  </a:moveTo>
                  <a:cubicBezTo>
                    <a:pt x="149" y="23"/>
                    <a:pt x="149" y="23"/>
                    <a:pt x="149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5" y="19"/>
                    <a:pt x="82" y="16"/>
                    <a:pt x="78" y="16"/>
                  </a:cubicBezTo>
                  <a:cubicBezTo>
                    <a:pt x="73" y="16"/>
                    <a:pt x="70" y="19"/>
                    <a:pt x="68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0" y="33"/>
                    <a:pt x="73" y="36"/>
                    <a:pt x="78" y="36"/>
                  </a:cubicBezTo>
                  <a:cubicBezTo>
                    <a:pt x="82" y="36"/>
                    <a:pt x="85" y="33"/>
                    <a:pt x="87" y="29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0"/>
                    <a:pt x="155" y="0"/>
                    <a:pt x="155" y="0"/>
                  </a:cubicBezTo>
                  <a:lnTo>
                    <a:pt x="149" y="0"/>
                  </a:lnTo>
                  <a:close/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9BEFB19C-F61E-438C-9076-29A0EDCA1200}"/>
              </a:ext>
            </a:extLst>
          </p:cNvPr>
          <p:cNvGrpSpPr/>
          <p:nvPr/>
        </p:nvGrpSpPr>
        <p:grpSpPr>
          <a:xfrm>
            <a:off x="1581726" y="4239779"/>
            <a:ext cx="408952" cy="411163"/>
            <a:chOff x="1623291" y="4295199"/>
            <a:chExt cx="293687" cy="295275"/>
          </a:xfrm>
        </p:grpSpPr>
        <p:sp>
          <p:nvSpPr>
            <p:cNvPr id="407" name="Rectangle 322">
              <a:extLst>
                <a:ext uri="{FF2B5EF4-FFF2-40B4-BE49-F238E27FC236}">
                  <a16:creationId xmlns:a16="http://schemas.microsoft.com/office/drawing/2014/main" id="{D5A0FBE3-8C11-450C-AF5E-FF0F909B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516" y="4401561"/>
              <a:ext cx="9525" cy="841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323">
              <a:extLst>
                <a:ext uri="{FF2B5EF4-FFF2-40B4-BE49-F238E27FC236}">
                  <a16:creationId xmlns:a16="http://schemas.microsoft.com/office/drawing/2014/main" id="{FEAD4F04-8CF0-46CD-88AA-CFFCC293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228" y="4401561"/>
              <a:ext cx="11112" cy="841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324">
              <a:extLst>
                <a:ext uri="{FF2B5EF4-FFF2-40B4-BE49-F238E27FC236}">
                  <a16:creationId xmlns:a16="http://schemas.microsoft.com/office/drawing/2014/main" id="{BBC94DA4-7787-40ED-96AD-DE6F3986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903" y="4563486"/>
              <a:ext cx="146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325">
              <a:extLst>
                <a:ext uri="{FF2B5EF4-FFF2-40B4-BE49-F238E27FC236}">
                  <a16:creationId xmlns:a16="http://schemas.microsoft.com/office/drawing/2014/main" id="{62EF57A5-39C6-4AD2-AF09-4CB150DA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903" y="4353936"/>
              <a:ext cx="146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326">
              <a:extLst>
                <a:ext uri="{FF2B5EF4-FFF2-40B4-BE49-F238E27FC236}">
                  <a16:creationId xmlns:a16="http://schemas.microsoft.com/office/drawing/2014/main" id="{750A6E36-4336-4EDE-909B-038280969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3291" y="4549199"/>
              <a:ext cx="53975" cy="41275"/>
            </a:xfrm>
            <a:custGeom>
              <a:avLst/>
              <a:gdLst>
                <a:gd name="T0" fmla="*/ 12 w 25"/>
                <a:gd name="T1" fmla="*/ 0 h 20"/>
                <a:gd name="T2" fmla="*/ 0 w 25"/>
                <a:gd name="T3" fmla="*/ 12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2 h 20"/>
                <a:gd name="T10" fmla="*/ 12 w 25"/>
                <a:gd name="T11" fmla="*/ 0 h 20"/>
                <a:gd name="T12" fmla="*/ 12 w 25"/>
                <a:gd name="T13" fmla="*/ 0 h 20"/>
                <a:gd name="T14" fmla="*/ 12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327">
              <a:extLst>
                <a:ext uri="{FF2B5EF4-FFF2-40B4-BE49-F238E27FC236}">
                  <a16:creationId xmlns:a16="http://schemas.microsoft.com/office/drawing/2014/main" id="{EA53CE9C-C98F-46A5-8C6A-AE7685340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403" y="4506336"/>
              <a:ext cx="31750" cy="31750"/>
            </a:xfrm>
            <a:custGeom>
              <a:avLst/>
              <a:gdLst>
                <a:gd name="T0" fmla="*/ 15 w 15"/>
                <a:gd name="T1" fmla="*/ 7 h 15"/>
                <a:gd name="T2" fmla="*/ 7 w 15"/>
                <a:gd name="T3" fmla="*/ 15 h 15"/>
                <a:gd name="T4" fmla="*/ 0 w 15"/>
                <a:gd name="T5" fmla="*/ 7 h 15"/>
                <a:gd name="T6" fmla="*/ 7 w 15"/>
                <a:gd name="T7" fmla="*/ 0 h 15"/>
                <a:gd name="T8" fmla="*/ 15 w 15"/>
                <a:gd name="T9" fmla="*/ 7 h 15"/>
                <a:gd name="T10" fmla="*/ 15 w 15"/>
                <a:gd name="T11" fmla="*/ 7 h 15"/>
                <a:gd name="T12" fmla="*/ 15 w 1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28">
              <a:extLst>
                <a:ext uri="{FF2B5EF4-FFF2-40B4-BE49-F238E27FC236}">
                  <a16:creationId xmlns:a16="http://schemas.microsoft.com/office/drawing/2014/main" id="{E1AD2E0C-1A45-4712-A2D2-298410241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3291" y="4338061"/>
              <a:ext cx="53975" cy="41275"/>
            </a:xfrm>
            <a:custGeom>
              <a:avLst/>
              <a:gdLst>
                <a:gd name="T0" fmla="*/ 12 w 25"/>
                <a:gd name="T1" fmla="*/ 0 h 20"/>
                <a:gd name="T2" fmla="*/ 0 w 25"/>
                <a:gd name="T3" fmla="*/ 13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3 h 20"/>
                <a:gd name="T10" fmla="*/ 12 w 25"/>
                <a:gd name="T11" fmla="*/ 0 h 20"/>
                <a:gd name="T12" fmla="*/ 12 w 25"/>
                <a:gd name="T13" fmla="*/ 0 h 20"/>
                <a:gd name="T14" fmla="*/ 12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29">
              <a:extLst>
                <a:ext uri="{FF2B5EF4-FFF2-40B4-BE49-F238E27FC236}">
                  <a16:creationId xmlns:a16="http://schemas.microsoft.com/office/drawing/2014/main" id="{AC83640A-C8B3-4952-961B-810E2D2E0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4591" y="4549199"/>
              <a:ext cx="52387" cy="41275"/>
            </a:xfrm>
            <a:custGeom>
              <a:avLst/>
              <a:gdLst>
                <a:gd name="T0" fmla="*/ 13 w 25"/>
                <a:gd name="T1" fmla="*/ 0 h 20"/>
                <a:gd name="T2" fmla="*/ 0 w 25"/>
                <a:gd name="T3" fmla="*/ 12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2 h 20"/>
                <a:gd name="T10" fmla="*/ 13 w 25"/>
                <a:gd name="T11" fmla="*/ 0 h 20"/>
                <a:gd name="T12" fmla="*/ 13 w 25"/>
                <a:gd name="T13" fmla="*/ 0 h 20"/>
                <a:gd name="T14" fmla="*/ 13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30">
              <a:extLst>
                <a:ext uri="{FF2B5EF4-FFF2-40B4-BE49-F238E27FC236}">
                  <a16:creationId xmlns:a16="http://schemas.microsoft.com/office/drawing/2014/main" id="{6BB06573-C5E1-4D35-A7E0-398C847A4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5703" y="4506336"/>
              <a:ext cx="31750" cy="31750"/>
            </a:xfrm>
            <a:custGeom>
              <a:avLst/>
              <a:gdLst>
                <a:gd name="T0" fmla="*/ 15 w 15"/>
                <a:gd name="T1" fmla="*/ 7 h 15"/>
                <a:gd name="T2" fmla="*/ 8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7 h 15"/>
                <a:gd name="T10" fmla="*/ 15 w 15"/>
                <a:gd name="T11" fmla="*/ 7 h 15"/>
                <a:gd name="T12" fmla="*/ 15 w 1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7"/>
                  </a:move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lose/>
                  <a:moveTo>
                    <a:pt x="15" y="7"/>
                  </a:moveTo>
                  <a:cubicBezTo>
                    <a:pt x="15" y="7"/>
                    <a:pt x="15" y="7"/>
                    <a:pt x="15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331">
              <a:extLst>
                <a:ext uri="{FF2B5EF4-FFF2-40B4-BE49-F238E27FC236}">
                  <a16:creationId xmlns:a16="http://schemas.microsoft.com/office/drawing/2014/main" id="{29EECB36-3154-4254-B7DF-96241B94A9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4591" y="4338061"/>
              <a:ext cx="52387" cy="41275"/>
            </a:xfrm>
            <a:custGeom>
              <a:avLst/>
              <a:gdLst>
                <a:gd name="T0" fmla="*/ 13 w 25"/>
                <a:gd name="T1" fmla="*/ 0 h 20"/>
                <a:gd name="T2" fmla="*/ 0 w 25"/>
                <a:gd name="T3" fmla="*/ 13 h 20"/>
                <a:gd name="T4" fmla="*/ 0 w 25"/>
                <a:gd name="T5" fmla="*/ 20 h 20"/>
                <a:gd name="T6" fmla="*/ 25 w 25"/>
                <a:gd name="T7" fmla="*/ 20 h 20"/>
                <a:gd name="T8" fmla="*/ 25 w 25"/>
                <a:gd name="T9" fmla="*/ 13 h 20"/>
                <a:gd name="T10" fmla="*/ 13 w 25"/>
                <a:gd name="T11" fmla="*/ 0 h 20"/>
                <a:gd name="T12" fmla="*/ 13 w 25"/>
                <a:gd name="T13" fmla="*/ 0 h 20"/>
                <a:gd name="T14" fmla="*/ 13 w 25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0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332">
              <a:extLst>
                <a:ext uri="{FF2B5EF4-FFF2-40B4-BE49-F238E27FC236}">
                  <a16:creationId xmlns:a16="http://schemas.microsoft.com/office/drawing/2014/main" id="{1D906F35-CC05-4374-AF9B-6FFC00419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403" y="4295199"/>
              <a:ext cx="31750" cy="31750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8 h 15"/>
                <a:gd name="T6" fmla="*/ 7 w 15"/>
                <a:gd name="T7" fmla="*/ 0 h 15"/>
                <a:gd name="T8" fmla="*/ 15 w 15"/>
                <a:gd name="T9" fmla="*/ 8 h 15"/>
                <a:gd name="T10" fmla="*/ 15 w 15"/>
                <a:gd name="T11" fmla="*/ 8 h 15"/>
                <a:gd name="T12" fmla="*/ 15 w 15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close/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333">
              <a:extLst>
                <a:ext uri="{FF2B5EF4-FFF2-40B4-BE49-F238E27FC236}">
                  <a16:creationId xmlns:a16="http://schemas.microsoft.com/office/drawing/2014/main" id="{5FA43681-E0C9-4023-9D6F-821231BF6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4403" y="4295199"/>
              <a:ext cx="31750" cy="31750"/>
            </a:xfrm>
            <a:custGeom>
              <a:avLst/>
              <a:gdLst>
                <a:gd name="T0" fmla="*/ 7 w 15"/>
                <a:gd name="T1" fmla="*/ 15 h 15"/>
                <a:gd name="T2" fmla="*/ 0 w 15"/>
                <a:gd name="T3" fmla="*/ 8 h 15"/>
                <a:gd name="T4" fmla="*/ 7 w 15"/>
                <a:gd name="T5" fmla="*/ 0 h 15"/>
                <a:gd name="T6" fmla="*/ 15 w 15"/>
                <a:gd name="T7" fmla="*/ 8 h 15"/>
                <a:gd name="T8" fmla="*/ 7 w 15"/>
                <a:gd name="T9" fmla="*/ 15 h 15"/>
                <a:gd name="T10" fmla="*/ 7 w 15"/>
                <a:gd name="T11" fmla="*/ 15 h 15"/>
                <a:gd name="T12" fmla="*/ 7 w 1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" y="0"/>
                    <a:pt x="15" y="4"/>
                    <a:pt x="15" y="8"/>
                  </a:cubicBezTo>
                  <a:cubicBezTo>
                    <a:pt x="15" y="12"/>
                    <a:pt x="11" y="15"/>
                    <a:pt x="7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34">
              <a:extLst>
                <a:ext uri="{FF2B5EF4-FFF2-40B4-BE49-F238E27FC236}">
                  <a16:creationId xmlns:a16="http://schemas.microsoft.com/office/drawing/2014/main" id="{96A24FD5-07BE-48FA-BE76-84223F8A3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5703" y="4295199"/>
              <a:ext cx="31750" cy="31750"/>
            </a:xfrm>
            <a:custGeom>
              <a:avLst/>
              <a:gdLst>
                <a:gd name="T0" fmla="*/ 15 w 15"/>
                <a:gd name="T1" fmla="*/ 8 h 15"/>
                <a:gd name="T2" fmla="*/ 8 w 15"/>
                <a:gd name="T3" fmla="*/ 15 h 15"/>
                <a:gd name="T4" fmla="*/ 0 w 15"/>
                <a:gd name="T5" fmla="*/ 8 h 15"/>
                <a:gd name="T6" fmla="*/ 8 w 15"/>
                <a:gd name="T7" fmla="*/ 0 h 15"/>
                <a:gd name="T8" fmla="*/ 15 w 15"/>
                <a:gd name="T9" fmla="*/ 8 h 15"/>
                <a:gd name="T10" fmla="*/ 15 w 15"/>
                <a:gd name="T11" fmla="*/ 8 h 15"/>
                <a:gd name="T12" fmla="*/ 15 w 15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2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35">
              <a:extLst>
                <a:ext uri="{FF2B5EF4-FFF2-40B4-BE49-F238E27FC236}">
                  <a16:creationId xmlns:a16="http://schemas.microsoft.com/office/drawing/2014/main" id="{D9831811-2590-473D-B260-754A0C63C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5703" y="4295199"/>
              <a:ext cx="31750" cy="31750"/>
            </a:xfrm>
            <a:custGeom>
              <a:avLst/>
              <a:gdLst>
                <a:gd name="T0" fmla="*/ 8 w 15"/>
                <a:gd name="T1" fmla="*/ 15 h 15"/>
                <a:gd name="T2" fmla="*/ 0 w 15"/>
                <a:gd name="T3" fmla="*/ 8 h 15"/>
                <a:gd name="T4" fmla="*/ 8 w 15"/>
                <a:gd name="T5" fmla="*/ 0 h 15"/>
                <a:gd name="T6" fmla="*/ 15 w 15"/>
                <a:gd name="T7" fmla="*/ 8 h 15"/>
                <a:gd name="T8" fmla="*/ 8 w 15"/>
                <a:gd name="T9" fmla="*/ 15 h 15"/>
                <a:gd name="T10" fmla="*/ 8 w 15"/>
                <a:gd name="T11" fmla="*/ 15 h 15"/>
                <a:gd name="T12" fmla="*/ 8 w 1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0647066E-DF71-420A-9ACE-16CFA3606184}"/>
              </a:ext>
            </a:extLst>
          </p:cNvPr>
          <p:cNvGrpSpPr/>
          <p:nvPr/>
        </p:nvGrpSpPr>
        <p:grpSpPr>
          <a:xfrm>
            <a:off x="2823441" y="4250749"/>
            <a:ext cx="385762" cy="384175"/>
            <a:chOff x="2823441" y="4250749"/>
            <a:chExt cx="385762" cy="384175"/>
          </a:xfrm>
        </p:grpSpPr>
        <p:sp>
          <p:nvSpPr>
            <p:cNvPr id="421" name="Freeform 336">
              <a:extLst>
                <a:ext uri="{FF2B5EF4-FFF2-40B4-BE49-F238E27FC236}">
                  <a16:creationId xmlns:a16="http://schemas.microsoft.com/office/drawing/2014/main" id="{3B3EDDF9-A4C6-454B-B64A-EE8AC228A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close/>
                  <a:moveTo>
                    <a:pt x="76" y="33"/>
                  </a:moveTo>
                  <a:lnTo>
                    <a:pt x="76" y="3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37">
              <a:extLst>
                <a:ext uri="{FF2B5EF4-FFF2-40B4-BE49-F238E27FC236}">
                  <a16:creationId xmlns:a16="http://schemas.microsoft.com/office/drawing/2014/main" id="{042A45FA-2884-4065-9D8C-ACE7B60BB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816" y="4388861"/>
              <a:ext cx="227012" cy="168275"/>
            </a:xfrm>
            <a:custGeom>
              <a:avLst/>
              <a:gdLst>
                <a:gd name="T0" fmla="*/ 76 w 143"/>
                <a:gd name="T1" fmla="*/ 33 h 106"/>
                <a:gd name="T2" fmla="*/ 76 w 143"/>
                <a:gd name="T3" fmla="*/ 0 h 106"/>
                <a:gd name="T4" fmla="*/ 68 w 143"/>
                <a:gd name="T5" fmla="*/ 0 h 106"/>
                <a:gd name="T6" fmla="*/ 68 w 143"/>
                <a:gd name="T7" fmla="*/ 33 h 106"/>
                <a:gd name="T8" fmla="*/ 0 w 143"/>
                <a:gd name="T9" fmla="*/ 101 h 106"/>
                <a:gd name="T10" fmla="*/ 5 w 143"/>
                <a:gd name="T11" fmla="*/ 106 h 106"/>
                <a:gd name="T12" fmla="*/ 72 w 143"/>
                <a:gd name="T13" fmla="*/ 41 h 106"/>
                <a:gd name="T14" fmla="*/ 138 w 143"/>
                <a:gd name="T15" fmla="*/ 106 h 106"/>
                <a:gd name="T16" fmla="*/ 143 w 143"/>
                <a:gd name="T17" fmla="*/ 101 h 106"/>
                <a:gd name="T18" fmla="*/ 76 w 143"/>
                <a:gd name="T19" fmla="*/ 33 h 106"/>
                <a:gd name="T20" fmla="*/ 76 w 143"/>
                <a:gd name="T21" fmla="*/ 33 h 106"/>
                <a:gd name="T22" fmla="*/ 76 w 143"/>
                <a:gd name="T23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06">
                  <a:moveTo>
                    <a:pt x="76" y="33"/>
                  </a:moveTo>
                  <a:lnTo>
                    <a:pt x="76" y="0"/>
                  </a:lnTo>
                  <a:lnTo>
                    <a:pt x="68" y="0"/>
                  </a:lnTo>
                  <a:lnTo>
                    <a:pt x="68" y="33"/>
                  </a:lnTo>
                  <a:lnTo>
                    <a:pt x="0" y="101"/>
                  </a:lnTo>
                  <a:lnTo>
                    <a:pt x="5" y="106"/>
                  </a:lnTo>
                  <a:lnTo>
                    <a:pt x="72" y="41"/>
                  </a:lnTo>
                  <a:lnTo>
                    <a:pt x="138" y="106"/>
                  </a:lnTo>
                  <a:lnTo>
                    <a:pt x="143" y="101"/>
                  </a:lnTo>
                  <a:lnTo>
                    <a:pt x="76" y="33"/>
                  </a:lnTo>
                  <a:moveTo>
                    <a:pt x="76" y="33"/>
                  </a:moveTo>
                  <a:lnTo>
                    <a:pt x="76" y="33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338">
              <a:extLst>
                <a:ext uri="{FF2B5EF4-FFF2-40B4-BE49-F238E27FC236}">
                  <a16:creationId xmlns:a16="http://schemas.microsoft.com/office/drawing/2014/main" id="{2146EEFB-28C9-48B3-B7CE-3A7676B61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9353" y="4580949"/>
              <a:ext cx="69850" cy="53975"/>
            </a:xfrm>
            <a:custGeom>
              <a:avLst/>
              <a:gdLst>
                <a:gd name="T0" fmla="*/ 17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7 w 33"/>
                <a:gd name="T11" fmla="*/ 0 h 26"/>
                <a:gd name="T12" fmla="*/ 17 w 33"/>
                <a:gd name="T13" fmla="*/ 0 h 26"/>
                <a:gd name="T14" fmla="*/ 17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339">
              <a:extLst>
                <a:ext uri="{FF2B5EF4-FFF2-40B4-BE49-F238E27FC236}">
                  <a16:creationId xmlns:a16="http://schemas.microsoft.com/office/drawing/2014/main" id="{C3E12403-9D4A-4C24-AB7D-1B66AFEF8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10 w 19"/>
                <a:gd name="T3" fmla="*/ 19 h 19"/>
                <a:gd name="T4" fmla="*/ 0 w 19"/>
                <a:gd name="T5" fmla="*/ 10 h 19"/>
                <a:gd name="T6" fmla="*/ 10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10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340">
              <a:extLst>
                <a:ext uri="{FF2B5EF4-FFF2-40B4-BE49-F238E27FC236}">
                  <a16:creationId xmlns:a16="http://schemas.microsoft.com/office/drawing/2014/main" id="{1CA8E2A2-FF46-49CC-ABB4-6DB1972AD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3641" y="4525386"/>
              <a:ext cx="39687" cy="39687"/>
            </a:xfrm>
            <a:custGeom>
              <a:avLst/>
              <a:gdLst>
                <a:gd name="T0" fmla="*/ 10 w 19"/>
                <a:gd name="T1" fmla="*/ 19 h 19"/>
                <a:gd name="T2" fmla="*/ 0 w 19"/>
                <a:gd name="T3" fmla="*/ 10 h 19"/>
                <a:gd name="T4" fmla="*/ 10 w 19"/>
                <a:gd name="T5" fmla="*/ 0 h 19"/>
                <a:gd name="T6" fmla="*/ 19 w 19"/>
                <a:gd name="T7" fmla="*/ 10 h 19"/>
                <a:gd name="T8" fmla="*/ 10 w 19"/>
                <a:gd name="T9" fmla="*/ 19 h 19"/>
                <a:gd name="T10" fmla="*/ 10 w 19"/>
                <a:gd name="T11" fmla="*/ 19 h 19"/>
                <a:gd name="T12" fmla="*/ 10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0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10" y="19"/>
                  </a:cubicBezTo>
                  <a:close/>
                  <a:moveTo>
                    <a:pt x="10" y="19"/>
                  </a:moveTo>
                  <a:cubicBezTo>
                    <a:pt x="10" y="19"/>
                    <a:pt x="10" y="19"/>
                    <a:pt x="10" y="1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341">
              <a:extLst>
                <a:ext uri="{FF2B5EF4-FFF2-40B4-BE49-F238E27FC236}">
                  <a16:creationId xmlns:a16="http://schemas.microsoft.com/office/drawing/2014/main" id="{92E3B2A9-62D5-46B8-A419-A57885BEF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3441" y="4580949"/>
              <a:ext cx="69850" cy="53975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342">
              <a:extLst>
                <a:ext uri="{FF2B5EF4-FFF2-40B4-BE49-F238E27FC236}">
                  <a16:creationId xmlns:a16="http://schemas.microsoft.com/office/drawing/2014/main" id="{FC764414-5E01-4ACB-8836-6DE4C3EC0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19 w 19"/>
                <a:gd name="T1" fmla="*/ 10 h 19"/>
                <a:gd name="T2" fmla="*/ 9 w 19"/>
                <a:gd name="T3" fmla="*/ 19 h 19"/>
                <a:gd name="T4" fmla="*/ 0 w 19"/>
                <a:gd name="T5" fmla="*/ 10 h 19"/>
                <a:gd name="T6" fmla="*/ 9 w 19"/>
                <a:gd name="T7" fmla="*/ 0 h 19"/>
                <a:gd name="T8" fmla="*/ 19 w 19"/>
                <a:gd name="T9" fmla="*/ 10 h 19"/>
                <a:gd name="T10" fmla="*/ 19 w 19"/>
                <a:gd name="T11" fmla="*/ 10 h 19"/>
                <a:gd name="T12" fmla="*/ 19 w 19"/>
                <a:gd name="T13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19" y="10"/>
                  </a:move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343">
              <a:extLst>
                <a:ext uri="{FF2B5EF4-FFF2-40B4-BE49-F238E27FC236}">
                  <a16:creationId xmlns:a16="http://schemas.microsoft.com/office/drawing/2014/main" id="{A3D0C924-9172-4CBC-A384-BA78022C3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9316" y="4525386"/>
              <a:ext cx="39687" cy="39687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10 h 19"/>
                <a:gd name="T4" fmla="*/ 9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9 w 19"/>
                <a:gd name="T11" fmla="*/ 19 h 19"/>
                <a:gd name="T12" fmla="*/ 9 w 19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9" y="19"/>
                  </a:moveTo>
                  <a:cubicBezTo>
                    <a:pt x="9" y="19"/>
                    <a:pt x="9" y="19"/>
                    <a:pt x="9" y="19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344">
              <a:extLst>
                <a:ext uri="{FF2B5EF4-FFF2-40B4-BE49-F238E27FC236}">
                  <a16:creationId xmlns:a16="http://schemas.microsoft.com/office/drawing/2014/main" id="{C7FE30E7-3DD7-41BC-8C5A-BB8BD1C77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2191" y="4306311"/>
              <a:ext cx="68262" cy="53975"/>
            </a:xfrm>
            <a:custGeom>
              <a:avLst/>
              <a:gdLst>
                <a:gd name="T0" fmla="*/ 16 w 32"/>
                <a:gd name="T1" fmla="*/ 0 h 26"/>
                <a:gd name="T2" fmla="*/ 0 w 32"/>
                <a:gd name="T3" fmla="*/ 16 h 26"/>
                <a:gd name="T4" fmla="*/ 0 w 32"/>
                <a:gd name="T5" fmla="*/ 26 h 26"/>
                <a:gd name="T6" fmla="*/ 32 w 32"/>
                <a:gd name="T7" fmla="*/ 26 h 26"/>
                <a:gd name="T8" fmla="*/ 32 w 32"/>
                <a:gd name="T9" fmla="*/ 16 h 26"/>
                <a:gd name="T10" fmla="*/ 16 w 32"/>
                <a:gd name="T11" fmla="*/ 0 h 26"/>
                <a:gd name="T12" fmla="*/ 16 w 32"/>
                <a:gd name="T13" fmla="*/ 0 h 26"/>
                <a:gd name="T14" fmla="*/ 16 w 32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345">
              <a:extLst>
                <a:ext uri="{FF2B5EF4-FFF2-40B4-BE49-F238E27FC236}">
                  <a16:creationId xmlns:a16="http://schemas.microsoft.com/office/drawing/2014/main" id="{2C75A0C7-170F-4A55-9700-9B9E3509F0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20 w 20"/>
                <a:gd name="T1" fmla="*/ 10 h 20"/>
                <a:gd name="T2" fmla="*/ 10 w 20"/>
                <a:gd name="T3" fmla="*/ 20 h 20"/>
                <a:gd name="T4" fmla="*/ 0 w 20"/>
                <a:gd name="T5" fmla="*/ 10 h 20"/>
                <a:gd name="T6" fmla="*/ 10 w 20"/>
                <a:gd name="T7" fmla="*/ 0 h 20"/>
                <a:gd name="T8" fmla="*/ 20 w 20"/>
                <a:gd name="T9" fmla="*/ 10 h 20"/>
                <a:gd name="T10" fmla="*/ 20 w 20"/>
                <a:gd name="T11" fmla="*/ 10 h 20"/>
                <a:gd name="T12" fmla="*/ 20 w 20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cubicBezTo>
                    <a:pt x="20" y="15"/>
                    <a:pt x="15" y="20"/>
                    <a:pt x="10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lose/>
                  <a:moveTo>
                    <a:pt x="20" y="10"/>
                  </a:moveTo>
                  <a:cubicBezTo>
                    <a:pt x="20" y="10"/>
                    <a:pt x="20" y="10"/>
                    <a:pt x="20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346">
              <a:extLst>
                <a:ext uri="{FF2B5EF4-FFF2-40B4-BE49-F238E27FC236}">
                  <a16:creationId xmlns:a16="http://schemas.microsoft.com/office/drawing/2014/main" id="{FA883FE5-E08E-4550-A139-4662CAE4A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4891" y="4250749"/>
              <a:ext cx="42862" cy="42862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0 h 20"/>
                <a:gd name="T8" fmla="*/ 10 w 20"/>
                <a:gd name="T9" fmla="*/ 20 h 20"/>
                <a:gd name="T10" fmla="*/ 10 w 20"/>
                <a:gd name="T11" fmla="*/ 20 h 20"/>
                <a:gd name="T12" fmla="*/ 10 w 20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5"/>
                    <a:pt x="15" y="20"/>
                    <a:pt x="10" y="20"/>
                  </a:cubicBezTo>
                  <a:close/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BEAF11E0-FCE8-4A6A-BED7-D68A320A18B9}"/>
              </a:ext>
            </a:extLst>
          </p:cNvPr>
          <p:cNvGrpSpPr/>
          <p:nvPr/>
        </p:nvGrpSpPr>
        <p:grpSpPr>
          <a:xfrm>
            <a:off x="4526828" y="4299961"/>
            <a:ext cx="373062" cy="287338"/>
            <a:chOff x="4526828" y="4299961"/>
            <a:chExt cx="373062" cy="287338"/>
          </a:xfrm>
        </p:grpSpPr>
        <p:sp>
          <p:nvSpPr>
            <p:cNvPr id="432" name="Freeform 347">
              <a:extLst>
                <a:ext uri="{FF2B5EF4-FFF2-40B4-BE49-F238E27FC236}">
                  <a16:creationId xmlns:a16="http://schemas.microsoft.com/office/drawing/2014/main" id="{A0C1945A-CECD-4D52-BFD4-8157F8450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03" y="4339649"/>
              <a:ext cx="39687" cy="42862"/>
            </a:xfrm>
            <a:custGeom>
              <a:avLst/>
              <a:gdLst>
                <a:gd name="T0" fmla="*/ 19 w 19"/>
                <a:gd name="T1" fmla="*/ 1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9 w 19"/>
                <a:gd name="T9" fmla="*/ 10 h 20"/>
                <a:gd name="T10" fmla="*/ 19 w 19"/>
                <a:gd name="T11" fmla="*/ 10 h 20"/>
                <a:gd name="T12" fmla="*/ 19 w 19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0">
                  <a:moveTo>
                    <a:pt x="19" y="10"/>
                  </a:moveTo>
                  <a:cubicBezTo>
                    <a:pt x="19" y="15"/>
                    <a:pt x="15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lose/>
                  <a:moveTo>
                    <a:pt x="19" y="10"/>
                  </a:moveTo>
                  <a:cubicBezTo>
                    <a:pt x="19" y="10"/>
                    <a:pt x="19" y="10"/>
                    <a:pt x="19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348">
              <a:extLst>
                <a:ext uri="{FF2B5EF4-FFF2-40B4-BE49-F238E27FC236}">
                  <a16:creationId xmlns:a16="http://schemas.microsoft.com/office/drawing/2014/main" id="{49D83FFF-03E4-4D61-AD6F-5631D58FE4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6828" y="4504749"/>
              <a:ext cx="373062" cy="82550"/>
            </a:xfrm>
            <a:custGeom>
              <a:avLst/>
              <a:gdLst>
                <a:gd name="T0" fmla="*/ 0 w 176"/>
                <a:gd name="T1" fmla="*/ 39 h 39"/>
                <a:gd name="T2" fmla="*/ 176 w 176"/>
                <a:gd name="T3" fmla="*/ 39 h 39"/>
                <a:gd name="T4" fmla="*/ 151 w 176"/>
                <a:gd name="T5" fmla="*/ 0 h 39"/>
                <a:gd name="T6" fmla="*/ 25 w 176"/>
                <a:gd name="T7" fmla="*/ 0 h 39"/>
                <a:gd name="T8" fmla="*/ 0 w 176"/>
                <a:gd name="T9" fmla="*/ 39 h 39"/>
                <a:gd name="T10" fmla="*/ 69 w 176"/>
                <a:gd name="T11" fmla="*/ 26 h 39"/>
                <a:gd name="T12" fmla="*/ 108 w 176"/>
                <a:gd name="T13" fmla="*/ 26 h 39"/>
                <a:gd name="T14" fmla="*/ 111 w 176"/>
                <a:gd name="T15" fmla="*/ 29 h 39"/>
                <a:gd name="T16" fmla="*/ 108 w 176"/>
                <a:gd name="T17" fmla="*/ 32 h 39"/>
                <a:gd name="T18" fmla="*/ 69 w 176"/>
                <a:gd name="T19" fmla="*/ 32 h 39"/>
                <a:gd name="T20" fmla="*/ 66 w 176"/>
                <a:gd name="T21" fmla="*/ 29 h 39"/>
                <a:gd name="T22" fmla="*/ 69 w 176"/>
                <a:gd name="T23" fmla="*/ 26 h 39"/>
                <a:gd name="T24" fmla="*/ 69 w 176"/>
                <a:gd name="T25" fmla="*/ 26 h 39"/>
                <a:gd name="T26" fmla="*/ 69 w 176"/>
                <a:gd name="T27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39">
                  <a:moveTo>
                    <a:pt x="0" y="39"/>
                  </a:moveTo>
                  <a:cubicBezTo>
                    <a:pt x="176" y="39"/>
                    <a:pt x="176" y="39"/>
                    <a:pt x="176" y="3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9"/>
                  </a:lnTo>
                  <a:close/>
                  <a:moveTo>
                    <a:pt x="69" y="26"/>
                  </a:moveTo>
                  <a:cubicBezTo>
                    <a:pt x="108" y="26"/>
                    <a:pt x="108" y="26"/>
                    <a:pt x="108" y="26"/>
                  </a:cubicBezTo>
                  <a:cubicBezTo>
                    <a:pt x="110" y="26"/>
                    <a:pt x="111" y="27"/>
                    <a:pt x="111" y="29"/>
                  </a:cubicBezTo>
                  <a:cubicBezTo>
                    <a:pt x="111" y="31"/>
                    <a:pt x="110" y="32"/>
                    <a:pt x="108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7" y="32"/>
                    <a:pt x="66" y="31"/>
                    <a:pt x="66" y="29"/>
                  </a:cubicBezTo>
                  <a:cubicBezTo>
                    <a:pt x="66" y="27"/>
                    <a:pt x="67" y="26"/>
                    <a:pt x="69" y="26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349">
              <a:extLst>
                <a:ext uri="{FF2B5EF4-FFF2-40B4-BE49-F238E27FC236}">
                  <a16:creationId xmlns:a16="http://schemas.microsoft.com/office/drawing/2014/main" id="{4BF40322-7FD1-4B9F-89BB-AB6B19A29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9228" y="4395211"/>
              <a:ext cx="69850" cy="53975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6 h 26"/>
                <a:gd name="T4" fmla="*/ 0 w 33"/>
                <a:gd name="T5" fmla="*/ 26 h 26"/>
                <a:gd name="T6" fmla="*/ 33 w 33"/>
                <a:gd name="T7" fmla="*/ 26 h 26"/>
                <a:gd name="T8" fmla="*/ 33 w 33"/>
                <a:gd name="T9" fmla="*/ 16 h 26"/>
                <a:gd name="T10" fmla="*/ 16 w 33"/>
                <a:gd name="T11" fmla="*/ 0 h 26"/>
                <a:gd name="T12" fmla="*/ 16 w 33"/>
                <a:gd name="T13" fmla="*/ 0 h 26"/>
                <a:gd name="T14" fmla="*/ 16 w 3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7" y="0"/>
                    <a:pt x="0" y="8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6" y="0"/>
                  </a:cubicBezTo>
                  <a:close/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350">
              <a:extLst>
                <a:ext uri="{FF2B5EF4-FFF2-40B4-BE49-F238E27FC236}">
                  <a16:creationId xmlns:a16="http://schemas.microsoft.com/office/drawing/2014/main" id="{4455EF84-770A-4C81-9E0C-461EF6070E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3978" y="4299961"/>
              <a:ext cx="260350" cy="192087"/>
            </a:xfrm>
            <a:custGeom>
              <a:avLst/>
              <a:gdLst>
                <a:gd name="T0" fmla="*/ 0 w 123"/>
                <a:gd name="T1" fmla="*/ 0 h 91"/>
                <a:gd name="T2" fmla="*/ 0 w 123"/>
                <a:gd name="T3" fmla="*/ 91 h 91"/>
                <a:gd name="T4" fmla="*/ 123 w 123"/>
                <a:gd name="T5" fmla="*/ 91 h 91"/>
                <a:gd name="T6" fmla="*/ 123 w 123"/>
                <a:gd name="T7" fmla="*/ 0 h 91"/>
                <a:gd name="T8" fmla="*/ 0 w 123"/>
                <a:gd name="T9" fmla="*/ 0 h 91"/>
                <a:gd name="T10" fmla="*/ 84 w 123"/>
                <a:gd name="T11" fmla="*/ 78 h 91"/>
                <a:gd name="T12" fmla="*/ 39 w 123"/>
                <a:gd name="T13" fmla="*/ 78 h 91"/>
                <a:gd name="T14" fmla="*/ 39 w 123"/>
                <a:gd name="T15" fmla="*/ 61 h 91"/>
                <a:gd name="T16" fmla="*/ 51 w 123"/>
                <a:gd name="T17" fmla="*/ 41 h 91"/>
                <a:gd name="T18" fmla="*/ 46 w 123"/>
                <a:gd name="T19" fmla="*/ 23 h 91"/>
                <a:gd name="T20" fmla="*/ 61 w 123"/>
                <a:gd name="T21" fmla="*/ 13 h 91"/>
                <a:gd name="T22" fmla="*/ 77 w 123"/>
                <a:gd name="T23" fmla="*/ 23 h 91"/>
                <a:gd name="T24" fmla="*/ 72 w 123"/>
                <a:gd name="T25" fmla="*/ 41 h 91"/>
                <a:gd name="T26" fmla="*/ 84 w 123"/>
                <a:gd name="T27" fmla="*/ 61 h 91"/>
                <a:gd name="T28" fmla="*/ 84 w 123"/>
                <a:gd name="T29" fmla="*/ 78 h 91"/>
                <a:gd name="T30" fmla="*/ 84 w 123"/>
                <a:gd name="T31" fmla="*/ 78 h 91"/>
                <a:gd name="T32" fmla="*/ 84 w 123"/>
                <a:gd name="T33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91">
                  <a:moveTo>
                    <a:pt x="0" y="0"/>
                  </a:moveTo>
                  <a:cubicBezTo>
                    <a:pt x="0" y="91"/>
                    <a:pt x="0" y="91"/>
                    <a:pt x="0" y="91"/>
                  </a:cubicBezTo>
                  <a:cubicBezTo>
                    <a:pt x="123" y="91"/>
                    <a:pt x="123" y="91"/>
                    <a:pt x="123" y="91"/>
                  </a:cubicBezTo>
                  <a:cubicBezTo>
                    <a:pt x="123" y="0"/>
                    <a:pt x="123" y="0"/>
                    <a:pt x="123" y="0"/>
                  </a:cubicBezTo>
                  <a:lnTo>
                    <a:pt x="0" y="0"/>
                  </a:lnTo>
                  <a:close/>
                  <a:moveTo>
                    <a:pt x="84" y="78"/>
                  </a:moveTo>
                  <a:cubicBezTo>
                    <a:pt x="39" y="78"/>
                    <a:pt x="39" y="78"/>
                    <a:pt x="39" y="78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53"/>
                    <a:pt x="43" y="45"/>
                    <a:pt x="51" y="41"/>
                  </a:cubicBezTo>
                  <a:cubicBezTo>
                    <a:pt x="46" y="37"/>
                    <a:pt x="44" y="30"/>
                    <a:pt x="46" y="23"/>
                  </a:cubicBezTo>
                  <a:cubicBezTo>
                    <a:pt x="48" y="17"/>
                    <a:pt x="55" y="13"/>
                    <a:pt x="61" y="13"/>
                  </a:cubicBezTo>
                  <a:cubicBezTo>
                    <a:pt x="68" y="13"/>
                    <a:pt x="74" y="17"/>
                    <a:pt x="77" y="23"/>
                  </a:cubicBezTo>
                  <a:cubicBezTo>
                    <a:pt x="79" y="30"/>
                    <a:pt x="77" y="37"/>
                    <a:pt x="72" y="41"/>
                  </a:cubicBezTo>
                  <a:cubicBezTo>
                    <a:pt x="79" y="45"/>
                    <a:pt x="84" y="53"/>
                    <a:pt x="84" y="61"/>
                  </a:cubicBezTo>
                  <a:lnTo>
                    <a:pt x="84" y="78"/>
                  </a:lnTo>
                  <a:close/>
                  <a:moveTo>
                    <a:pt x="84" y="78"/>
                  </a:moveTo>
                  <a:cubicBezTo>
                    <a:pt x="84" y="78"/>
                    <a:pt x="84" y="78"/>
                    <a:pt x="84" y="7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C07736F7-60C1-480A-B3A3-2C4B4F3E84EA}"/>
              </a:ext>
            </a:extLst>
          </p:cNvPr>
          <p:cNvGrpSpPr/>
          <p:nvPr/>
        </p:nvGrpSpPr>
        <p:grpSpPr>
          <a:xfrm>
            <a:off x="3487809" y="4307899"/>
            <a:ext cx="304800" cy="269874"/>
            <a:chOff x="3556866" y="4307899"/>
            <a:chExt cx="304800" cy="269874"/>
          </a:xfrm>
        </p:grpSpPr>
        <p:sp>
          <p:nvSpPr>
            <p:cNvPr id="436" name="Freeform 351">
              <a:extLst>
                <a:ext uri="{FF2B5EF4-FFF2-40B4-BE49-F238E27FC236}">
                  <a16:creationId xmlns:a16="http://schemas.microsoft.com/office/drawing/2014/main" id="{319D760D-93F3-4E19-903C-4FB914916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2278" y="4404736"/>
              <a:ext cx="55562" cy="44450"/>
            </a:xfrm>
            <a:custGeom>
              <a:avLst/>
              <a:gdLst>
                <a:gd name="T0" fmla="*/ 13 w 26"/>
                <a:gd name="T1" fmla="*/ 0 h 21"/>
                <a:gd name="T2" fmla="*/ 0 w 26"/>
                <a:gd name="T3" fmla="*/ 13 h 21"/>
                <a:gd name="T4" fmla="*/ 0 w 26"/>
                <a:gd name="T5" fmla="*/ 21 h 21"/>
                <a:gd name="T6" fmla="*/ 26 w 26"/>
                <a:gd name="T7" fmla="*/ 21 h 21"/>
                <a:gd name="T8" fmla="*/ 26 w 26"/>
                <a:gd name="T9" fmla="*/ 13 h 21"/>
                <a:gd name="T10" fmla="*/ 13 w 26"/>
                <a:gd name="T11" fmla="*/ 0 h 21"/>
                <a:gd name="T12" fmla="*/ 13 w 26"/>
                <a:gd name="T13" fmla="*/ 0 h 21"/>
                <a:gd name="T14" fmla="*/ 13 w 26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1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352">
              <a:extLst>
                <a:ext uri="{FF2B5EF4-FFF2-40B4-BE49-F238E27FC236}">
                  <a16:creationId xmlns:a16="http://schemas.microsoft.com/office/drawing/2014/main" id="{0A3A4AE4-5D51-4795-B34D-D1FA771C0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3391" y="4360286"/>
              <a:ext cx="33337" cy="34925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16 h 16"/>
                <a:gd name="T4" fmla="*/ 0 w 16"/>
                <a:gd name="T5" fmla="*/ 8 h 16"/>
                <a:gd name="T6" fmla="*/ 8 w 16"/>
                <a:gd name="T7" fmla="*/ 0 h 16"/>
                <a:gd name="T8" fmla="*/ 16 w 16"/>
                <a:gd name="T9" fmla="*/ 8 h 16"/>
                <a:gd name="T10" fmla="*/ 16 w 16"/>
                <a:gd name="T11" fmla="*/ 8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cubicBezTo>
                    <a:pt x="16" y="12"/>
                    <a:pt x="12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353">
              <a:extLst>
                <a:ext uri="{FF2B5EF4-FFF2-40B4-BE49-F238E27FC236}">
                  <a16:creationId xmlns:a16="http://schemas.microsoft.com/office/drawing/2014/main" id="{5F8874BE-030D-49D0-8A52-F94D2BFB8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866" y="4307899"/>
              <a:ext cx="304800" cy="193675"/>
            </a:xfrm>
            <a:custGeom>
              <a:avLst/>
              <a:gdLst>
                <a:gd name="T0" fmla="*/ 144 w 144"/>
                <a:gd name="T1" fmla="*/ 0 h 92"/>
                <a:gd name="T2" fmla="*/ 0 w 144"/>
                <a:gd name="T3" fmla="*/ 0 h 92"/>
                <a:gd name="T4" fmla="*/ 0 w 144"/>
                <a:gd name="T5" fmla="*/ 92 h 92"/>
                <a:gd name="T6" fmla="*/ 144 w 144"/>
                <a:gd name="T7" fmla="*/ 92 h 92"/>
                <a:gd name="T8" fmla="*/ 144 w 144"/>
                <a:gd name="T9" fmla="*/ 0 h 92"/>
                <a:gd name="T10" fmla="*/ 90 w 144"/>
                <a:gd name="T11" fmla="*/ 72 h 92"/>
                <a:gd name="T12" fmla="*/ 54 w 144"/>
                <a:gd name="T13" fmla="*/ 72 h 92"/>
                <a:gd name="T14" fmla="*/ 54 w 144"/>
                <a:gd name="T15" fmla="*/ 59 h 92"/>
                <a:gd name="T16" fmla="*/ 64 w 144"/>
                <a:gd name="T17" fmla="*/ 43 h 92"/>
                <a:gd name="T18" fmla="*/ 60 w 144"/>
                <a:gd name="T19" fmla="*/ 29 h 92"/>
                <a:gd name="T20" fmla="*/ 72 w 144"/>
                <a:gd name="T21" fmla="*/ 20 h 92"/>
                <a:gd name="T22" fmla="*/ 84 w 144"/>
                <a:gd name="T23" fmla="*/ 29 h 92"/>
                <a:gd name="T24" fmla="*/ 80 w 144"/>
                <a:gd name="T25" fmla="*/ 43 h 92"/>
                <a:gd name="T26" fmla="*/ 90 w 144"/>
                <a:gd name="T27" fmla="*/ 59 h 92"/>
                <a:gd name="T28" fmla="*/ 90 w 144"/>
                <a:gd name="T29" fmla="*/ 72 h 92"/>
                <a:gd name="T30" fmla="*/ 90 w 144"/>
                <a:gd name="T31" fmla="*/ 72 h 92"/>
                <a:gd name="T32" fmla="*/ 90 w 144"/>
                <a:gd name="T3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92">
                  <a:moveTo>
                    <a:pt x="1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4" y="92"/>
                    <a:pt x="144" y="92"/>
                    <a:pt x="144" y="92"/>
                  </a:cubicBezTo>
                  <a:lnTo>
                    <a:pt x="144" y="0"/>
                  </a:lnTo>
                  <a:close/>
                  <a:moveTo>
                    <a:pt x="90" y="72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2"/>
                    <a:pt x="58" y="46"/>
                    <a:pt x="64" y="43"/>
                  </a:cubicBezTo>
                  <a:cubicBezTo>
                    <a:pt x="60" y="39"/>
                    <a:pt x="58" y="34"/>
                    <a:pt x="60" y="29"/>
                  </a:cubicBezTo>
                  <a:cubicBezTo>
                    <a:pt x="62" y="24"/>
                    <a:pt x="67" y="20"/>
                    <a:pt x="72" y="20"/>
                  </a:cubicBezTo>
                  <a:cubicBezTo>
                    <a:pt x="77" y="20"/>
                    <a:pt x="82" y="24"/>
                    <a:pt x="84" y="29"/>
                  </a:cubicBezTo>
                  <a:cubicBezTo>
                    <a:pt x="86" y="34"/>
                    <a:pt x="84" y="39"/>
                    <a:pt x="80" y="43"/>
                  </a:cubicBezTo>
                  <a:cubicBezTo>
                    <a:pt x="86" y="46"/>
                    <a:pt x="90" y="52"/>
                    <a:pt x="90" y="59"/>
                  </a:cubicBezTo>
                  <a:lnTo>
                    <a:pt x="90" y="72"/>
                  </a:lnTo>
                  <a:close/>
                  <a:moveTo>
                    <a:pt x="90" y="72"/>
                  </a:moveTo>
                  <a:cubicBezTo>
                    <a:pt x="90" y="72"/>
                    <a:pt x="90" y="72"/>
                    <a:pt x="90" y="7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354">
              <a:extLst>
                <a:ext uri="{FF2B5EF4-FFF2-40B4-BE49-F238E27FC236}">
                  <a16:creationId xmlns:a16="http://schemas.microsoft.com/office/drawing/2014/main" id="{02B6F89D-01ED-46BB-8B31-AD799FD02C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4178" y="4512686"/>
              <a:ext cx="131762" cy="65087"/>
            </a:xfrm>
            <a:custGeom>
              <a:avLst/>
              <a:gdLst>
                <a:gd name="T0" fmla="*/ 59 w 62"/>
                <a:gd name="T1" fmla="*/ 26 h 31"/>
                <a:gd name="T2" fmla="*/ 34 w 62"/>
                <a:gd name="T3" fmla="*/ 26 h 31"/>
                <a:gd name="T4" fmla="*/ 34 w 62"/>
                <a:gd name="T5" fmla="*/ 0 h 31"/>
                <a:gd name="T6" fmla="*/ 28 w 62"/>
                <a:gd name="T7" fmla="*/ 0 h 31"/>
                <a:gd name="T8" fmla="*/ 28 w 62"/>
                <a:gd name="T9" fmla="*/ 26 h 31"/>
                <a:gd name="T10" fmla="*/ 3 w 62"/>
                <a:gd name="T11" fmla="*/ 26 h 31"/>
                <a:gd name="T12" fmla="*/ 0 w 62"/>
                <a:gd name="T13" fmla="*/ 29 h 31"/>
                <a:gd name="T14" fmla="*/ 3 w 62"/>
                <a:gd name="T15" fmla="*/ 31 h 31"/>
                <a:gd name="T16" fmla="*/ 59 w 62"/>
                <a:gd name="T17" fmla="*/ 31 h 31"/>
                <a:gd name="T18" fmla="*/ 62 w 62"/>
                <a:gd name="T19" fmla="*/ 29 h 31"/>
                <a:gd name="T20" fmla="*/ 59 w 62"/>
                <a:gd name="T21" fmla="*/ 26 h 31"/>
                <a:gd name="T22" fmla="*/ 59 w 62"/>
                <a:gd name="T23" fmla="*/ 26 h 31"/>
                <a:gd name="T24" fmla="*/ 59 w 62"/>
                <a:gd name="T25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59" y="26"/>
                  </a:moveTo>
                  <a:cubicBezTo>
                    <a:pt x="34" y="26"/>
                    <a:pt x="34" y="26"/>
                    <a:pt x="34" y="2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0" y="30"/>
                    <a:pt x="1" y="31"/>
                    <a:pt x="3" y="3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1" y="31"/>
                    <a:pt x="62" y="30"/>
                    <a:pt x="62" y="29"/>
                  </a:cubicBezTo>
                  <a:cubicBezTo>
                    <a:pt x="62" y="27"/>
                    <a:pt x="61" y="26"/>
                    <a:pt x="59" y="26"/>
                  </a:cubicBezTo>
                  <a:close/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" name="Freeform 355">
            <a:extLst>
              <a:ext uri="{FF2B5EF4-FFF2-40B4-BE49-F238E27FC236}">
                <a16:creationId xmlns:a16="http://schemas.microsoft.com/office/drawing/2014/main" id="{2A08EB33-6BC1-4621-995B-B18D81B8FDE0}"/>
              </a:ext>
            </a:extLst>
          </p:cNvPr>
          <p:cNvSpPr>
            <a:spLocks noEditPoints="1"/>
          </p:cNvSpPr>
          <p:nvPr/>
        </p:nvSpPr>
        <p:spPr bwMode="auto">
          <a:xfrm>
            <a:off x="10421216" y="3690361"/>
            <a:ext cx="42862" cy="44450"/>
          </a:xfrm>
          <a:custGeom>
            <a:avLst/>
            <a:gdLst>
              <a:gd name="T0" fmla="*/ 20 w 20"/>
              <a:gd name="T1" fmla="*/ 10 h 21"/>
              <a:gd name="T2" fmla="*/ 10 w 20"/>
              <a:gd name="T3" fmla="*/ 21 h 21"/>
              <a:gd name="T4" fmla="*/ 0 w 20"/>
              <a:gd name="T5" fmla="*/ 10 h 21"/>
              <a:gd name="T6" fmla="*/ 10 w 20"/>
              <a:gd name="T7" fmla="*/ 0 h 21"/>
              <a:gd name="T8" fmla="*/ 20 w 20"/>
              <a:gd name="T9" fmla="*/ 10 h 21"/>
              <a:gd name="T10" fmla="*/ 20 w 20"/>
              <a:gd name="T11" fmla="*/ 10 h 21"/>
              <a:gd name="T12" fmla="*/ 20 w 20"/>
              <a:gd name="T13" fmla="*/ 1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21">
                <a:moveTo>
                  <a:pt x="20" y="10"/>
                </a:moveTo>
                <a:cubicBezTo>
                  <a:pt x="20" y="16"/>
                  <a:pt x="16" y="21"/>
                  <a:pt x="10" y="21"/>
                </a:cubicBezTo>
                <a:cubicBezTo>
                  <a:pt x="4" y="21"/>
                  <a:pt x="0" y="16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16" y="0"/>
                  <a:pt x="20" y="5"/>
                  <a:pt x="20" y="10"/>
                </a:cubicBezTo>
                <a:close/>
                <a:moveTo>
                  <a:pt x="20" y="10"/>
                </a:moveTo>
                <a:cubicBezTo>
                  <a:pt x="20" y="10"/>
                  <a:pt x="20" y="10"/>
                  <a:pt x="20" y="10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356">
            <a:extLst>
              <a:ext uri="{FF2B5EF4-FFF2-40B4-BE49-F238E27FC236}">
                <a16:creationId xmlns:a16="http://schemas.microsoft.com/office/drawing/2014/main" id="{E96145CE-7409-4D2F-8446-01F336387847}"/>
              </a:ext>
            </a:extLst>
          </p:cNvPr>
          <p:cNvSpPr>
            <a:spLocks noEditPoints="1"/>
          </p:cNvSpPr>
          <p:nvPr/>
        </p:nvSpPr>
        <p:spPr bwMode="auto">
          <a:xfrm>
            <a:off x="10514878" y="3742749"/>
            <a:ext cx="50800" cy="50800"/>
          </a:xfrm>
          <a:custGeom>
            <a:avLst/>
            <a:gdLst>
              <a:gd name="T0" fmla="*/ 7 w 24"/>
              <a:gd name="T1" fmla="*/ 21 h 24"/>
              <a:gd name="T2" fmla="*/ 21 w 24"/>
              <a:gd name="T3" fmla="*/ 17 h 24"/>
              <a:gd name="T4" fmla="*/ 17 w 24"/>
              <a:gd name="T5" fmla="*/ 3 h 24"/>
              <a:gd name="T6" fmla="*/ 3 w 24"/>
              <a:gd name="T7" fmla="*/ 7 h 24"/>
              <a:gd name="T8" fmla="*/ 7 w 24"/>
              <a:gd name="T9" fmla="*/ 21 h 24"/>
              <a:gd name="T10" fmla="*/ 7 w 24"/>
              <a:gd name="T11" fmla="*/ 21 h 24"/>
              <a:gd name="T12" fmla="*/ 7 w 24"/>
              <a:gd name="T13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7" y="21"/>
                </a:moveTo>
                <a:cubicBezTo>
                  <a:pt x="12" y="24"/>
                  <a:pt x="18" y="22"/>
                  <a:pt x="21" y="17"/>
                </a:cubicBezTo>
                <a:cubicBezTo>
                  <a:pt x="24" y="12"/>
                  <a:pt x="22" y="6"/>
                  <a:pt x="17" y="3"/>
                </a:cubicBezTo>
                <a:cubicBezTo>
                  <a:pt x="12" y="0"/>
                  <a:pt x="6" y="2"/>
                  <a:pt x="3" y="7"/>
                </a:cubicBezTo>
                <a:cubicBezTo>
                  <a:pt x="0" y="12"/>
                  <a:pt x="2" y="18"/>
                  <a:pt x="7" y="21"/>
                </a:cubicBezTo>
                <a:close/>
                <a:moveTo>
                  <a:pt x="7" y="21"/>
                </a:moveTo>
                <a:cubicBezTo>
                  <a:pt x="7" y="21"/>
                  <a:pt x="7" y="21"/>
                  <a:pt x="7" y="2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357">
            <a:extLst>
              <a:ext uri="{FF2B5EF4-FFF2-40B4-BE49-F238E27FC236}">
                <a16:creationId xmlns:a16="http://schemas.microsoft.com/office/drawing/2014/main" id="{3B717C57-4BA8-4F93-9481-D8528DBF5C42}"/>
              </a:ext>
            </a:extLst>
          </p:cNvPr>
          <p:cNvSpPr>
            <a:spLocks noEditPoints="1"/>
          </p:cNvSpPr>
          <p:nvPr/>
        </p:nvSpPr>
        <p:spPr bwMode="auto">
          <a:xfrm>
            <a:off x="10514878" y="3631624"/>
            <a:ext cx="50800" cy="50800"/>
          </a:xfrm>
          <a:custGeom>
            <a:avLst/>
            <a:gdLst>
              <a:gd name="T0" fmla="*/ 17 w 24"/>
              <a:gd name="T1" fmla="*/ 21 h 24"/>
              <a:gd name="T2" fmla="*/ 21 w 24"/>
              <a:gd name="T3" fmla="*/ 7 h 24"/>
              <a:gd name="T4" fmla="*/ 7 w 24"/>
              <a:gd name="T5" fmla="*/ 3 h 24"/>
              <a:gd name="T6" fmla="*/ 3 w 24"/>
              <a:gd name="T7" fmla="*/ 17 h 24"/>
              <a:gd name="T8" fmla="*/ 17 w 24"/>
              <a:gd name="T9" fmla="*/ 21 h 24"/>
              <a:gd name="T10" fmla="*/ 17 w 24"/>
              <a:gd name="T11" fmla="*/ 21 h 24"/>
              <a:gd name="T12" fmla="*/ 17 w 24"/>
              <a:gd name="T13" fmla="*/ 2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17" y="21"/>
                </a:moveTo>
                <a:cubicBezTo>
                  <a:pt x="22" y="18"/>
                  <a:pt x="24" y="12"/>
                  <a:pt x="21" y="7"/>
                </a:cubicBezTo>
                <a:cubicBezTo>
                  <a:pt x="18" y="2"/>
                  <a:pt x="12" y="0"/>
                  <a:pt x="7" y="3"/>
                </a:cubicBezTo>
                <a:cubicBezTo>
                  <a:pt x="2" y="6"/>
                  <a:pt x="0" y="12"/>
                  <a:pt x="3" y="17"/>
                </a:cubicBezTo>
                <a:cubicBezTo>
                  <a:pt x="6" y="22"/>
                  <a:pt x="12" y="24"/>
                  <a:pt x="17" y="21"/>
                </a:cubicBezTo>
                <a:close/>
                <a:moveTo>
                  <a:pt x="17" y="21"/>
                </a:moveTo>
                <a:cubicBezTo>
                  <a:pt x="17" y="21"/>
                  <a:pt x="17" y="21"/>
                  <a:pt x="17" y="2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358">
            <a:extLst>
              <a:ext uri="{FF2B5EF4-FFF2-40B4-BE49-F238E27FC236}">
                <a16:creationId xmlns:a16="http://schemas.microsoft.com/office/drawing/2014/main" id="{05C66866-DC03-498B-BBC3-BB930DD3193E}"/>
              </a:ext>
            </a:extLst>
          </p:cNvPr>
          <p:cNvSpPr>
            <a:spLocks noEditPoints="1"/>
          </p:cNvSpPr>
          <p:nvPr/>
        </p:nvSpPr>
        <p:spPr bwMode="auto">
          <a:xfrm>
            <a:off x="10376766" y="3590349"/>
            <a:ext cx="242887" cy="244475"/>
          </a:xfrm>
          <a:custGeom>
            <a:avLst/>
            <a:gdLst>
              <a:gd name="T0" fmla="*/ 58 w 115"/>
              <a:gd name="T1" fmla="*/ 0 h 115"/>
              <a:gd name="T2" fmla="*/ 0 w 115"/>
              <a:gd name="T3" fmla="*/ 57 h 115"/>
              <a:gd name="T4" fmla="*/ 58 w 115"/>
              <a:gd name="T5" fmla="*/ 115 h 115"/>
              <a:gd name="T6" fmla="*/ 115 w 115"/>
              <a:gd name="T7" fmla="*/ 57 h 115"/>
              <a:gd name="T8" fmla="*/ 58 w 115"/>
              <a:gd name="T9" fmla="*/ 0 h 115"/>
              <a:gd name="T10" fmla="*/ 45 w 115"/>
              <a:gd name="T11" fmla="*/ 57 h 115"/>
              <a:gd name="T12" fmla="*/ 44 w 115"/>
              <a:gd name="T13" fmla="*/ 63 h 115"/>
              <a:gd name="T14" fmla="*/ 66 w 115"/>
              <a:gd name="T15" fmla="*/ 75 h 115"/>
              <a:gd name="T16" fmla="*/ 85 w 115"/>
              <a:gd name="T17" fmla="*/ 72 h 115"/>
              <a:gd name="T18" fmla="*/ 89 w 115"/>
              <a:gd name="T19" fmla="*/ 91 h 115"/>
              <a:gd name="T20" fmla="*/ 71 w 115"/>
              <a:gd name="T21" fmla="*/ 97 h 115"/>
              <a:gd name="T22" fmla="*/ 64 w 115"/>
              <a:gd name="T23" fmla="*/ 79 h 115"/>
              <a:gd name="T24" fmla="*/ 42 w 115"/>
              <a:gd name="T25" fmla="*/ 66 h 115"/>
              <a:gd name="T26" fmla="*/ 26 w 115"/>
              <a:gd name="T27" fmla="*/ 71 h 115"/>
              <a:gd name="T28" fmla="*/ 17 w 115"/>
              <a:gd name="T29" fmla="*/ 57 h 115"/>
              <a:gd name="T30" fmla="*/ 26 w 115"/>
              <a:gd name="T31" fmla="*/ 44 h 115"/>
              <a:gd name="T32" fmla="*/ 42 w 115"/>
              <a:gd name="T33" fmla="*/ 49 h 115"/>
              <a:gd name="T34" fmla="*/ 64 w 115"/>
              <a:gd name="T35" fmla="*/ 36 h 115"/>
              <a:gd name="T36" fmla="*/ 71 w 115"/>
              <a:gd name="T37" fmla="*/ 18 h 115"/>
              <a:gd name="T38" fmla="*/ 89 w 115"/>
              <a:gd name="T39" fmla="*/ 24 h 115"/>
              <a:gd name="T40" fmla="*/ 85 w 115"/>
              <a:gd name="T41" fmla="*/ 43 h 115"/>
              <a:gd name="T42" fmla="*/ 66 w 115"/>
              <a:gd name="T43" fmla="*/ 40 h 115"/>
              <a:gd name="T44" fmla="*/ 44 w 115"/>
              <a:gd name="T45" fmla="*/ 52 h 115"/>
              <a:gd name="T46" fmla="*/ 45 w 115"/>
              <a:gd name="T47" fmla="*/ 57 h 115"/>
              <a:gd name="T48" fmla="*/ 45 w 115"/>
              <a:gd name="T49" fmla="*/ 57 h 115"/>
              <a:gd name="T50" fmla="*/ 45 w 115"/>
              <a:gd name="T51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" h="115">
                <a:moveTo>
                  <a:pt x="58" y="0"/>
                </a:moveTo>
                <a:cubicBezTo>
                  <a:pt x="26" y="0"/>
                  <a:pt x="0" y="26"/>
                  <a:pt x="0" y="57"/>
                </a:cubicBezTo>
                <a:cubicBezTo>
                  <a:pt x="0" y="89"/>
                  <a:pt x="26" y="115"/>
                  <a:pt x="58" y="115"/>
                </a:cubicBezTo>
                <a:cubicBezTo>
                  <a:pt x="89" y="115"/>
                  <a:pt x="115" y="89"/>
                  <a:pt x="115" y="57"/>
                </a:cubicBezTo>
                <a:cubicBezTo>
                  <a:pt x="115" y="26"/>
                  <a:pt x="89" y="0"/>
                  <a:pt x="58" y="0"/>
                </a:cubicBezTo>
                <a:close/>
                <a:moveTo>
                  <a:pt x="45" y="57"/>
                </a:moveTo>
                <a:cubicBezTo>
                  <a:pt x="45" y="59"/>
                  <a:pt x="45" y="61"/>
                  <a:pt x="44" y="63"/>
                </a:cubicBezTo>
                <a:cubicBezTo>
                  <a:pt x="66" y="75"/>
                  <a:pt x="66" y="75"/>
                  <a:pt x="66" y="75"/>
                </a:cubicBezTo>
                <a:cubicBezTo>
                  <a:pt x="70" y="69"/>
                  <a:pt x="79" y="68"/>
                  <a:pt x="85" y="72"/>
                </a:cubicBezTo>
                <a:cubicBezTo>
                  <a:pt x="91" y="76"/>
                  <a:pt x="93" y="85"/>
                  <a:pt x="89" y="91"/>
                </a:cubicBezTo>
                <a:cubicBezTo>
                  <a:pt x="86" y="98"/>
                  <a:pt x="77" y="100"/>
                  <a:pt x="71" y="97"/>
                </a:cubicBezTo>
                <a:cubicBezTo>
                  <a:pt x="64" y="94"/>
                  <a:pt x="61" y="86"/>
                  <a:pt x="64" y="79"/>
                </a:cubicBezTo>
                <a:cubicBezTo>
                  <a:pt x="42" y="66"/>
                  <a:pt x="42" y="66"/>
                  <a:pt x="42" y="66"/>
                </a:cubicBezTo>
                <a:cubicBezTo>
                  <a:pt x="38" y="71"/>
                  <a:pt x="32" y="73"/>
                  <a:pt x="26" y="71"/>
                </a:cubicBezTo>
                <a:cubicBezTo>
                  <a:pt x="21" y="69"/>
                  <a:pt x="17" y="64"/>
                  <a:pt x="17" y="57"/>
                </a:cubicBezTo>
                <a:cubicBezTo>
                  <a:pt x="17" y="51"/>
                  <a:pt x="21" y="46"/>
                  <a:pt x="26" y="44"/>
                </a:cubicBezTo>
                <a:cubicBezTo>
                  <a:pt x="32" y="42"/>
                  <a:pt x="38" y="44"/>
                  <a:pt x="42" y="49"/>
                </a:cubicBezTo>
                <a:cubicBezTo>
                  <a:pt x="64" y="36"/>
                  <a:pt x="64" y="36"/>
                  <a:pt x="64" y="36"/>
                </a:cubicBezTo>
                <a:cubicBezTo>
                  <a:pt x="61" y="29"/>
                  <a:pt x="64" y="21"/>
                  <a:pt x="71" y="18"/>
                </a:cubicBezTo>
                <a:cubicBezTo>
                  <a:pt x="77" y="15"/>
                  <a:pt x="86" y="17"/>
                  <a:pt x="89" y="24"/>
                </a:cubicBezTo>
                <a:cubicBezTo>
                  <a:pt x="93" y="30"/>
                  <a:pt x="91" y="39"/>
                  <a:pt x="85" y="43"/>
                </a:cubicBezTo>
                <a:cubicBezTo>
                  <a:pt x="79" y="47"/>
                  <a:pt x="70" y="46"/>
                  <a:pt x="66" y="40"/>
                </a:cubicBezTo>
                <a:cubicBezTo>
                  <a:pt x="44" y="52"/>
                  <a:pt x="44" y="52"/>
                  <a:pt x="44" y="52"/>
                </a:cubicBezTo>
                <a:cubicBezTo>
                  <a:pt x="45" y="54"/>
                  <a:pt x="45" y="56"/>
                  <a:pt x="45" y="57"/>
                </a:cubicBezTo>
                <a:close/>
                <a:moveTo>
                  <a:pt x="45" y="57"/>
                </a:moveTo>
                <a:cubicBezTo>
                  <a:pt x="45" y="57"/>
                  <a:pt x="45" y="57"/>
                  <a:pt x="45" y="57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4484D86A-1243-48D6-97E1-39647C1665B0}"/>
              </a:ext>
            </a:extLst>
          </p:cNvPr>
          <p:cNvGrpSpPr/>
          <p:nvPr/>
        </p:nvGrpSpPr>
        <p:grpSpPr>
          <a:xfrm>
            <a:off x="9805266" y="4885749"/>
            <a:ext cx="223837" cy="366712"/>
            <a:chOff x="9805266" y="4885749"/>
            <a:chExt cx="223837" cy="366712"/>
          </a:xfrm>
        </p:grpSpPr>
        <p:sp>
          <p:nvSpPr>
            <p:cNvPr id="444" name="Freeform 359">
              <a:extLst>
                <a:ext uri="{FF2B5EF4-FFF2-40B4-BE49-F238E27FC236}">
                  <a16:creationId xmlns:a16="http://schemas.microsoft.com/office/drawing/2014/main" id="{5ABCEAA9-62E2-45F5-8925-845E33A06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9891" y="4885749"/>
              <a:ext cx="49212" cy="142875"/>
            </a:xfrm>
            <a:custGeom>
              <a:avLst/>
              <a:gdLst>
                <a:gd name="T0" fmla="*/ 0 w 23"/>
                <a:gd name="T1" fmla="*/ 64 h 68"/>
                <a:gd name="T2" fmla="*/ 4 w 23"/>
                <a:gd name="T3" fmla="*/ 68 h 68"/>
                <a:gd name="T4" fmla="*/ 4 w 23"/>
                <a:gd name="T5" fmla="*/ 0 h 68"/>
                <a:gd name="T6" fmla="*/ 0 w 23"/>
                <a:gd name="T7" fmla="*/ 4 h 68"/>
                <a:gd name="T8" fmla="*/ 0 w 23"/>
                <a:gd name="T9" fmla="*/ 64 h 68"/>
                <a:gd name="T10" fmla="*/ 0 w 23"/>
                <a:gd name="T11" fmla="*/ 64 h 68"/>
                <a:gd name="T12" fmla="*/ 0 w 23"/>
                <a:gd name="T1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8">
                  <a:moveTo>
                    <a:pt x="0" y="64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3" y="49"/>
                    <a:pt x="23" y="19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6" y="21"/>
                    <a:pt x="16" y="47"/>
                    <a:pt x="0" y="64"/>
                  </a:cubicBezTo>
                  <a:close/>
                  <a:moveTo>
                    <a:pt x="0" y="64"/>
                  </a:moveTo>
                  <a:cubicBezTo>
                    <a:pt x="0" y="64"/>
                    <a:pt x="0" y="64"/>
                    <a:pt x="0" y="6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360">
              <a:extLst>
                <a:ext uri="{FF2B5EF4-FFF2-40B4-BE49-F238E27FC236}">
                  <a16:creationId xmlns:a16="http://schemas.microsoft.com/office/drawing/2014/main" id="{75086844-CD2C-4345-8DAE-C5FF65B39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8603" y="5122286"/>
              <a:ext cx="69850" cy="130175"/>
            </a:xfrm>
            <a:custGeom>
              <a:avLst/>
              <a:gdLst>
                <a:gd name="T0" fmla="*/ 0 w 44"/>
                <a:gd name="T1" fmla="*/ 82 h 82"/>
                <a:gd name="T2" fmla="*/ 44 w 44"/>
                <a:gd name="T3" fmla="*/ 25 h 82"/>
                <a:gd name="T4" fmla="*/ 25 w 44"/>
                <a:gd name="T5" fmla="*/ 0 h 82"/>
                <a:gd name="T6" fmla="*/ 0 w 44"/>
                <a:gd name="T7" fmla="*/ 82 h 82"/>
                <a:gd name="T8" fmla="*/ 0 w 44"/>
                <a:gd name="T9" fmla="*/ 82 h 82"/>
                <a:gd name="T10" fmla="*/ 0 w 44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0" y="82"/>
                  </a:moveTo>
                  <a:lnTo>
                    <a:pt x="44" y="25"/>
                  </a:lnTo>
                  <a:lnTo>
                    <a:pt x="25" y="0"/>
                  </a:lnTo>
                  <a:lnTo>
                    <a:pt x="0" y="82"/>
                  </a:lnTo>
                  <a:close/>
                  <a:moveTo>
                    <a:pt x="0" y="82"/>
                  </a:moveTo>
                  <a:lnTo>
                    <a:pt x="0" y="8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361">
              <a:extLst>
                <a:ext uri="{FF2B5EF4-FFF2-40B4-BE49-F238E27FC236}">
                  <a16:creationId xmlns:a16="http://schemas.microsoft.com/office/drawing/2014/main" id="{652EDE4E-7BD4-4333-91BE-98BBE6FB1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8603" y="5122286"/>
              <a:ext cx="69850" cy="130175"/>
            </a:xfrm>
            <a:custGeom>
              <a:avLst/>
              <a:gdLst>
                <a:gd name="T0" fmla="*/ 0 w 44"/>
                <a:gd name="T1" fmla="*/ 82 h 82"/>
                <a:gd name="T2" fmla="*/ 44 w 44"/>
                <a:gd name="T3" fmla="*/ 25 h 82"/>
                <a:gd name="T4" fmla="*/ 25 w 44"/>
                <a:gd name="T5" fmla="*/ 0 h 82"/>
                <a:gd name="T6" fmla="*/ 0 w 44"/>
                <a:gd name="T7" fmla="*/ 82 h 82"/>
                <a:gd name="T8" fmla="*/ 0 w 44"/>
                <a:gd name="T9" fmla="*/ 82 h 82"/>
                <a:gd name="T10" fmla="*/ 0 w 44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0" y="82"/>
                  </a:moveTo>
                  <a:lnTo>
                    <a:pt x="44" y="25"/>
                  </a:lnTo>
                  <a:lnTo>
                    <a:pt x="25" y="0"/>
                  </a:lnTo>
                  <a:lnTo>
                    <a:pt x="0" y="82"/>
                  </a:lnTo>
                  <a:moveTo>
                    <a:pt x="0" y="82"/>
                  </a:moveTo>
                  <a:lnTo>
                    <a:pt x="0" y="82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362">
              <a:extLst>
                <a:ext uri="{FF2B5EF4-FFF2-40B4-BE49-F238E27FC236}">
                  <a16:creationId xmlns:a16="http://schemas.microsoft.com/office/drawing/2014/main" id="{7E1A63F3-0765-478B-8D59-3AE1348F3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991" y="5115936"/>
              <a:ext cx="52387" cy="34925"/>
            </a:xfrm>
            <a:custGeom>
              <a:avLst/>
              <a:gdLst>
                <a:gd name="T0" fmla="*/ 0 w 33"/>
                <a:gd name="T1" fmla="*/ 0 h 22"/>
                <a:gd name="T2" fmla="*/ 16 w 33"/>
                <a:gd name="T3" fmla="*/ 22 h 22"/>
                <a:gd name="T4" fmla="*/ 33 w 33"/>
                <a:gd name="T5" fmla="*/ 0 h 22"/>
                <a:gd name="T6" fmla="*/ 0 w 33"/>
                <a:gd name="T7" fmla="*/ 0 h 22"/>
                <a:gd name="T8" fmla="*/ 0 w 33"/>
                <a:gd name="T9" fmla="*/ 0 h 22"/>
                <a:gd name="T10" fmla="*/ 0 w 3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2">
                  <a:moveTo>
                    <a:pt x="0" y="0"/>
                  </a:moveTo>
                  <a:lnTo>
                    <a:pt x="16" y="22"/>
                  </a:lnTo>
                  <a:lnTo>
                    <a:pt x="33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363">
              <a:extLst>
                <a:ext uri="{FF2B5EF4-FFF2-40B4-BE49-F238E27FC236}">
                  <a16:creationId xmlns:a16="http://schemas.microsoft.com/office/drawing/2014/main" id="{3DFD9DE1-66E3-4E99-853A-D3BCD5CC8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0991" y="5115936"/>
              <a:ext cx="52387" cy="34925"/>
            </a:xfrm>
            <a:custGeom>
              <a:avLst/>
              <a:gdLst>
                <a:gd name="T0" fmla="*/ 0 w 33"/>
                <a:gd name="T1" fmla="*/ 0 h 22"/>
                <a:gd name="T2" fmla="*/ 16 w 33"/>
                <a:gd name="T3" fmla="*/ 22 h 22"/>
                <a:gd name="T4" fmla="*/ 33 w 33"/>
                <a:gd name="T5" fmla="*/ 0 h 22"/>
                <a:gd name="T6" fmla="*/ 0 w 33"/>
                <a:gd name="T7" fmla="*/ 0 h 22"/>
                <a:gd name="T8" fmla="*/ 0 w 33"/>
                <a:gd name="T9" fmla="*/ 0 h 22"/>
                <a:gd name="T10" fmla="*/ 0 w 33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2">
                  <a:moveTo>
                    <a:pt x="0" y="0"/>
                  </a:moveTo>
                  <a:lnTo>
                    <a:pt x="16" y="22"/>
                  </a:lnTo>
                  <a:lnTo>
                    <a:pt x="33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364">
              <a:extLst>
                <a:ext uri="{FF2B5EF4-FFF2-40B4-BE49-F238E27FC236}">
                  <a16:creationId xmlns:a16="http://schemas.microsoft.com/office/drawing/2014/main" id="{86E127E2-DF05-48ED-9CDA-A246F587B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4641" y="4995286"/>
              <a:ext cx="65087" cy="104775"/>
            </a:xfrm>
            <a:custGeom>
              <a:avLst/>
              <a:gdLst>
                <a:gd name="T0" fmla="*/ 20 w 41"/>
                <a:gd name="T1" fmla="*/ 0 h 66"/>
                <a:gd name="T2" fmla="*/ 0 w 41"/>
                <a:gd name="T3" fmla="*/ 66 h 66"/>
                <a:gd name="T4" fmla="*/ 41 w 41"/>
                <a:gd name="T5" fmla="*/ 66 h 66"/>
                <a:gd name="T6" fmla="*/ 20 w 41"/>
                <a:gd name="T7" fmla="*/ 0 h 66"/>
                <a:gd name="T8" fmla="*/ 20 w 41"/>
                <a:gd name="T9" fmla="*/ 0 h 66"/>
                <a:gd name="T10" fmla="*/ 20 w 41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6">
                  <a:moveTo>
                    <a:pt x="20" y="0"/>
                  </a:moveTo>
                  <a:lnTo>
                    <a:pt x="0" y="66"/>
                  </a:lnTo>
                  <a:lnTo>
                    <a:pt x="41" y="66"/>
                  </a:lnTo>
                  <a:lnTo>
                    <a:pt x="20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365">
              <a:extLst>
                <a:ext uri="{FF2B5EF4-FFF2-40B4-BE49-F238E27FC236}">
                  <a16:creationId xmlns:a16="http://schemas.microsoft.com/office/drawing/2014/main" id="{92B9252D-46EA-44A3-86CF-B598ECB32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4641" y="4995286"/>
              <a:ext cx="65087" cy="104775"/>
            </a:xfrm>
            <a:custGeom>
              <a:avLst/>
              <a:gdLst>
                <a:gd name="T0" fmla="*/ 20 w 41"/>
                <a:gd name="T1" fmla="*/ 0 h 66"/>
                <a:gd name="T2" fmla="*/ 0 w 41"/>
                <a:gd name="T3" fmla="*/ 66 h 66"/>
                <a:gd name="T4" fmla="*/ 41 w 41"/>
                <a:gd name="T5" fmla="*/ 66 h 66"/>
                <a:gd name="T6" fmla="*/ 20 w 41"/>
                <a:gd name="T7" fmla="*/ 0 h 66"/>
                <a:gd name="T8" fmla="*/ 20 w 41"/>
                <a:gd name="T9" fmla="*/ 0 h 66"/>
                <a:gd name="T10" fmla="*/ 20 w 41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66">
                  <a:moveTo>
                    <a:pt x="20" y="0"/>
                  </a:moveTo>
                  <a:lnTo>
                    <a:pt x="0" y="66"/>
                  </a:lnTo>
                  <a:lnTo>
                    <a:pt x="41" y="66"/>
                  </a:lnTo>
                  <a:lnTo>
                    <a:pt x="20" y="0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366">
              <a:extLst>
                <a:ext uri="{FF2B5EF4-FFF2-40B4-BE49-F238E27FC236}">
                  <a16:creationId xmlns:a16="http://schemas.microsoft.com/office/drawing/2014/main" id="{A235B568-1457-4845-A001-208D308A5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7503" y="5122286"/>
              <a:ext cx="69850" cy="130175"/>
            </a:xfrm>
            <a:custGeom>
              <a:avLst/>
              <a:gdLst>
                <a:gd name="T0" fmla="*/ 18 w 44"/>
                <a:gd name="T1" fmla="*/ 0 h 82"/>
                <a:gd name="T2" fmla="*/ 0 w 44"/>
                <a:gd name="T3" fmla="*/ 25 h 82"/>
                <a:gd name="T4" fmla="*/ 44 w 44"/>
                <a:gd name="T5" fmla="*/ 82 h 82"/>
                <a:gd name="T6" fmla="*/ 18 w 44"/>
                <a:gd name="T7" fmla="*/ 0 h 82"/>
                <a:gd name="T8" fmla="*/ 18 w 44"/>
                <a:gd name="T9" fmla="*/ 0 h 82"/>
                <a:gd name="T10" fmla="*/ 18 w 44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18" y="0"/>
                  </a:moveTo>
                  <a:lnTo>
                    <a:pt x="0" y="25"/>
                  </a:lnTo>
                  <a:lnTo>
                    <a:pt x="44" y="82"/>
                  </a:lnTo>
                  <a:lnTo>
                    <a:pt x="18" y="0"/>
                  </a:lnTo>
                  <a:close/>
                  <a:moveTo>
                    <a:pt x="18" y="0"/>
                  </a:moveTo>
                  <a:lnTo>
                    <a:pt x="1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367">
              <a:extLst>
                <a:ext uri="{FF2B5EF4-FFF2-40B4-BE49-F238E27FC236}">
                  <a16:creationId xmlns:a16="http://schemas.microsoft.com/office/drawing/2014/main" id="{337EC1A1-080E-46A6-A87D-F8E2BA18B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7503" y="5122286"/>
              <a:ext cx="69850" cy="130175"/>
            </a:xfrm>
            <a:custGeom>
              <a:avLst/>
              <a:gdLst>
                <a:gd name="T0" fmla="*/ 18 w 44"/>
                <a:gd name="T1" fmla="*/ 0 h 82"/>
                <a:gd name="T2" fmla="*/ 0 w 44"/>
                <a:gd name="T3" fmla="*/ 25 h 82"/>
                <a:gd name="T4" fmla="*/ 44 w 44"/>
                <a:gd name="T5" fmla="*/ 82 h 82"/>
                <a:gd name="T6" fmla="*/ 18 w 44"/>
                <a:gd name="T7" fmla="*/ 0 h 82"/>
                <a:gd name="T8" fmla="*/ 18 w 44"/>
                <a:gd name="T9" fmla="*/ 0 h 82"/>
                <a:gd name="T10" fmla="*/ 18 w 44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82">
                  <a:moveTo>
                    <a:pt x="18" y="0"/>
                  </a:moveTo>
                  <a:lnTo>
                    <a:pt x="0" y="25"/>
                  </a:lnTo>
                  <a:lnTo>
                    <a:pt x="44" y="82"/>
                  </a:lnTo>
                  <a:lnTo>
                    <a:pt x="18" y="0"/>
                  </a:lnTo>
                  <a:moveTo>
                    <a:pt x="18" y="0"/>
                  </a:moveTo>
                  <a:lnTo>
                    <a:pt x="18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368">
              <a:extLst>
                <a:ext uri="{FF2B5EF4-FFF2-40B4-BE49-F238E27FC236}">
                  <a16:creationId xmlns:a16="http://schemas.microsoft.com/office/drawing/2014/main" id="{FFC4BF78-986C-46F0-9FDF-8D6E38005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3691" y="4944486"/>
              <a:ext cx="26987" cy="26987"/>
            </a:xfrm>
            <a:custGeom>
              <a:avLst/>
              <a:gdLst>
                <a:gd name="T0" fmla="*/ 13 w 13"/>
                <a:gd name="T1" fmla="*/ 6 h 13"/>
                <a:gd name="T2" fmla="*/ 6 w 13"/>
                <a:gd name="T3" fmla="*/ 13 h 13"/>
                <a:gd name="T4" fmla="*/ 0 w 13"/>
                <a:gd name="T5" fmla="*/ 6 h 13"/>
                <a:gd name="T6" fmla="*/ 6 w 13"/>
                <a:gd name="T7" fmla="*/ 0 h 13"/>
                <a:gd name="T8" fmla="*/ 13 w 13"/>
                <a:gd name="T9" fmla="*/ 6 h 13"/>
                <a:gd name="T10" fmla="*/ 13 w 13"/>
                <a:gd name="T11" fmla="*/ 6 h 13"/>
                <a:gd name="T12" fmla="*/ 13 w 13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369">
              <a:extLst>
                <a:ext uri="{FF2B5EF4-FFF2-40B4-BE49-F238E27FC236}">
                  <a16:creationId xmlns:a16="http://schemas.microsoft.com/office/drawing/2014/main" id="{02BA9050-0924-4DD4-910A-6AFA1BD6C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0203" y="4923849"/>
              <a:ext cx="25400" cy="66675"/>
            </a:xfrm>
            <a:custGeom>
              <a:avLst/>
              <a:gdLst>
                <a:gd name="T0" fmla="*/ 5 w 12"/>
                <a:gd name="T1" fmla="*/ 32 h 32"/>
                <a:gd name="T2" fmla="*/ 12 w 12"/>
                <a:gd name="T3" fmla="*/ 16 h 32"/>
                <a:gd name="T4" fmla="*/ 5 w 12"/>
                <a:gd name="T5" fmla="*/ 0 h 32"/>
                <a:gd name="T6" fmla="*/ 0 w 12"/>
                <a:gd name="T7" fmla="*/ 5 h 32"/>
                <a:gd name="T8" fmla="*/ 5 w 12"/>
                <a:gd name="T9" fmla="*/ 16 h 32"/>
                <a:gd name="T10" fmla="*/ 0 w 12"/>
                <a:gd name="T11" fmla="*/ 27 h 32"/>
                <a:gd name="T12" fmla="*/ 5 w 12"/>
                <a:gd name="T13" fmla="*/ 32 h 32"/>
                <a:gd name="T14" fmla="*/ 5 w 12"/>
                <a:gd name="T15" fmla="*/ 32 h 32"/>
                <a:gd name="T16" fmla="*/ 5 w 12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5" y="32"/>
                  </a:moveTo>
                  <a:cubicBezTo>
                    <a:pt x="9" y="28"/>
                    <a:pt x="12" y="22"/>
                    <a:pt x="12" y="16"/>
                  </a:cubicBezTo>
                  <a:cubicBezTo>
                    <a:pt x="12" y="10"/>
                    <a:pt x="9" y="4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8"/>
                    <a:pt x="5" y="12"/>
                    <a:pt x="5" y="16"/>
                  </a:cubicBezTo>
                  <a:cubicBezTo>
                    <a:pt x="5" y="20"/>
                    <a:pt x="4" y="24"/>
                    <a:pt x="0" y="27"/>
                  </a:cubicBezTo>
                  <a:lnTo>
                    <a:pt x="5" y="32"/>
                  </a:lnTo>
                  <a:close/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370">
              <a:extLst>
                <a:ext uri="{FF2B5EF4-FFF2-40B4-BE49-F238E27FC236}">
                  <a16:creationId xmlns:a16="http://schemas.microsoft.com/office/drawing/2014/main" id="{D54B5033-77EE-4212-9457-EFE4F3210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0841" y="4904799"/>
              <a:ext cx="38100" cy="104775"/>
            </a:xfrm>
            <a:custGeom>
              <a:avLst/>
              <a:gdLst>
                <a:gd name="T0" fmla="*/ 0 w 18"/>
                <a:gd name="T1" fmla="*/ 46 h 50"/>
                <a:gd name="T2" fmla="*/ 4 w 18"/>
                <a:gd name="T3" fmla="*/ 50 h 50"/>
                <a:gd name="T4" fmla="*/ 4 w 18"/>
                <a:gd name="T5" fmla="*/ 0 h 50"/>
                <a:gd name="T6" fmla="*/ 0 w 18"/>
                <a:gd name="T7" fmla="*/ 4 h 50"/>
                <a:gd name="T8" fmla="*/ 0 w 18"/>
                <a:gd name="T9" fmla="*/ 46 h 50"/>
                <a:gd name="T10" fmla="*/ 0 w 18"/>
                <a:gd name="T11" fmla="*/ 46 h 50"/>
                <a:gd name="T12" fmla="*/ 0 w 18"/>
                <a:gd name="T1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0">
                  <a:moveTo>
                    <a:pt x="0" y="46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18" y="36"/>
                    <a:pt x="18" y="14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6"/>
                    <a:pt x="11" y="34"/>
                    <a:pt x="0" y="46"/>
                  </a:cubicBezTo>
                  <a:close/>
                  <a:moveTo>
                    <a:pt x="0" y="46"/>
                  </a:moveTo>
                  <a:cubicBezTo>
                    <a:pt x="0" y="46"/>
                    <a:pt x="0" y="46"/>
                    <a:pt x="0" y="4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371">
              <a:extLst>
                <a:ext uri="{FF2B5EF4-FFF2-40B4-BE49-F238E27FC236}">
                  <a16:creationId xmlns:a16="http://schemas.microsoft.com/office/drawing/2014/main" id="{907474A5-2A05-446A-B8B4-54BB38546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266" y="4885749"/>
              <a:ext cx="49212" cy="142875"/>
            </a:xfrm>
            <a:custGeom>
              <a:avLst/>
              <a:gdLst>
                <a:gd name="T0" fmla="*/ 24 w 24"/>
                <a:gd name="T1" fmla="*/ 64 h 68"/>
                <a:gd name="T2" fmla="*/ 24 w 24"/>
                <a:gd name="T3" fmla="*/ 4 h 68"/>
                <a:gd name="T4" fmla="*/ 19 w 24"/>
                <a:gd name="T5" fmla="*/ 0 h 68"/>
                <a:gd name="T6" fmla="*/ 19 w 24"/>
                <a:gd name="T7" fmla="*/ 68 h 68"/>
                <a:gd name="T8" fmla="*/ 24 w 24"/>
                <a:gd name="T9" fmla="*/ 64 h 68"/>
                <a:gd name="T10" fmla="*/ 24 w 24"/>
                <a:gd name="T11" fmla="*/ 64 h 68"/>
                <a:gd name="T12" fmla="*/ 24 w 24"/>
                <a:gd name="T13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8">
                  <a:moveTo>
                    <a:pt x="24" y="64"/>
                  </a:moveTo>
                  <a:cubicBezTo>
                    <a:pt x="8" y="47"/>
                    <a:pt x="8" y="21"/>
                    <a:pt x="24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19"/>
                    <a:pt x="0" y="49"/>
                    <a:pt x="19" y="68"/>
                  </a:cubicBezTo>
                  <a:lnTo>
                    <a:pt x="24" y="64"/>
                  </a:lnTo>
                  <a:close/>
                  <a:moveTo>
                    <a:pt x="24" y="64"/>
                  </a:moveTo>
                  <a:cubicBezTo>
                    <a:pt x="24" y="64"/>
                    <a:pt x="24" y="64"/>
                    <a:pt x="24" y="64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372">
              <a:extLst>
                <a:ext uri="{FF2B5EF4-FFF2-40B4-BE49-F238E27FC236}">
                  <a16:creationId xmlns:a16="http://schemas.microsoft.com/office/drawing/2014/main" id="{27906822-FA15-4AC9-9BD0-18611617A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0353" y="4923849"/>
              <a:ext cx="22225" cy="66675"/>
            </a:xfrm>
            <a:custGeom>
              <a:avLst/>
              <a:gdLst>
                <a:gd name="T0" fmla="*/ 7 w 11"/>
                <a:gd name="T1" fmla="*/ 32 h 32"/>
                <a:gd name="T2" fmla="*/ 11 w 11"/>
                <a:gd name="T3" fmla="*/ 27 h 32"/>
                <a:gd name="T4" fmla="*/ 7 w 11"/>
                <a:gd name="T5" fmla="*/ 16 h 32"/>
                <a:gd name="T6" fmla="*/ 11 w 11"/>
                <a:gd name="T7" fmla="*/ 5 h 32"/>
                <a:gd name="T8" fmla="*/ 7 w 11"/>
                <a:gd name="T9" fmla="*/ 0 h 32"/>
                <a:gd name="T10" fmla="*/ 0 w 11"/>
                <a:gd name="T11" fmla="*/ 16 h 32"/>
                <a:gd name="T12" fmla="*/ 7 w 11"/>
                <a:gd name="T13" fmla="*/ 32 h 32"/>
                <a:gd name="T14" fmla="*/ 7 w 11"/>
                <a:gd name="T15" fmla="*/ 32 h 32"/>
                <a:gd name="T16" fmla="*/ 7 w 11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2">
                  <a:moveTo>
                    <a:pt x="7" y="32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8" y="24"/>
                    <a:pt x="7" y="20"/>
                    <a:pt x="7" y="16"/>
                  </a:cubicBezTo>
                  <a:cubicBezTo>
                    <a:pt x="7" y="12"/>
                    <a:pt x="8" y="8"/>
                    <a:pt x="1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0" y="22"/>
                    <a:pt x="3" y="28"/>
                    <a:pt x="7" y="32"/>
                  </a:cubicBezTo>
                  <a:close/>
                  <a:moveTo>
                    <a:pt x="7" y="32"/>
                  </a:moveTo>
                  <a:cubicBezTo>
                    <a:pt x="7" y="32"/>
                    <a:pt x="7" y="32"/>
                    <a:pt x="7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373">
              <a:extLst>
                <a:ext uri="{FF2B5EF4-FFF2-40B4-BE49-F238E27FC236}">
                  <a16:creationId xmlns:a16="http://schemas.microsoft.com/office/drawing/2014/main" id="{7C70D7E7-879E-45E1-9875-F8118034D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5428" y="4904799"/>
              <a:ext cx="38100" cy="104775"/>
            </a:xfrm>
            <a:custGeom>
              <a:avLst/>
              <a:gdLst>
                <a:gd name="T0" fmla="*/ 14 w 18"/>
                <a:gd name="T1" fmla="*/ 50 h 50"/>
                <a:gd name="T2" fmla="*/ 18 w 18"/>
                <a:gd name="T3" fmla="*/ 46 h 50"/>
                <a:gd name="T4" fmla="*/ 18 w 18"/>
                <a:gd name="T5" fmla="*/ 4 h 50"/>
                <a:gd name="T6" fmla="*/ 14 w 18"/>
                <a:gd name="T7" fmla="*/ 0 h 50"/>
                <a:gd name="T8" fmla="*/ 14 w 18"/>
                <a:gd name="T9" fmla="*/ 50 h 50"/>
                <a:gd name="T10" fmla="*/ 14 w 18"/>
                <a:gd name="T11" fmla="*/ 50 h 50"/>
                <a:gd name="T12" fmla="*/ 14 w 1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0">
                  <a:moveTo>
                    <a:pt x="14" y="50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7" y="34"/>
                    <a:pt x="7" y="16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4"/>
                    <a:pt x="0" y="36"/>
                    <a:pt x="14" y="50"/>
                  </a:cubicBezTo>
                  <a:close/>
                  <a:moveTo>
                    <a:pt x="14" y="50"/>
                  </a:moveTo>
                  <a:cubicBezTo>
                    <a:pt x="14" y="50"/>
                    <a:pt x="14" y="50"/>
                    <a:pt x="14" y="5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33B7D76D-870C-41E3-84C0-F382EE0FE2E1}"/>
              </a:ext>
            </a:extLst>
          </p:cNvPr>
          <p:cNvGrpSpPr/>
          <p:nvPr/>
        </p:nvGrpSpPr>
        <p:grpSpPr>
          <a:xfrm>
            <a:off x="9832253" y="3561774"/>
            <a:ext cx="171450" cy="301625"/>
            <a:chOff x="9832253" y="3561774"/>
            <a:chExt cx="171450" cy="301625"/>
          </a:xfrm>
        </p:grpSpPr>
        <p:sp>
          <p:nvSpPr>
            <p:cNvPr id="459" name="Freeform 374">
              <a:extLst>
                <a:ext uri="{FF2B5EF4-FFF2-40B4-BE49-F238E27FC236}">
                  <a16:creationId xmlns:a16="http://schemas.microsoft.com/office/drawing/2014/main" id="{A4ED08BC-DDB4-410B-B693-F9154D682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831649"/>
              <a:ext cx="171450" cy="31750"/>
            </a:xfrm>
            <a:custGeom>
              <a:avLst/>
              <a:gdLst>
                <a:gd name="T0" fmla="*/ 0 w 81"/>
                <a:gd name="T1" fmla="*/ 8 h 15"/>
                <a:gd name="T2" fmla="*/ 7 w 81"/>
                <a:gd name="T3" fmla="*/ 15 h 15"/>
                <a:gd name="T4" fmla="*/ 74 w 81"/>
                <a:gd name="T5" fmla="*/ 15 h 15"/>
                <a:gd name="T6" fmla="*/ 81 w 81"/>
                <a:gd name="T7" fmla="*/ 8 h 15"/>
                <a:gd name="T8" fmla="*/ 81 w 81"/>
                <a:gd name="T9" fmla="*/ 0 h 15"/>
                <a:gd name="T10" fmla="*/ 0 w 81"/>
                <a:gd name="T11" fmla="*/ 0 h 15"/>
                <a:gd name="T12" fmla="*/ 0 w 81"/>
                <a:gd name="T13" fmla="*/ 8 h 15"/>
                <a:gd name="T14" fmla="*/ 48 w 81"/>
                <a:gd name="T15" fmla="*/ 5 h 15"/>
                <a:gd name="T16" fmla="*/ 53 w 81"/>
                <a:gd name="T17" fmla="*/ 5 h 15"/>
                <a:gd name="T18" fmla="*/ 53 w 81"/>
                <a:gd name="T19" fmla="*/ 10 h 15"/>
                <a:gd name="T20" fmla="*/ 48 w 81"/>
                <a:gd name="T21" fmla="*/ 10 h 15"/>
                <a:gd name="T22" fmla="*/ 48 w 81"/>
                <a:gd name="T23" fmla="*/ 5 h 15"/>
                <a:gd name="T24" fmla="*/ 38 w 81"/>
                <a:gd name="T25" fmla="*/ 5 h 15"/>
                <a:gd name="T26" fmla="*/ 43 w 81"/>
                <a:gd name="T27" fmla="*/ 5 h 15"/>
                <a:gd name="T28" fmla="*/ 43 w 81"/>
                <a:gd name="T29" fmla="*/ 10 h 15"/>
                <a:gd name="T30" fmla="*/ 38 w 81"/>
                <a:gd name="T31" fmla="*/ 10 h 15"/>
                <a:gd name="T32" fmla="*/ 38 w 81"/>
                <a:gd name="T33" fmla="*/ 5 h 15"/>
                <a:gd name="T34" fmla="*/ 28 w 81"/>
                <a:gd name="T35" fmla="*/ 5 h 15"/>
                <a:gd name="T36" fmla="*/ 33 w 81"/>
                <a:gd name="T37" fmla="*/ 5 h 15"/>
                <a:gd name="T38" fmla="*/ 33 w 81"/>
                <a:gd name="T39" fmla="*/ 10 h 15"/>
                <a:gd name="T40" fmla="*/ 28 w 81"/>
                <a:gd name="T41" fmla="*/ 10 h 15"/>
                <a:gd name="T42" fmla="*/ 28 w 81"/>
                <a:gd name="T43" fmla="*/ 5 h 15"/>
                <a:gd name="T44" fmla="*/ 28 w 81"/>
                <a:gd name="T45" fmla="*/ 5 h 15"/>
                <a:gd name="T46" fmla="*/ 28 w 81"/>
                <a:gd name="T4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15">
                  <a:moveTo>
                    <a:pt x="0" y="8"/>
                  </a:moveTo>
                  <a:cubicBezTo>
                    <a:pt x="0" y="12"/>
                    <a:pt x="3" y="15"/>
                    <a:pt x="7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8" y="15"/>
                    <a:pt x="81" y="12"/>
                    <a:pt x="8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48" y="5"/>
                  </a:moveTo>
                  <a:cubicBezTo>
                    <a:pt x="53" y="5"/>
                    <a:pt x="53" y="5"/>
                    <a:pt x="53" y="5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48" y="5"/>
                  </a:lnTo>
                  <a:close/>
                  <a:moveTo>
                    <a:pt x="38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5"/>
                  </a:lnTo>
                  <a:close/>
                  <a:moveTo>
                    <a:pt x="28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8" y="5"/>
                  </a:lnTo>
                  <a:close/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375">
              <a:extLst>
                <a:ext uri="{FF2B5EF4-FFF2-40B4-BE49-F238E27FC236}">
                  <a16:creationId xmlns:a16="http://schemas.microsoft.com/office/drawing/2014/main" id="{6C2D3BF8-3058-4F69-8FF9-6CFC3D74C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561774"/>
              <a:ext cx="171450" cy="20637"/>
            </a:xfrm>
            <a:custGeom>
              <a:avLst/>
              <a:gdLst>
                <a:gd name="T0" fmla="*/ 81 w 81"/>
                <a:gd name="T1" fmla="*/ 7 h 10"/>
                <a:gd name="T2" fmla="*/ 74 w 81"/>
                <a:gd name="T3" fmla="*/ 0 h 10"/>
                <a:gd name="T4" fmla="*/ 7 w 81"/>
                <a:gd name="T5" fmla="*/ 0 h 10"/>
                <a:gd name="T6" fmla="*/ 0 w 81"/>
                <a:gd name="T7" fmla="*/ 7 h 10"/>
                <a:gd name="T8" fmla="*/ 0 w 81"/>
                <a:gd name="T9" fmla="*/ 10 h 10"/>
                <a:gd name="T10" fmla="*/ 81 w 81"/>
                <a:gd name="T11" fmla="*/ 10 h 10"/>
                <a:gd name="T12" fmla="*/ 81 w 81"/>
                <a:gd name="T13" fmla="*/ 7 h 10"/>
                <a:gd name="T14" fmla="*/ 81 w 81"/>
                <a:gd name="T15" fmla="*/ 7 h 10"/>
                <a:gd name="T16" fmla="*/ 81 w 81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">
                  <a:moveTo>
                    <a:pt x="81" y="7"/>
                  </a:moveTo>
                  <a:cubicBezTo>
                    <a:pt x="81" y="3"/>
                    <a:pt x="78" y="0"/>
                    <a:pt x="7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1" y="10"/>
                    <a:pt x="81" y="10"/>
                    <a:pt x="81" y="10"/>
                  </a:cubicBezTo>
                  <a:lnTo>
                    <a:pt x="81" y="7"/>
                  </a:lnTo>
                  <a:close/>
                  <a:moveTo>
                    <a:pt x="81" y="7"/>
                  </a:moveTo>
                  <a:cubicBezTo>
                    <a:pt x="81" y="7"/>
                    <a:pt x="81" y="7"/>
                    <a:pt x="81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7">
              <a:extLst>
                <a:ext uri="{FF2B5EF4-FFF2-40B4-BE49-F238E27FC236}">
                  <a16:creationId xmlns:a16="http://schemas.microsoft.com/office/drawing/2014/main" id="{993060ED-85F3-443B-921B-6BEA4C702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593523"/>
              <a:ext cx="171450" cy="228600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30 w 108"/>
                <a:gd name="T11" fmla="*/ 109 h 144"/>
                <a:gd name="T12" fmla="*/ 24 w 108"/>
                <a:gd name="T13" fmla="*/ 109 h 144"/>
                <a:gd name="T14" fmla="*/ 24 w 108"/>
                <a:gd name="T15" fmla="*/ 96 h 144"/>
                <a:gd name="T16" fmla="*/ 30 w 108"/>
                <a:gd name="T17" fmla="*/ 96 h 144"/>
                <a:gd name="T18" fmla="*/ 30 w 108"/>
                <a:gd name="T19" fmla="*/ 109 h 144"/>
                <a:gd name="T20" fmla="*/ 44 w 108"/>
                <a:gd name="T21" fmla="*/ 109 h 144"/>
                <a:gd name="T22" fmla="*/ 37 w 108"/>
                <a:gd name="T23" fmla="*/ 109 h 144"/>
                <a:gd name="T24" fmla="*/ 37 w 108"/>
                <a:gd name="T25" fmla="*/ 82 h 144"/>
                <a:gd name="T26" fmla="*/ 44 w 108"/>
                <a:gd name="T27" fmla="*/ 82 h 144"/>
                <a:gd name="T28" fmla="*/ 44 w 108"/>
                <a:gd name="T29" fmla="*/ 109 h 144"/>
                <a:gd name="T30" fmla="*/ 57 w 108"/>
                <a:gd name="T31" fmla="*/ 109 h 144"/>
                <a:gd name="T32" fmla="*/ 50 w 108"/>
                <a:gd name="T33" fmla="*/ 109 h 144"/>
                <a:gd name="T34" fmla="*/ 50 w 108"/>
                <a:gd name="T35" fmla="*/ 68 h 144"/>
                <a:gd name="T36" fmla="*/ 57 w 108"/>
                <a:gd name="T37" fmla="*/ 68 h 144"/>
                <a:gd name="T38" fmla="*/ 57 w 108"/>
                <a:gd name="T39" fmla="*/ 109 h 144"/>
                <a:gd name="T40" fmla="*/ 70 w 108"/>
                <a:gd name="T41" fmla="*/ 109 h 144"/>
                <a:gd name="T42" fmla="*/ 64 w 108"/>
                <a:gd name="T43" fmla="*/ 109 h 144"/>
                <a:gd name="T44" fmla="*/ 64 w 108"/>
                <a:gd name="T45" fmla="*/ 54 h 144"/>
                <a:gd name="T46" fmla="*/ 70 w 108"/>
                <a:gd name="T47" fmla="*/ 54 h 144"/>
                <a:gd name="T48" fmla="*/ 70 w 108"/>
                <a:gd name="T49" fmla="*/ 109 h 144"/>
                <a:gd name="T50" fmla="*/ 85 w 108"/>
                <a:gd name="T51" fmla="*/ 109 h 144"/>
                <a:gd name="T52" fmla="*/ 77 w 108"/>
                <a:gd name="T53" fmla="*/ 109 h 144"/>
                <a:gd name="T54" fmla="*/ 77 w 108"/>
                <a:gd name="T55" fmla="*/ 41 h 144"/>
                <a:gd name="T56" fmla="*/ 85 w 108"/>
                <a:gd name="T57" fmla="*/ 41 h 144"/>
                <a:gd name="T58" fmla="*/ 85 w 108"/>
                <a:gd name="T59" fmla="*/ 109 h 144"/>
                <a:gd name="T60" fmla="*/ 85 w 108"/>
                <a:gd name="T61" fmla="*/ 109 h 144"/>
                <a:gd name="T62" fmla="*/ 85 w 108"/>
                <a:gd name="T6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close/>
                  <a:moveTo>
                    <a:pt x="30" y="109"/>
                  </a:moveTo>
                  <a:lnTo>
                    <a:pt x="24" y="109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0" y="109"/>
                  </a:lnTo>
                  <a:close/>
                  <a:moveTo>
                    <a:pt x="44" y="109"/>
                  </a:moveTo>
                  <a:lnTo>
                    <a:pt x="37" y="109"/>
                  </a:lnTo>
                  <a:lnTo>
                    <a:pt x="37" y="82"/>
                  </a:lnTo>
                  <a:lnTo>
                    <a:pt x="44" y="82"/>
                  </a:lnTo>
                  <a:lnTo>
                    <a:pt x="44" y="109"/>
                  </a:lnTo>
                  <a:close/>
                  <a:moveTo>
                    <a:pt x="57" y="109"/>
                  </a:moveTo>
                  <a:lnTo>
                    <a:pt x="50" y="109"/>
                  </a:lnTo>
                  <a:lnTo>
                    <a:pt x="50" y="68"/>
                  </a:lnTo>
                  <a:lnTo>
                    <a:pt x="57" y="68"/>
                  </a:lnTo>
                  <a:lnTo>
                    <a:pt x="57" y="109"/>
                  </a:lnTo>
                  <a:close/>
                  <a:moveTo>
                    <a:pt x="70" y="109"/>
                  </a:moveTo>
                  <a:lnTo>
                    <a:pt x="64" y="109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109"/>
                  </a:lnTo>
                  <a:close/>
                  <a:moveTo>
                    <a:pt x="85" y="109"/>
                  </a:moveTo>
                  <a:lnTo>
                    <a:pt x="77" y="109"/>
                  </a:lnTo>
                  <a:lnTo>
                    <a:pt x="77" y="41"/>
                  </a:lnTo>
                  <a:lnTo>
                    <a:pt x="85" y="41"/>
                  </a:lnTo>
                  <a:lnTo>
                    <a:pt x="85" y="109"/>
                  </a:lnTo>
                  <a:close/>
                  <a:moveTo>
                    <a:pt x="85" y="109"/>
                  </a:moveTo>
                  <a:lnTo>
                    <a:pt x="85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78">
              <a:extLst>
                <a:ext uri="{FF2B5EF4-FFF2-40B4-BE49-F238E27FC236}">
                  <a16:creationId xmlns:a16="http://schemas.microsoft.com/office/drawing/2014/main" id="{6D3D9132-BE97-4F9B-8E29-A4FA5C5FC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2253" y="3593523"/>
              <a:ext cx="171450" cy="228600"/>
            </a:xfrm>
            <a:custGeom>
              <a:avLst/>
              <a:gdLst>
                <a:gd name="T0" fmla="*/ 108 w 108"/>
                <a:gd name="T1" fmla="*/ 0 h 144"/>
                <a:gd name="T2" fmla="*/ 0 w 108"/>
                <a:gd name="T3" fmla="*/ 0 h 144"/>
                <a:gd name="T4" fmla="*/ 0 w 108"/>
                <a:gd name="T5" fmla="*/ 144 h 144"/>
                <a:gd name="T6" fmla="*/ 108 w 108"/>
                <a:gd name="T7" fmla="*/ 144 h 144"/>
                <a:gd name="T8" fmla="*/ 108 w 108"/>
                <a:gd name="T9" fmla="*/ 0 h 144"/>
                <a:gd name="T10" fmla="*/ 30 w 108"/>
                <a:gd name="T11" fmla="*/ 109 h 144"/>
                <a:gd name="T12" fmla="*/ 24 w 108"/>
                <a:gd name="T13" fmla="*/ 109 h 144"/>
                <a:gd name="T14" fmla="*/ 24 w 108"/>
                <a:gd name="T15" fmla="*/ 96 h 144"/>
                <a:gd name="T16" fmla="*/ 30 w 108"/>
                <a:gd name="T17" fmla="*/ 96 h 144"/>
                <a:gd name="T18" fmla="*/ 30 w 108"/>
                <a:gd name="T19" fmla="*/ 109 h 144"/>
                <a:gd name="T20" fmla="*/ 44 w 108"/>
                <a:gd name="T21" fmla="*/ 109 h 144"/>
                <a:gd name="T22" fmla="*/ 37 w 108"/>
                <a:gd name="T23" fmla="*/ 109 h 144"/>
                <a:gd name="T24" fmla="*/ 37 w 108"/>
                <a:gd name="T25" fmla="*/ 82 h 144"/>
                <a:gd name="T26" fmla="*/ 44 w 108"/>
                <a:gd name="T27" fmla="*/ 82 h 144"/>
                <a:gd name="T28" fmla="*/ 44 w 108"/>
                <a:gd name="T29" fmla="*/ 109 h 144"/>
                <a:gd name="T30" fmla="*/ 57 w 108"/>
                <a:gd name="T31" fmla="*/ 109 h 144"/>
                <a:gd name="T32" fmla="*/ 50 w 108"/>
                <a:gd name="T33" fmla="*/ 109 h 144"/>
                <a:gd name="T34" fmla="*/ 50 w 108"/>
                <a:gd name="T35" fmla="*/ 68 h 144"/>
                <a:gd name="T36" fmla="*/ 57 w 108"/>
                <a:gd name="T37" fmla="*/ 68 h 144"/>
                <a:gd name="T38" fmla="*/ 57 w 108"/>
                <a:gd name="T39" fmla="*/ 109 h 144"/>
                <a:gd name="T40" fmla="*/ 70 w 108"/>
                <a:gd name="T41" fmla="*/ 109 h 144"/>
                <a:gd name="T42" fmla="*/ 64 w 108"/>
                <a:gd name="T43" fmla="*/ 109 h 144"/>
                <a:gd name="T44" fmla="*/ 64 w 108"/>
                <a:gd name="T45" fmla="*/ 54 h 144"/>
                <a:gd name="T46" fmla="*/ 70 w 108"/>
                <a:gd name="T47" fmla="*/ 54 h 144"/>
                <a:gd name="T48" fmla="*/ 70 w 108"/>
                <a:gd name="T49" fmla="*/ 109 h 144"/>
                <a:gd name="T50" fmla="*/ 85 w 108"/>
                <a:gd name="T51" fmla="*/ 109 h 144"/>
                <a:gd name="T52" fmla="*/ 77 w 108"/>
                <a:gd name="T53" fmla="*/ 109 h 144"/>
                <a:gd name="T54" fmla="*/ 77 w 108"/>
                <a:gd name="T55" fmla="*/ 41 h 144"/>
                <a:gd name="T56" fmla="*/ 85 w 108"/>
                <a:gd name="T57" fmla="*/ 41 h 144"/>
                <a:gd name="T58" fmla="*/ 85 w 108"/>
                <a:gd name="T59" fmla="*/ 109 h 144"/>
                <a:gd name="T60" fmla="*/ 85 w 108"/>
                <a:gd name="T61" fmla="*/ 109 h 144"/>
                <a:gd name="T62" fmla="*/ 85 w 108"/>
                <a:gd name="T63" fmla="*/ 10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44">
                  <a:moveTo>
                    <a:pt x="108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08" y="144"/>
                  </a:lnTo>
                  <a:lnTo>
                    <a:pt x="108" y="0"/>
                  </a:lnTo>
                  <a:moveTo>
                    <a:pt x="30" y="109"/>
                  </a:moveTo>
                  <a:lnTo>
                    <a:pt x="24" y="109"/>
                  </a:lnTo>
                  <a:lnTo>
                    <a:pt x="24" y="96"/>
                  </a:lnTo>
                  <a:lnTo>
                    <a:pt x="30" y="96"/>
                  </a:lnTo>
                  <a:lnTo>
                    <a:pt x="30" y="109"/>
                  </a:lnTo>
                  <a:moveTo>
                    <a:pt x="44" y="109"/>
                  </a:moveTo>
                  <a:lnTo>
                    <a:pt x="37" y="109"/>
                  </a:lnTo>
                  <a:lnTo>
                    <a:pt x="37" y="82"/>
                  </a:lnTo>
                  <a:lnTo>
                    <a:pt x="44" y="82"/>
                  </a:lnTo>
                  <a:lnTo>
                    <a:pt x="44" y="109"/>
                  </a:lnTo>
                  <a:moveTo>
                    <a:pt x="57" y="109"/>
                  </a:moveTo>
                  <a:lnTo>
                    <a:pt x="50" y="109"/>
                  </a:lnTo>
                  <a:lnTo>
                    <a:pt x="50" y="68"/>
                  </a:lnTo>
                  <a:lnTo>
                    <a:pt x="57" y="68"/>
                  </a:lnTo>
                  <a:lnTo>
                    <a:pt x="57" y="109"/>
                  </a:lnTo>
                  <a:moveTo>
                    <a:pt x="70" y="109"/>
                  </a:moveTo>
                  <a:lnTo>
                    <a:pt x="64" y="109"/>
                  </a:lnTo>
                  <a:lnTo>
                    <a:pt x="64" y="54"/>
                  </a:lnTo>
                  <a:lnTo>
                    <a:pt x="70" y="54"/>
                  </a:lnTo>
                  <a:lnTo>
                    <a:pt x="70" y="109"/>
                  </a:lnTo>
                  <a:moveTo>
                    <a:pt x="85" y="109"/>
                  </a:moveTo>
                  <a:lnTo>
                    <a:pt x="77" y="109"/>
                  </a:lnTo>
                  <a:lnTo>
                    <a:pt x="77" y="41"/>
                  </a:lnTo>
                  <a:lnTo>
                    <a:pt x="85" y="41"/>
                  </a:lnTo>
                  <a:lnTo>
                    <a:pt x="85" y="109"/>
                  </a:lnTo>
                  <a:moveTo>
                    <a:pt x="85" y="109"/>
                  </a:moveTo>
                  <a:lnTo>
                    <a:pt x="85" y="109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68B55E00-B0D7-4F01-9649-13B357E75CE7}"/>
              </a:ext>
            </a:extLst>
          </p:cNvPr>
          <p:cNvGrpSpPr/>
          <p:nvPr/>
        </p:nvGrpSpPr>
        <p:grpSpPr>
          <a:xfrm>
            <a:off x="9302028" y="3561774"/>
            <a:ext cx="173037" cy="301624"/>
            <a:chOff x="9302028" y="3561774"/>
            <a:chExt cx="173037" cy="301624"/>
          </a:xfrm>
        </p:grpSpPr>
        <p:sp>
          <p:nvSpPr>
            <p:cNvPr id="226" name="Freeform 379">
              <a:extLst>
                <a:ext uri="{FF2B5EF4-FFF2-40B4-BE49-F238E27FC236}">
                  <a16:creationId xmlns:a16="http://schemas.microsoft.com/office/drawing/2014/main" id="{F2F3F635-A526-4ACD-A4EA-8A065C109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2028" y="3593523"/>
              <a:ext cx="173037" cy="228600"/>
            </a:xfrm>
            <a:custGeom>
              <a:avLst/>
              <a:gdLst>
                <a:gd name="T0" fmla="*/ 82 w 82"/>
                <a:gd name="T1" fmla="*/ 0 h 108"/>
                <a:gd name="T2" fmla="*/ 0 w 82"/>
                <a:gd name="T3" fmla="*/ 0 h 108"/>
                <a:gd name="T4" fmla="*/ 0 w 82"/>
                <a:gd name="T5" fmla="*/ 108 h 108"/>
                <a:gd name="T6" fmla="*/ 82 w 82"/>
                <a:gd name="T7" fmla="*/ 108 h 108"/>
                <a:gd name="T8" fmla="*/ 82 w 82"/>
                <a:gd name="T9" fmla="*/ 0 h 108"/>
                <a:gd name="T10" fmla="*/ 41 w 82"/>
                <a:gd name="T11" fmla="*/ 77 h 108"/>
                <a:gd name="T12" fmla="*/ 36 w 82"/>
                <a:gd name="T13" fmla="*/ 72 h 108"/>
                <a:gd name="T14" fmla="*/ 41 w 82"/>
                <a:gd name="T15" fmla="*/ 67 h 108"/>
                <a:gd name="T16" fmla="*/ 46 w 82"/>
                <a:gd name="T17" fmla="*/ 72 h 108"/>
                <a:gd name="T18" fmla="*/ 41 w 82"/>
                <a:gd name="T19" fmla="*/ 77 h 108"/>
                <a:gd name="T20" fmla="*/ 50 w 82"/>
                <a:gd name="T21" fmla="*/ 63 h 108"/>
                <a:gd name="T22" fmla="*/ 41 w 82"/>
                <a:gd name="T23" fmla="*/ 59 h 108"/>
                <a:gd name="T24" fmla="*/ 32 w 82"/>
                <a:gd name="T25" fmla="*/ 63 h 108"/>
                <a:gd name="T26" fmla="*/ 29 w 82"/>
                <a:gd name="T27" fmla="*/ 59 h 108"/>
                <a:gd name="T28" fmla="*/ 41 w 82"/>
                <a:gd name="T29" fmla="*/ 54 h 108"/>
                <a:gd name="T30" fmla="*/ 54 w 82"/>
                <a:gd name="T31" fmla="*/ 59 h 108"/>
                <a:gd name="T32" fmla="*/ 50 w 82"/>
                <a:gd name="T33" fmla="*/ 63 h 108"/>
                <a:gd name="T34" fmla="*/ 58 w 82"/>
                <a:gd name="T35" fmla="*/ 56 h 108"/>
                <a:gd name="T36" fmla="*/ 25 w 82"/>
                <a:gd name="T37" fmla="*/ 56 h 108"/>
                <a:gd name="T38" fmla="*/ 21 w 82"/>
                <a:gd name="T39" fmla="*/ 52 h 108"/>
                <a:gd name="T40" fmla="*/ 61 w 82"/>
                <a:gd name="T41" fmla="*/ 52 h 108"/>
                <a:gd name="T42" fmla="*/ 58 w 82"/>
                <a:gd name="T43" fmla="*/ 56 h 108"/>
                <a:gd name="T44" fmla="*/ 65 w 82"/>
                <a:gd name="T45" fmla="*/ 48 h 108"/>
                <a:gd name="T46" fmla="*/ 18 w 82"/>
                <a:gd name="T47" fmla="*/ 48 h 108"/>
                <a:gd name="T48" fmla="*/ 14 w 82"/>
                <a:gd name="T49" fmla="*/ 45 h 108"/>
                <a:gd name="T50" fmla="*/ 68 w 82"/>
                <a:gd name="T51" fmla="*/ 45 h 108"/>
                <a:gd name="T52" fmla="*/ 65 w 82"/>
                <a:gd name="T53" fmla="*/ 48 h 108"/>
                <a:gd name="T54" fmla="*/ 65 w 82"/>
                <a:gd name="T55" fmla="*/ 48 h 108"/>
                <a:gd name="T56" fmla="*/ 65 w 82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2" h="108">
                  <a:moveTo>
                    <a:pt x="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82" y="108"/>
                    <a:pt x="82" y="108"/>
                    <a:pt x="82" y="108"/>
                  </a:cubicBezTo>
                  <a:lnTo>
                    <a:pt x="82" y="0"/>
                  </a:lnTo>
                  <a:close/>
                  <a:moveTo>
                    <a:pt x="41" y="77"/>
                  </a:moveTo>
                  <a:cubicBezTo>
                    <a:pt x="38" y="77"/>
                    <a:pt x="36" y="75"/>
                    <a:pt x="36" y="72"/>
                  </a:cubicBezTo>
                  <a:cubicBezTo>
                    <a:pt x="36" y="69"/>
                    <a:pt x="38" y="67"/>
                    <a:pt x="41" y="67"/>
                  </a:cubicBezTo>
                  <a:cubicBezTo>
                    <a:pt x="44" y="67"/>
                    <a:pt x="46" y="69"/>
                    <a:pt x="46" y="72"/>
                  </a:cubicBezTo>
                  <a:cubicBezTo>
                    <a:pt x="46" y="75"/>
                    <a:pt x="44" y="77"/>
                    <a:pt x="41" y="77"/>
                  </a:cubicBezTo>
                  <a:close/>
                  <a:moveTo>
                    <a:pt x="50" y="63"/>
                  </a:moveTo>
                  <a:cubicBezTo>
                    <a:pt x="48" y="60"/>
                    <a:pt x="45" y="59"/>
                    <a:pt x="41" y="59"/>
                  </a:cubicBezTo>
                  <a:cubicBezTo>
                    <a:pt x="38" y="59"/>
                    <a:pt x="35" y="60"/>
                    <a:pt x="32" y="6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2" y="56"/>
                    <a:pt x="37" y="54"/>
                    <a:pt x="41" y="54"/>
                  </a:cubicBezTo>
                  <a:cubicBezTo>
                    <a:pt x="46" y="54"/>
                    <a:pt x="51" y="56"/>
                    <a:pt x="54" y="59"/>
                  </a:cubicBezTo>
                  <a:lnTo>
                    <a:pt x="50" y="63"/>
                  </a:lnTo>
                  <a:close/>
                  <a:moveTo>
                    <a:pt x="58" y="56"/>
                  </a:moveTo>
                  <a:cubicBezTo>
                    <a:pt x="49" y="47"/>
                    <a:pt x="34" y="47"/>
                    <a:pt x="25" y="56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32" y="41"/>
                    <a:pt x="50" y="41"/>
                    <a:pt x="61" y="52"/>
                  </a:cubicBezTo>
                  <a:lnTo>
                    <a:pt x="58" y="56"/>
                  </a:lnTo>
                  <a:close/>
                  <a:moveTo>
                    <a:pt x="65" y="48"/>
                  </a:moveTo>
                  <a:cubicBezTo>
                    <a:pt x="52" y="35"/>
                    <a:pt x="31" y="35"/>
                    <a:pt x="18" y="48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29" y="30"/>
                    <a:pt x="53" y="30"/>
                    <a:pt x="68" y="45"/>
                  </a:cubicBezTo>
                  <a:lnTo>
                    <a:pt x="65" y="48"/>
                  </a:lnTo>
                  <a:close/>
                  <a:moveTo>
                    <a:pt x="65" y="48"/>
                  </a:moveTo>
                  <a:cubicBezTo>
                    <a:pt x="65" y="48"/>
                    <a:pt x="65" y="48"/>
                    <a:pt x="65" y="4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380">
              <a:extLst>
                <a:ext uri="{FF2B5EF4-FFF2-40B4-BE49-F238E27FC236}">
                  <a16:creationId xmlns:a16="http://schemas.microsoft.com/office/drawing/2014/main" id="{7B1B8CFE-156B-49D3-921B-8ED0EB596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2028" y="3831648"/>
              <a:ext cx="173037" cy="31750"/>
            </a:xfrm>
            <a:custGeom>
              <a:avLst/>
              <a:gdLst>
                <a:gd name="T0" fmla="*/ 0 w 82"/>
                <a:gd name="T1" fmla="*/ 8 h 15"/>
                <a:gd name="T2" fmla="*/ 8 w 82"/>
                <a:gd name="T3" fmla="*/ 15 h 15"/>
                <a:gd name="T4" fmla="*/ 75 w 82"/>
                <a:gd name="T5" fmla="*/ 15 h 15"/>
                <a:gd name="T6" fmla="*/ 82 w 82"/>
                <a:gd name="T7" fmla="*/ 8 h 15"/>
                <a:gd name="T8" fmla="*/ 82 w 82"/>
                <a:gd name="T9" fmla="*/ 0 h 15"/>
                <a:gd name="T10" fmla="*/ 0 w 82"/>
                <a:gd name="T11" fmla="*/ 0 h 15"/>
                <a:gd name="T12" fmla="*/ 0 w 82"/>
                <a:gd name="T13" fmla="*/ 8 h 15"/>
                <a:gd name="T14" fmla="*/ 49 w 82"/>
                <a:gd name="T15" fmla="*/ 5 h 15"/>
                <a:gd name="T16" fmla="*/ 54 w 82"/>
                <a:gd name="T17" fmla="*/ 5 h 15"/>
                <a:gd name="T18" fmla="*/ 54 w 82"/>
                <a:gd name="T19" fmla="*/ 10 h 15"/>
                <a:gd name="T20" fmla="*/ 49 w 82"/>
                <a:gd name="T21" fmla="*/ 10 h 15"/>
                <a:gd name="T22" fmla="*/ 49 w 82"/>
                <a:gd name="T23" fmla="*/ 5 h 15"/>
                <a:gd name="T24" fmla="*/ 39 w 82"/>
                <a:gd name="T25" fmla="*/ 5 h 15"/>
                <a:gd name="T26" fmla="*/ 44 w 82"/>
                <a:gd name="T27" fmla="*/ 5 h 15"/>
                <a:gd name="T28" fmla="*/ 44 w 82"/>
                <a:gd name="T29" fmla="*/ 10 h 15"/>
                <a:gd name="T30" fmla="*/ 39 w 82"/>
                <a:gd name="T31" fmla="*/ 10 h 15"/>
                <a:gd name="T32" fmla="*/ 39 w 82"/>
                <a:gd name="T33" fmla="*/ 5 h 15"/>
                <a:gd name="T34" fmla="*/ 29 w 82"/>
                <a:gd name="T35" fmla="*/ 5 h 15"/>
                <a:gd name="T36" fmla="*/ 34 w 82"/>
                <a:gd name="T37" fmla="*/ 5 h 15"/>
                <a:gd name="T38" fmla="*/ 34 w 82"/>
                <a:gd name="T39" fmla="*/ 10 h 15"/>
                <a:gd name="T40" fmla="*/ 29 w 82"/>
                <a:gd name="T41" fmla="*/ 10 h 15"/>
                <a:gd name="T42" fmla="*/ 29 w 82"/>
                <a:gd name="T43" fmla="*/ 5 h 15"/>
                <a:gd name="T44" fmla="*/ 29 w 82"/>
                <a:gd name="T45" fmla="*/ 5 h 15"/>
                <a:gd name="T46" fmla="*/ 29 w 82"/>
                <a:gd name="T4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5">
                  <a:moveTo>
                    <a:pt x="0" y="8"/>
                  </a:moveTo>
                  <a:cubicBezTo>
                    <a:pt x="0" y="12"/>
                    <a:pt x="4" y="15"/>
                    <a:pt x="8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9" y="15"/>
                    <a:pt x="82" y="12"/>
                    <a:pt x="82" y="8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  <a:moveTo>
                    <a:pt x="49" y="5"/>
                  </a:moveTo>
                  <a:cubicBezTo>
                    <a:pt x="54" y="5"/>
                    <a:pt x="54" y="5"/>
                    <a:pt x="54" y="5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49" y="10"/>
                    <a:pt x="49" y="10"/>
                    <a:pt x="49" y="10"/>
                  </a:cubicBezTo>
                  <a:lnTo>
                    <a:pt x="49" y="5"/>
                  </a:lnTo>
                  <a:close/>
                  <a:moveTo>
                    <a:pt x="39" y="5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39" y="10"/>
                    <a:pt x="39" y="10"/>
                    <a:pt x="39" y="10"/>
                  </a:cubicBezTo>
                  <a:lnTo>
                    <a:pt x="39" y="5"/>
                  </a:lnTo>
                  <a:close/>
                  <a:moveTo>
                    <a:pt x="29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29" y="5"/>
                  </a:lnTo>
                  <a:close/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81">
              <a:extLst>
                <a:ext uri="{FF2B5EF4-FFF2-40B4-BE49-F238E27FC236}">
                  <a16:creationId xmlns:a16="http://schemas.microsoft.com/office/drawing/2014/main" id="{94714A7D-173E-4650-A329-293FC8C9F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2028" y="3561774"/>
              <a:ext cx="173037" cy="20637"/>
            </a:xfrm>
            <a:custGeom>
              <a:avLst/>
              <a:gdLst>
                <a:gd name="T0" fmla="*/ 82 w 82"/>
                <a:gd name="T1" fmla="*/ 7 h 10"/>
                <a:gd name="T2" fmla="*/ 75 w 82"/>
                <a:gd name="T3" fmla="*/ 0 h 10"/>
                <a:gd name="T4" fmla="*/ 8 w 82"/>
                <a:gd name="T5" fmla="*/ 0 h 10"/>
                <a:gd name="T6" fmla="*/ 0 w 82"/>
                <a:gd name="T7" fmla="*/ 7 h 10"/>
                <a:gd name="T8" fmla="*/ 0 w 82"/>
                <a:gd name="T9" fmla="*/ 10 h 10"/>
                <a:gd name="T10" fmla="*/ 82 w 82"/>
                <a:gd name="T11" fmla="*/ 10 h 10"/>
                <a:gd name="T12" fmla="*/ 82 w 82"/>
                <a:gd name="T13" fmla="*/ 7 h 10"/>
                <a:gd name="T14" fmla="*/ 82 w 82"/>
                <a:gd name="T15" fmla="*/ 7 h 10"/>
                <a:gd name="T16" fmla="*/ 82 w 82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0">
                  <a:moveTo>
                    <a:pt x="82" y="7"/>
                  </a:moveTo>
                  <a:cubicBezTo>
                    <a:pt x="82" y="3"/>
                    <a:pt x="79" y="0"/>
                    <a:pt x="7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82" y="10"/>
                    <a:pt x="82" y="10"/>
                    <a:pt x="82" y="10"/>
                  </a:cubicBezTo>
                  <a:lnTo>
                    <a:pt x="82" y="7"/>
                  </a:lnTo>
                  <a:close/>
                  <a:moveTo>
                    <a:pt x="82" y="7"/>
                  </a:moveTo>
                  <a:cubicBezTo>
                    <a:pt x="82" y="7"/>
                    <a:pt x="82" y="7"/>
                    <a:pt x="82" y="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1F140D5-FB39-4E2B-9E80-6D08443966FC}"/>
              </a:ext>
            </a:extLst>
          </p:cNvPr>
          <p:cNvGrpSpPr/>
          <p:nvPr/>
        </p:nvGrpSpPr>
        <p:grpSpPr>
          <a:xfrm>
            <a:off x="5093565" y="4276148"/>
            <a:ext cx="374650" cy="333375"/>
            <a:chOff x="5093565" y="4276148"/>
            <a:chExt cx="374650" cy="333375"/>
          </a:xfrm>
        </p:grpSpPr>
        <p:sp>
          <p:nvSpPr>
            <p:cNvPr id="229" name="Freeform 382">
              <a:extLst>
                <a:ext uri="{FF2B5EF4-FFF2-40B4-BE49-F238E27FC236}">
                  <a16:creationId xmlns:a16="http://schemas.microsoft.com/office/drawing/2014/main" id="{FB4CE2C1-76CF-42B3-B29D-A7AF02ED3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3565" y="4353936"/>
              <a:ext cx="42862" cy="177800"/>
            </a:xfrm>
            <a:custGeom>
              <a:avLst/>
              <a:gdLst>
                <a:gd name="T0" fmla="*/ 15 w 20"/>
                <a:gd name="T1" fmla="*/ 0 h 84"/>
                <a:gd name="T2" fmla="*/ 15 w 20"/>
                <a:gd name="T3" fmla="*/ 84 h 84"/>
                <a:gd name="T4" fmla="*/ 20 w 20"/>
                <a:gd name="T5" fmla="*/ 81 h 84"/>
                <a:gd name="T6" fmla="*/ 20 w 20"/>
                <a:gd name="T7" fmla="*/ 3 h 84"/>
                <a:gd name="T8" fmla="*/ 15 w 20"/>
                <a:gd name="T9" fmla="*/ 0 h 84"/>
                <a:gd name="T10" fmla="*/ 15 w 20"/>
                <a:gd name="T11" fmla="*/ 0 h 84"/>
                <a:gd name="T12" fmla="*/ 15 w 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84">
                  <a:moveTo>
                    <a:pt x="15" y="0"/>
                  </a:moveTo>
                  <a:cubicBezTo>
                    <a:pt x="0" y="26"/>
                    <a:pt x="0" y="58"/>
                    <a:pt x="15" y="8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6" y="57"/>
                    <a:pt x="6" y="27"/>
                    <a:pt x="20" y="3"/>
                  </a:cubicBezTo>
                  <a:lnTo>
                    <a:pt x="15" y="0"/>
                  </a:lnTo>
                  <a:close/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83">
              <a:extLst>
                <a:ext uri="{FF2B5EF4-FFF2-40B4-BE49-F238E27FC236}">
                  <a16:creationId xmlns:a16="http://schemas.microsoft.com/office/drawing/2014/main" id="{A3680D12-2EE4-4464-899A-04529A934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1665" y="4382511"/>
              <a:ext cx="30162" cy="122237"/>
            </a:xfrm>
            <a:custGeom>
              <a:avLst/>
              <a:gdLst>
                <a:gd name="T0" fmla="*/ 9 w 14"/>
                <a:gd name="T1" fmla="*/ 0 h 58"/>
                <a:gd name="T2" fmla="*/ 9 w 14"/>
                <a:gd name="T3" fmla="*/ 58 h 58"/>
                <a:gd name="T4" fmla="*/ 14 w 14"/>
                <a:gd name="T5" fmla="*/ 55 h 58"/>
                <a:gd name="T6" fmla="*/ 14 w 14"/>
                <a:gd name="T7" fmla="*/ 2 h 58"/>
                <a:gd name="T8" fmla="*/ 9 w 14"/>
                <a:gd name="T9" fmla="*/ 0 h 58"/>
                <a:gd name="T10" fmla="*/ 9 w 14"/>
                <a:gd name="T11" fmla="*/ 0 h 58"/>
                <a:gd name="T12" fmla="*/ 9 w 14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9" y="0"/>
                  </a:moveTo>
                  <a:cubicBezTo>
                    <a:pt x="0" y="18"/>
                    <a:pt x="0" y="40"/>
                    <a:pt x="9" y="58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6" y="39"/>
                    <a:pt x="6" y="19"/>
                    <a:pt x="14" y="2"/>
                  </a:cubicBezTo>
                  <a:lnTo>
                    <a:pt x="9" y="0"/>
                  </a:ln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4">
              <a:extLst>
                <a:ext uri="{FF2B5EF4-FFF2-40B4-BE49-F238E27FC236}">
                  <a16:creationId xmlns:a16="http://schemas.microsoft.com/office/drawing/2014/main" id="{5C7EC2C7-99E6-4A53-8127-C2B6F97F7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8528" y="4353936"/>
              <a:ext cx="39687" cy="177800"/>
            </a:xfrm>
            <a:custGeom>
              <a:avLst/>
              <a:gdLst>
                <a:gd name="T0" fmla="*/ 5 w 19"/>
                <a:gd name="T1" fmla="*/ 0 h 84"/>
                <a:gd name="T2" fmla="*/ 0 w 19"/>
                <a:gd name="T3" fmla="*/ 3 h 84"/>
                <a:gd name="T4" fmla="*/ 0 w 19"/>
                <a:gd name="T5" fmla="*/ 81 h 84"/>
                <a:gd name="T6" fmla="*/ 5 w 19"/>
                <a:gd name="T7" fmla="*/ 84 h 84"/>
                <a:gd name="T8" fmla="*/ 5 w 19"/>
                <a:gd name="T9" fmla="*/ 0 h 84"/>
                <a:gd name="T10" fmla="*/ 5 w 19"/>
                <a:gd name="T11" fmla="*/ 0 h 84"/>
                <a:gd name="T12" fmla="*/ 5 w 19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4">
                  <a:moveTo>
                    <a:pt x="5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3" y="27"/>
                    <a:pt x="13" y="57"/>
                    <a:pt x="0" y="81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19" y="58"/>
                    <a:pt x="19" y="26"/>
                    <a:pt x="5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85">
              <a:extLst>
                <a:ext uri="{FF2B5EF4-FFF2-40B4-BE49-F238E27FC236}">
                  <a16:creationId xmlns:a16="http://schemas.microsoft.com/office/drawing/2014/main" id="{4798D1DA-3D56-4E78-AF8A-ED275974D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953" y="4382511"/>
              <a:ext cx="30162" cy="122237"/>
            </a:xfrm>
            <a:custGeom>
              <a:avLst/>
              <a:gdLst>
                <a:gd name="T0" fmla="*/ 0 w 14"/>
                <a:gd name="T1" fmla="*/ 2 h 58"/>
                <a:gd name="T2" fmla="*/ 0 w 14"/>
                <a:gd name="T3" fmla="*/ 55 h 58"/>
                <a:gd name="T4" fmla="*/ 5 w 14"/>
                <a:gd name="T5" fmla="*/ 58 h 58"/>
                <a:gd name="T6" fmla="*/ 5 w 14"/>
                <a:gd name="T7" fmla="*/ 0 h 58"/>
                <a:gd name="T8" fmla="*/ 0 w 14"/>
                <a:gd name="T9" fmla="*/ 2 h 58"/>
                <a:gd name="T10" fmla="*/ 0 w 14"/>
                <a:gd name="T11" fmla="*/ 2 h 58"/>
                <a:gd name="T12" fmla="*/ 0 w 14"/>
                <a:gd name="T1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8">
                  <a:moveTo>
                    <a:pt x="0" y="2"/>
                  </a:moveTo>
                  <a:cubicBezTo>
                    <a:pt x="8" y="19"/>
                    <a:pt x="8" y="39"/>
                    <a:pt x="0" y="55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14" y="40"/>
                    <a:pt x="14" y="18"/>
                    <a:pt x="5" y="0"/>
                  </a:cubicBezTo>
                  <a:lnTo>
                    <a:pt x="0" y="2"/>
                  </a:lnTo>
                  <a:close/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86">
              <a:extLst>
                <a:ext uri="{FF2B5EF4-FFF2-40B4-BE49-F238E27FC236}">
                  <a16:creationId xmlns:a16="http://schemas.microsoft.com/office/drawing/2014/main" id="{F81F6CFD-8C5C-493D-876A-4A4786830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4053" y="4574598"/>
              <a:ext cx="193675" cy="34925"/>
            </a:xfrm>
            <a:custGeom>
              <a:avLst/>
              <a:gdLst>
                <a:gd name="T0" fmla="*/ 0 w 91"/>
                <a:gd name="T1" fmla="*/ 9 h 17"/>
                <a:gd name="T2" fmla="*/ 8 w 91"/>
                <a:gd name="T3" fmla="*/ 17 h 17"/>
                <a:gd name="T4" fmla="*/ 83 w 91"/>
                <a:gd name="T5" fmla="*/ 17 h 17"/>
                <a:gd name="T6" fmla="*/ 91 w 91"/>
                <a:gd name="T7" fmla="*/ 9 h 17"/>
                <a:gd name="T8" fmla="*/ 91 w 91"/>
                <a:gd name="T9" fmla="*/ 0 h 17"/>
                <a:gd name="T10" fmla="*/ 0 w 91"/>
                <a:gd name="T11" fmla="*/ 0 h 17"/>
                <a:gd name="T12" fmla="*/ 0 w 91"/>
                <a:gd name="T13" fmla="*/ 9 h 17"/>
                <a:gd name="T14" fmla="*/ 54 w 91"/>
                <a:gd name="T15" fmla="*/ 6 h 17"/>
                <a:gd name="T16" fmla="*/ 60 w 91"/>
                <a:gd name="T17" fmla="*/ 6 h 17"/>
                <a:gd name="T18" fmla="*/ 60 w 91"/>
                <a:gd name="T19" fmla="*/ 12 h 17"/>
                <a:gd name="T20" fmla="*/ 54 w 91"/>
                <a:gd name="T21" fmla="*/ 12 h 17"/>
                <a:gd name="T22" fmla="*/ 54 w 91"/>
                <a:gd name="T23" fmla="*/ 6 h 17"/>
                <a:gd name="T24" fmla="*/ 43 w 91"/>
                <a:gd name="T25" fmla="*/ 6 h 17"/>
                <a:gd name="T26" fmla="*/ 48 w 91"/>
                <a:gd name="T27" fmla="*/ 6 h 17"/>
                <a:gd name="T28" fmla="*/ 48 w 91"/>
                <a:gd name="T29" fmla="*/ 12 h 17"/>
                <a:gd name="T30" fmla="*/ 43 w 91"/>
                <a:gd name="T31" fmla="*/ 12 h 17"/>
                <a:gd name="T32" fmla="*/ 43 w 91"/>
                <a:gd name="T33" fmla="*/ 6 h 17"/>
                <a:gd name="T34" fmla="*/ 31 w 91"/>
                <a:gd name="T35" fmla="*/ 6 h 17"/>
                <a:gd name="T36" fmla="*/ 37 w 91"/>
                <a:gd name="T37" fmla="*/ 6 h 17"/>
                <a:gd name="T38" fmla="*/ 37 w 91"/>
                <a:gd name="T39" fmla="*/ 12 h 17"/>
                <a:gd name="T40" fmla="*/ 31 w 91"/>
                <a:gd name="T41" fmla="*/ 12 h 17"/>
                <a:gd name="T42" fmla="*/ 31 w 91"/>
                <a:gd name="T43" fmla="*/ 6 h 17"/>
                <a:gd name="T44" fmla="*/ 31 w 91"/>
                <a:gd name="T45" fmla="*/ 6 h 17"/>
                <a:gd name="T46" fmla="*/ 31 w 91"/>
                <a:gd name="T4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17">
                  <a:moveTo>
                    <a:pt x="0" y="9"/>
                  </a:moveTo>
                  <a:cubicBezTo>
                    <a:pt x="0" y="14"/>
                    <a:pt x="4" y="17"/>
                    <a:pt x="8" y="17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7" y="17"/>
                    <a:pt x="91" y="14"/>
                    <a:pt x="91" y="9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"/>
                  </a:lnTo>
                  <a:close/>
                  <a:moveTo>
                    <a:pt x="54" y="6"/>
                  </a:moveTo>
                  <a:cubicBezTo>
                    <a:pt x="60" y="6"/>
                    <a:pt x="60" y="6"/>
                    <a:pt x="60" y="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4" y="12"/>
                    <a:pt x="54" y="12"/>
                    <a:pt x="54" y="12"/>
                  </a:cubicBezTo>
                  <a:lnTo>
                    <a:pt x="54" y="6"/>
                  </a:lnTo>
                  <a:close/>
                  <a:moveTo>
                    <a:pt x="43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3" y="12"/>
                    <a:pt x="43" y="12"/>
                    <a:pt x="43" y="12"/>
                  </a:cubicBezTo>
                  <a:lnTo>
                    <a:pt x="43" y="6"/>
                  </a:lnTo>
                  <a:close/>
                  <a:moveTo>
                    <a:pt x="31" y="6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12"/>
                    <a:pt x="31" y="12"/>
                    <a:pt x="31" y="12"/>
                  </a:cubicBezTo>
                  <a:lnTo>
                    <a:pt x="31" y="6"/>
                  </a:lnTo>
                  <a:close/>
                  <a:moveTo>
                    <a:pt x="31" y="6"/>
                  </a:moveTo>
                  <a:cubicBezTo>
                    <a:pt x="31" y="6"/>
                    <a:pt x="31" y="6"/>
                    <a:pt x="31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387">
              <a:extLst>
                <a:ext uri="{FF2B5EF4-FFF2-40B4-BE49-F238E27FC236}">
                  <a16:creationId xmlns:a16="http://schemas.microsoft.com/office/drawing/2014/main" id="{E598C2FB-5484-4D73-BBD8-C5F2AF43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053" y="4312661"/>
              <a:ext cx="193675" cy="250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88">
              <a:extLst>
                <a:ext uri="{FF2B5EF4-FFF2-40B4-BE49-F238E27FC236}">
                  <a16:creationId xmlns:a16="http://schemas.microsoft.com/office/drawing/2014/main" id="{068211CE-EF23-4AEC-8E36-26F713542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4053" y="4276148"/>
              <a:ext cx="193675" cy="23812"/>
            </a:xfrm>
            <a:custGeom>
              <a:avLst/>
              <a:gdLst>
                <a:gd name="T0" fmla="*/ 91 w 91"/>
                <a:gd name="T1" fmla="*/ 8 h 11"/>
                <a:gd name="T2" fmla="*/ 83 w 91"/>
                <a:gd name="T3" fmla="*/ 0 h 11"/>
                <a:gd name="T4" fmla="*/ 8 w 91"/>
                <a:gd name="T5" fmla="*/ 0 h 11"/>
                <a:gd name="T6" fmla="*/ 0 w 91"/>
                <a:gd name="T7" fmla="*/ 8 h 11"/>
                <a:gd name="T8" fmla="*/ 0 w 91"/>
                <a:gd name="T9" fmla="*/ 11 h 11"/>
                <a:gd name="T10" fmla="*/ 91 w 91"/>
                <a:gd name="T11" fmla="*/ 11 h 11"/>
                <a:gd name="T12" fmla="*/ 91 w 91"/>
                <a:gd name="T13" fmla="*/ 8 h 11"/>
                <a:gd name="T14" fmla="*/ 91 w 91"/>
                <a:gd name="T15" fmla="*/ 8 h 11"/>
                <a:gd name="T16" fmla="*/ 91 w 91"/>
                <a:gd name="T1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1">
                  <a:moveTo>
                    <a:pt x="91" y="8"/>
                  </a:moveTo>
                  <a:cubicBezTo>
                    <a:pt x="91" y="3"/>
                    <a:pt x="87" y="0"/>
                    <a:pt x="8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91" y="11"/>
                    <a:pt x="91" y="11"/>
                    <a:pt x="91" y="11"/>
                  </a:cubicBezTo>
                  <a:lnTo>
                    <a:pt x="91" y="8"/>
                  </a:lnTo>
                  <a:close/>
                  <a:moveTo>
                    <a:pt x="91" y="8"/>
                  </a:moveTo>
                  <a:cubicBezTo>
                    <a:pt x="91" y="8"/>
                    <a:pt x="91" y="8"/>
                    <a:pt x="91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C2ADE1A8-3790-4A61-B58C-4AAA845868E0}"/>
              </a:ext>
            </a:extLst>
          </p:cNvPr>
          <p:cNvGrpSpPr/>
          <p:nvPr/>
        </p:nvGrpSpPr>
        <p:grpSpPr>
          <a:xfrm>
            <a:off x="2143990" y="4288848"/>
            <a:ext cx="382587" cy="307975"/>
            <a:chOff x="2143990" y="4288848"/>
            <a:chExt cx="382587" cy="307975"/>
          </a:xfrm>
        </p:grpSpPr>
        <p:sp>
          <p:nvSpPr>
            <p:cNvPr id="236" name="Freeform 389">
              <a:extLst>
                <a:ext uri="{FF2B5EF4-FFF2-40B4-BE49-F238E27FC236}">
                  <a16:creationId xmlns:a16="http://schemas.microsoft.com/office/drawing/2014/main" id="{322FE31F-2BCA-4ADE-9A91-7B7FAF874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1640" y="4288848"/>
              <a:ext cx="47625" cy="146050"/>
            </a:xfrm>
            <a:custGeom>
              <a:avLst/>
              <a:gdLst>
                <a:gd name="T0" fmla="*/ 0 w 23"/>
                <a:gd name="T1" fmla="*/ 65 h 69"/>
                <a:gd name="T2" fmla="*/ 4 w 23"/>
                <a:gd name="T3" fmla="*/ 69 h 69"/>
                <a:gd name="T4" fmla="*/ 4 w 23"/>
                <a:gd name="T5" fmla="*/ 0 h 69"/>
                <a:gd name="T6" fmla="*/ 0 w 23"/>
                <a:gd name="T7" fmla="*/ 5 h 69"/>
                <a:gd name="T8" fmla="*/ 0 w 23"/>
                <a:gd name="T9" fmla="*/ 65 h 69"/>
                <a:gd name="T10" fmla="*/ 0 w 23"/>
                <a:gd name="T11" fmla="*/ 65 h 69"/>
                <a:gd name="T12" fmla="*/ 0 w 23"/>
                <a:gd name="T13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9">
                  <a:moveTo>
                    <a:pt x="0" y="65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23" y="50"/>
                    <a:pt x="23" y="19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21"/>
                    <a:pt x="16" y="48"/>
                    <a:pt x="0" y="65"/>
                  </a:cubicBezTo>
                  <a:close/>
                  <a:moveTo>
                    <a:pt x="0" y="65"/>
                  </a:move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90">
              <a:extLst>
                <a:ext uri="{FF2B5EF4-FFF2-40B4-BE49-F238E27FC236}">
                  <a16:creationId xmlns:a16="http://schemas.microsoft.com/office/drawing/2014/main" id="{282176C4-6EB1-4965-97BC-C1422DE78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0365" y="4328536"/>
              <a:ext cx="25400" cy="68262"/>
            </a:xfrm>
            <a:custGeom>
              <a:avLst/>
              <a:gdLst>
                <a:gd name="T0" fmla="*/ 5 w 12"/>
                <a:gd name="T1" fmla="*/ 32 h 32"/>
                <a:gd name="T2" fmla="*/ 12 w 12"/>
                <a:gd name="T3" fmla="*/ 16 h 32"/>
                <a:gd name="T4" fmla="*/ 5 w 12"/>
                <a:gd name="T5" fmla="*/ 0 h 32"/>
                <a:gd name="T6" fmla="*/ 0 w 12"/>
                <a:gd name="T7" fmla="*/ 4 h 32"/>
                <a:gd name="T8" fmla="*/ 5 w 12"/>
                <a:gd name="T9" fmla="*/ 16 h 32"/>
                <a:gd name="T10" fmla="*/ 0 w 12"/>
                <a:gd name="T11" fmla="*/ 27 h 32"/>
                <a:gd name="T12" fmla="*/ 5 w 12"/>
                <a:gd name="T13" fmla="*/ 32 h 32"/>
                <a:gd name="T14" fmla="*/ 5 w 12"/>
                <a:gd name="T15" fmla="*/ 32 h 32"/>
                <a:gd name="T16" fmla="*/ 5 w 12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2">
                  <a:moveTo>
                    <a:pt x="5" y="32"/>
                  </a:moveTo>
                  <a:cubicBezTo>
                    <a:pt x="9" y="28"/>
                    <a:pt x="12" y="22"/>
                    <a:pt x="12" y="16"/>
                  </a:cubicBezTo>
                  <a:cubicBezTo>
                    <a:pt x="12" y="10"/>
                    <a:pt x="9" y="4"/>
                    <a:pt x="5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7"/>
                    <a:pt x="5" y="12"/>
                    <a:pt x="5" y="16"/>
                  </a:cubicBezTo>
                  <a:cubicBezTo>
                    <a:pt x="5" y="20"/>
                    <a:pt x="3" y="24"/>
                    <a:pt x="0" y="27"/>
                  </a:cubicBezTo>
                  <a:lnTo>
                    <a:pt x="5" y="32"/>
                  </a:lnTo>
                  <a:close/>
                  <a:moveTo>
                    <a:pt x="5" y="32"/>
                  </a:moveTo>
                  <a:cubicBezTo>
                    <a:pt x="5" y="32"/>
                    <a:pt x="5" y="32"/>
                    <a:pt x="5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91">
              <a:extLst>
                <a:ext uri="{FF2B5EF4-FFF2-40B4-BE49-F238E27FC236}">
                  <a16:creationId xmlns:a16="http://schemas.microsoft.com/office/drawing/2014/main" id="{BC77EFBD-D74A-42FB-AE75-0C02CE5633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2590" y="4309486"/>
              <a:ext cx="38100" cy="106362"/>
            </a:xfrm>
            <a:custGeom>
              <a:avLst/>
              <a:gdLst>
                <a:gd name="T0" fmla="*/ 0 w 18"/>
                <a:gd name="T1" fmla="*/ 45 h 50"/>
                <a:gd name="T2" fmla="*/ 4 w 18"/>
                <a:gd name="T3" fmla="*/ 50 h 50"/>
                <a:gd name="T4" fmla="*/ 4 w 18"/>
                <a:gd name="T5" fmla="*/ 0 h 50"/>
                <a:gd name="T6" fmla="*/ 0 w 18"/>
                <a:gd name="T7" fmla="*/ 4 h 50"/>
                <a:gd name="T8" fmla="*/ 0 w 18"/>
                <a:gd name="T9" fmla="*/ 45 h 50"/>
                <a:gd name="T10" fmla="*/ 0 w 18"/>
                <a:gd name="T11" fmla="*/ 45 h 50"/>
                <a:gd name="T12" fmla="*/ 0 w 18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0">
                  <a:moveTo>
                    <a:pt x="0" y="45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18" y="36"/>
                    <a:pt x="18" y="14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1" y="16"/>
                    <a:pt x="11" y="34"/>
                    <a:pt x="0" y="45"/>
                  </a:cubicBezTo>
                  <a:close/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92">
              <a:extLst>
                <a:ext uri="{FF2B5EF4-FFF2-40B4-BE49-F238E27FC236}">
                  <a16:creationId xmlns:a16="http://schemas.microsoft.com/office/drawing/2014/main" id="{D4A14173-710C-4BEE-95B8-A70AB9834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9715" y="4288848"/>
              <a:ext cx="49212" cy="146050"/>
            </a:xfrm>
            <a:custGeom>
              <a:avLst/>
              <a:gdLst>
                <a:gd name="T0" fmla="*/ 23 w 23"/>
                <a:gd name="T1" fmla="*/ 65 h 69"/>
                <a:gd name="T2" fmla="*/ 23 w 23"/>
                <a:gd name="T3" fmla="*/ 5 h 69"/>
                <a:gd name="T4" fmla="*/ 19 w 23"/>
                <a:gd name="T5" fmla="*/ 0 h 69"/>
                <a:gd name="T6" fmla="*/ 19 w 23"/>
                <a:gd name="T7" fmla="*/ 69 h 69"/>
                <a:gd name="T8" fmla="*/ 23 w 23"/>
                <a:gd name="T9" fmla="*/ 65 h 69"/>
                <a:gd name="T10" fmla="*/ 23 w 23"/>
                <a:gd name="T11" fmla="*/ 65 h 69"/>
                <a:gd name="T12" fmla="*/ 23 w 23"/>
                <a:gd name="T13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69">
                  <a:moveTo>
                    <a:pt x="23" y="65"/>
                  </a:moveTo>
                  <a:cubicBezTo>
                    <a:pt x="7" y="48"/>
                    <a:pt x="7" y="21"/>
                    <a:pt x="23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19"/>
                    <a:pt x="0" y="50"/>
                    <a:pt x="19" y="69"/>
                  </a:cubicBezTo>
                  <a:lnTo>
                    <a:pt x="23" y="65"/>
                  </a:lnTo>
                  <a:close/>
                  <a:moveTo>
                    <a:pt x="23" y="65"/>
                  </a:moveTo>
                  <a:cubicBezTo>
                    <a:pt x="23" y="65"/>
                    <a:pt x="23" y="65"/>
                    <a:pt x="23" y="6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93">
              <a:extLst>
                <a:ext uri="{FF2B5EF4-FFF2-40B4-BE49-F238E27FC236}">
                  <a16:creationId xmlns:a16="http://schemas.microsoft.com/office/drawing/2014/main" id="{BF5B513A-F3AC-40A6-A551-CA8CC20909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6390" y="4328536"/>
              <a:ext cx="22225" cy="68262"/>
            </a:xfrm>
            <a:custGeom>
              <a:avLst/>
              <a:gdLst>
                <a:gd name="T0" fmla="*/ 6 w 11"/>
                <a:gd name="T1" fmla="*/ 32 h 32"/>
                <a:gd name="T2" fmla="*/ 11 w 11"/>
                <a:gd name="T3" fmla="*/ 27 h 32"/>
                <a:gd name="T4" fmla="*/ 6 w 11"/>
                <a:gd name="T5" fmla="*/ 16 h 32"/>
                <a:gd name="T6" fmla="*/ 11 w 11"/>
                <a:gd name="T7" fmla="*/ 4 h 32"/>
                <a:gd name="T8" fmla="*/ 6 w 11"/>
                <a:gd name="T9" fmla="*/ 0 h 32"/>
                <a:gd name="T10" fmla="*/ 0 w 11"/>
                <a:gd name="T11" fmla="*/ 16 h 32"/>
                <a:gd name="T12" fmla="*/ 6 w 11"/>
                <a:gd name="T13" fmla="*/ 32 h 32"/>
                <a:gd name="T14" fmla="*/ 6 w 11"/>
                <a:gd name="T15" fmla="*/ 32 h 32"/>
                <a:gd name="T16" fmla="*/ 6 w 11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32">
                  <a:moveTo>
                    <a:pt x="6" y="32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8" y="24"/>
                    <a:pt x="6" y="20"/>
                    <a:pt x="6" y="16"/>
                  </a:cubicBezTo>
                  <a:cubicBezTo>
                    <a:pt x="6" y="12"/>
                    <a:pt x="8" y="7"/>
                    <a:pt x="11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4"/>
                    <a:pt x="0" y="10"/>
                    <a:pt x="0" y="16"/>
                  </a:cubicBezTo>
                  <a:cubicBezTo>
                    <a:pt x="0" y="22"/>
                    <a:pt x="2" y="28"/>
                    <a:pt x="6" y="32"/>
                  </a:cubicBez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94">
              <a:extLst>
                <a:ext uri="{FF2B5EF4-FFF2-40B4-BE49-F238E27FC236}">
                  <a16:creationId xmlns:a16="http://schemas.microsoft.com/office/drawing/2014/main" id="{A47E3B3E-1905-4BB6-AB05-E2E39A1DB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9878" y="4309486"/>
              <a:ext cx="39687" cy="106362"/>
            </a:xfrm>
            <a:custGeom>
              <a:avLst/>
              <a:gdLst>
                <a:gd name="T0" fmla="*/ 14 w 19"/>
                <a:gd name="T1" fmla="*/ 50 h 50"/>
                <a:gd name="T2" fmla="*/ 19 w 19"/>
                <a:gd name="T3" fmla="*/ 45 h 50"/>
                <a:gd name="T4" fmla="*/ 19 w 19"/>
                <a:gd name="T5" fmla="*/ 4 h 50"/>
                <a:gd name="T6" fmla="*/ 14 w 19"/>
                <a:gd name="T7" fmla="*/ 0 h 50"/>
                <a:gd name="T8" fmla="*/ 14 w 19"/>
                <a:gd name="T9" fmla="*/ 50 h 50"/>
                <a:gd name="T10" fmla="*/ 14 w 19"/>
                <a:gd name="T11" fmla="*/ 50 h 50"/>
                <a:gd name="T12" fmla="*/ 14 w 19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0">
                  <a:moveTo>
                    <a:pt x="14" y="50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7" y="34"/>
                    <a:pt x="7" y="16"/>
                    <a:pt x="19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4"/>
                    <a:pt x="0" y="36"/>
                    <a:pt x="14" y="50"/>
                  </a:cubicBezTo>
                  <a:close/>
                  <a:moveTo>
                    <a:pt x="14" y="50"/>
                  </a:moveTo>
                  <a:cubicBezTo>
                    <a:pt x="14" y="50"/>
                    <a:pt x="14" y="50"/>
                    <a:pt x="14" y="5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95">
              <a:extLst>
                <a:ext uri="{FF2B5EF4-FFF2-40B4-BE49-F238E27FC236}">
                  <a16:creationId xmlns:a16="http://schemas.microsoft.com/office/drawing/2014/main" id="{4E32C23A-FCCE-4004-AE7A-6D252B4CF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1790" y="4344411"/>
              <a:ext cx="26987" cy="25400"/>
            </a:xfrm>
            <a:custGeom>
              <a:avLst/>
              <a:gdLst>
                <a:gd name="T0" fmla="*/ 13 w 13"/>
                <a:gd name="T1" fmla="*/ 6 h 12"/>
                <a:gd name="T2" fmla="*/ 7 w 13"/>
                <a:gd name="T3" fmla="*/ 12 h 12"/>
                <a:gd name="T4" fmla="*/ 0 w 13"/>
                <a:gd name="T5" fmla="*/ 6 h 12"/>
                <a:gd name="T6" fmla="*/ 7 w 13"/>
                <a:gd name="T7" fmla="*/ 0 h 12"/>
                <a:gd name="T8" fmla="*/ 13 w 13"/>
                <a:gd name="T9" fmla="*/ 6 h 12"/>
                <a:gd name="T10" fmla="*/ 13 w 13"/>
                <a:gd name="T11" fmla="*/ 6 h 12"/>
                <a:gd name="T12" fmla="*/ 13 w 13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13" y="10"/>
                    <a:pt x="10" y="12"/>
                    <a:pt x="7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0" y="0"/>
                    <a:pt x="13" y="2"/>
                    <a:pt x="13" y="6"/>
                  </a:cubicBezTo>
                  <a:close/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96">
              <a:extLst>
                <a:ext uri="{FF2B5EF4-FFF2-40B4-BE49-F238E27FC236}">
                  <a16:creationId xmlns:a16="http://schemas.microsoft.com/office/drawing/2014/main" id="{7CF750A4-8001-4491-B4E2-7AD33BBE18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8140" y="4377748"/>
              <a:ext cx="14287" cy="109537"/>
            </a:xfrm>
            <a:custGeom>
              <a:avLst/>
              <a:gdLst>
                <a:gd name="T0" fmla="*/ 7 w 7"/>
                <a:gd name="T1" fmla="*/ 3 h 52"/>
                <a:gd name="T2" fmla="*/ 4 w 7"/>
                <a:gd name="T3" fmla="*/ 0 h 52"/>
                <a:gd name="T4" fmla="*/ 0 w 7"/>
                <a:gd name="T5" fmla="*/ 3 h 52"/>
                <a:gd name="T6" fmla="*/ 0 w 7"/>
                <a:gd name="T7" fmla="*/ 52 h 52"/>
                <a:gd name="T8" fmla="*/ 7 w 7"/>
                <a:gd name="T9" fmla="*/ 52 h 52"/>
                <a:gd name="T10" fmla="*/ 7 w 7"/>
                <a:gd name="T11" fmla="*/ 3 h 52"/>
                <a:gd name="T12" fmla="*/ 7 w 7"/>
                <a:gd name="T13" fmla="*/ 3 h 52"/>
                <a:gd name="T14" fmla="*/ 7 w 7"/>
                <a:gd name="T15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2">
                  <a:moveTo>
                    <a:pt x="7" y="3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2"/>
                    <a:pt x="7" y="52"/>
                  </a:cubicBezTo>
                  <a:lnTo>
                    <a:pt x="7" y="3"/>
                  </a:ln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97">
              <a:extLst>
                <a:ext uri="{FF2B5EF4-FFF2-40B4-BE49-F238E27FC236}">
                  <a16:creationId xmlns:a16="http://schemas.microsoft.com/office/drawing/2014/main" id="{5A878372-8340-4016-8F8C-2EC7F5D884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990" y="4499986"/>
              <a:ext cx="382587" cy="69850"/>
            </a:xfrm>
            <a:custGeom>
              <a:avLst/>
              <a:gdLst>
                <a:gd name="T0" fmla="*/ 241 w 241"/>
                <a:gd name="T1" fmla="*/ 0 h 44"/>
                <a:gd name="T2" fmla="*/ 0 w 241"/>
                <a:gd name="T3" fmla="*/ 0 h 44"/>
                <a:gd name="T4" fmla="*/ 0 w 241"/>
                <a:gd name="T5" fmla="*/ 44 h 44"/>
                <a:gd name="T6" fmla="*/ 241 w 241"/>
                <a:gd name="T7" fmla="*/ 44 h 44"/>
                <a:gd name="T8" fmla="*/ 241 w 241"/>
                <a:gd name="T9" fmla="*/ 0 h 44"/>
                <a:gd name="T10" fmla="*/ 17 w 241"/>
                <a:gd name="T11" fmla="*/ 27 h 44"/>
                <a:gd name="T12" fmla="*/ 8 w 241"/>
                <a:gd name="T13" fmla="*/ 27 h 44"/>
                <a:gd name="T14" fmla="*/ 8 w 241"/>
                <a:gd name="T15" fmla="*/ 17 h 44"/>
                <a:gd name="T16" fmla="*/ 17 w 241"/>
                <a:gd name="T17" fmla="*/ 17 h 44"/>
                <a:gd name="T18" fmla="*/ 17 w 241"/>
                <a:gd name="T19" fmla="*/ 27 h 44"/>
                <a:gd name="T20" fmla="*/ 34 w 241"/>
                <a:gd name="T21" fmla="*/ 27 h 44"/>
                <a:gd name="T22" fmla="*/ 25 w 241"/>
                <a:gd name="T23" fmla="*/ 27 h 44"/>
                <a:gd name="T24" fmla="*/ 25 w 241"/>
                <a:gd name="T25" fmla="*/ 17 h 44"/>
                <a:gd name="T26" fmla="*/ 34 w 241"/>
                <a:gd name="T27" fmla="*/ 17 h 44"/>
                <a:gd name="T28" fmla="*/ 34 w 241"/>
                <a:gd name="T29" fmla="*/ 27 h 44"/>
                <a:gd name="T30" fmla="*/ 52 w 241"/>
                <a:gd name="T31" fmla="*/ 27 h 44"/>
                <a:gd name="T32" fmla="*/ 42 w 241"/>
                <a:gd name="T33" fmla="*/ 27 h 44"/>
                <a:gd name="T34" fmla="*/ 42 w 241"/>
                <a:gd name="T35" fmla="*/ 17 h 44"/>
                <a:gd name="T36" fmla="*/ 52 w 241"/>
                <a:gd name="T37" fmla="*/ 17 h 44"/>
                <a:gd name="T38" fmla="*/ 52 w 241"/>
                <a:gd name="T39" fmla="*/ 27 h 44"/>
                <a:gd name="T40" fmla="*/ 69 w 241"/>
                <a:gd name="T41" fmla="*/ 27 h 44"/>
                <a:gd name="T42" fmla="*/ 60 w 241"/>
                <a:gd name="T43" fmla="*/ 27 h 44"/>
                <a:gd name="T44" fmla="*/ 60 w 241"/>
                <a:gd name="T45" fmla="*/ 17 h 44"/>
                <a:gd name="T46" fmla="*/ 69 w 241"/>
                <a:gd name="T47" fmla="*/ 17 h 44"/>
                <a:gd name="T48" fmla="*/ 69 w 241"/>
                <a:gd name="T49" fmla="*/ 27 h 44"/>
                <a:gd name="T50" fmla="*/ 86 w 241"/>
                <a:gd name="T51" fmla="*/ 27 h 44"/>
                <a:gd name="T52" fmla="*/ 77 w 241"/>
                <a:gd name="T53" fmla="*/ 27 h 44"/>
                <a:gd name="T54" fmla="*/ 77 w 241"/>
                <a:gd name="T55" fmla="*/ 17 h 44"/>
                <a:gd name="T56" fmla="*/ 86 w 241"/>
                <a:gd name="T57" fmla="*/ 17 h 44"/>
                <a:gd name="T58" fmla="*/ 86 w 241"/>
                <a:gd name="T59" fmla="*/ 27 h 44"/>
                <a:gd name="T60" fmla="*/ 86 w 241"/>
                <a:gd name="T61" fmla="*/ 27 h 44"/>
                <a:gd name="T62" fmla="*/ 86 w 241"/>
                <a:gd name="T6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44">
                  <a:moveTo>
                    <a:pt x="241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41" y="44"/>
                  </a:lnTo>
                  <a:lnTo>
                    <a:pt x="241" y="0"/>
                  </a:lnTo>
                  <a:close/>
                  <a:moveTo>
                    <a:pt x="17" y="27"/>
                  </a:moveTo>
                  <a:lnTo>
                    <a:pt x="8" y="2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27"/>
                  </a:lnTo>
                  <a:close/>
                  <a:moveTo>
                    <a:pt x="34" y="27"/>
                  </a:moveTo>
                  <a:lnTo>
                    <a:pt x="25" y="27"/>
                  </a:lnTo>
                  <a:lnTo>
                    <a:pt x="25" y="17"/>
                  </a:lnTo>
                  <a:lnTo>
                    <a:pt x="34" y="17"/>
                  </a:lnTo>
                  <a:lnTo>
                    <a:pt x="34" y="27"/>
                  </a:lnTo>
                  <a:close/>
                  <a:moveTo>
                    <a:pt x="52" y="27"/>
                  </a:moveTo>
                  <a:lnTo>
                    <a:pt x="42" y="27"/>
                  </a:lnTo>
                  <a:lnTo>
                    <a:pt x="42" y="17"/>
                  </a:lnTo>
                  <a:lnTo>
                    <a:pt x="52" y="17"/>
                  </a:lnTo>
                  <a:lnTo>
                    <a:pt x="52" y="27"/>
                  </a:lnTo>
                  <a:close/>
                  <a:moveTo>
                    <a:pt x="69" y="27"/>
                  </a:moveTo>
                  <a:lnTo>
                    <a:pt x="60" y="27"/>
                  </a:lnTo>
                  <a:lnTo>
                    <a:pt x="60" y="17"/>
                  </a:lnTo>
                  <a:lnTo>
                    <a:pt x="69" y="17"/>
                  </a:lnTo>
                  <a:lnTo>
                    <a:pt x="69" y="27"/>
                  </a:lnTo>
                  <a:close/>
                  <a:moveTo>
                    <a:pt x="86" y="27"/>
                  </a:moveTo>
                  <a:lnTo>
                    <a:pt x="77" y="27"/>
                  </a:lnTo>
                  <a:lnTo>
                    <a:pt x="77" y="17"/>
                  </a:lnTo>
                  <a:lnTo>
                    <a:pt x="86" y="17"/>
                  </a:lnTo>
                  <a:lnTo>
                    <a:pt x="86" y="27"/>
                  </a:lnTo>
                  <a:close/>
                  <a:moveTo>
                    <a:pt x="86" y="27"/>
                  </a:moveTo>
                  <a:lnTo>
                    <a:pt x="86" y="2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98">
              <a:extLst>
                <a:ext uri="{FF2B5EF4-FFF2-40B4-BE49-F238E27FC236}">
                  <a16:creationId xmlns:a16="http://schemas.microsoft.com/office/drawing/2014/main" id="{47BD2080-16AC-4D03-B640-96F6AAC35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3990" y="4499986"/>
              <a:ext cx="382587" cy="69850"/>
            </a:xfrm>
            <a:custGeom>
              <a:avLst/>
              <a:gdLst>
                <a:gd name="T0" fmla="*/ 241 w 241"/>
                <a:gd name="T1" fmla="*/ 0 h 44"/>
                <a:gd name="T2" fmla="*/ 0 w 241"/>
                <a:gd name="T3" fmla="*/ 0 h 44"/>
                <a:gd name="T4" fmla="*/ 0 w 241"/>
                <a:gd name="T5" fmla="*/ 44 h 44"/>
                <a:gd name="T6" fmla="*/ 241 w 241"/>
                <a:gd name="T7" fmla="*/ 44 h 44"/>
                <a:gd name="T8" fmla="*/ 241 w 241"/>
                <a:gd name="T9" fmla="*/ 0 h 44"/>
                <a:gd name="T10" fmla="*/ 17 w 241"/>
                <a:gd name="T11" fmla="*/ 27 h 44"/>
                <a:gd name="T12" fmla="*/ 8 w 241"/>
                <a:gd name="T13" fmla="*/ 27 h 44"/>
                <a:gd name="T14" fmla="*/ 8 w 241"/>
                <a:gd name="T15" fmla="*/ 17 h 44"/>
                <a:gd name="T16" fmla="*/ 17 w 241"/>
                <a:gd name="T17" fmla="*/ 17 h 44"/>
                <a:gd name="T18" fmla="*/ 17 w 241"/>
                <a:gd name="T19" fmla="*/ 27 h 44"/>
                <a:gd name="T20" fmla="*/ 34 w 241"/>
                <a:gd name="T21" fmla="*/ 27 h 44"/>
                <a:gd name="T22" fmla="*/ 25 w 241"/>
                <a:gd name="T23" fmla="*/ 27 h 44"/>
                <a:gd name="T24" fmla="*/ 25 w 241"/>
                <a:gd name="T25" fmla="*/ 17 h 44"/>
                <a:gd name="T26" fmla="*/ 34 w 241"/>
                <a:gd name="T27" fmla="*/ 17 h 44"/>
                <a:gd name="T28" fmla="*/ 34 w 241"/>
                <a:gd name="T29" fmla="*/ 27 h 44"/>
                <a:gd name="T30" fmla="*/ 52 w 241"/>
                <a:gd name="T31" fmla="*/ 27 h 44"/>
                <a:gd name="T32" fmla="*/ 42 w 241"/>
                <a:gd name="T33" fmla="*/ 27 h 44"/>
                <a:gd name="T34" fmla="*/ 42 w 241"/>
                <a:gd name="T35" fmla="*/ 17 h 44"/>
                <a:gd name="T36" fmla="*/ 52 w 241"/>
                <a:gd name="T37" fmla="*/ 17 h 44"/>
                <a:gd name="T38" fmla="*/ 52 w 241"/>
                <a:gd name="T39" fmla="*/ 27 h 44"/>
                <a:gd name="T40" fmla="*/ 69 w 241"/>
                <a:gd name="T41" fmla="*/ 27 h 44"/>
                <a:gd name="T42" fmla="*/ 60 w 241"/>
                <a:gd name="T43" fmla="*/ 27 h 44"/>
                <a:gd name="T44" fmla="*/ 60 w 241"/>
                <a:gd name="T45" fmla="*/ 17 h 44"/>
                <a:gd name="T46" fmla="*/ 69 w 241"/>
                <a:gd name="T47" fmla="*/ 17 h 44"/>
                <a:gd name="T48" fmla="*/ 69 w 241"/>
                <a:gd name="T49" fmla="*/ 27 h 44"/>
                <a:gd name="T50" fmla="*/ 86 w 241"/>
                <a:gd name="T51" fmla="*/ 27 h 44"/>
                <a:gd name="T52" fmla="*/ 77 w 241"/>
                <a:gd name="T53" fmla="*/ 27 h 44"/>
                <a:gd name="T54" fmla="*/ 77 w 241"/>
                <a:gd name="T55" fmla="*/ 17 h 44"/>
                <a:gd name="T56" fmla="*/ 86 w 241"/>
                <a:gd name="T57" fmla="*/ 17 h 44"/>
                <a:gd name="T58" fmla="*/ 86 w 241"/>
                <a:gd name="T59" fmla="*/ 27 h 44"/>
                <a:gd name="T60" fmla="*/ 86 w 241"/>
                <a:gd name="T61" fmla="*/ 27 h 44"/>
                <a:gd name="T62" fmla="*/ 86 w 241"/>
                <a:gd name="T6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1" h="44">
                  <a:moveTo>
                    <a:pt x="241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241" y="44"/>
                  </a:lnTo>
                  <a:lnTo>
                    <a:pt x="241" y="0"/>
                  </a:lnTo>
                  <a:moveTo>
                    <a:pt x="17" y="27"/>
                  </a:moveTo>
                  <a:lnTo>
                    <a:pt x="8" y="27"/>
                  </a:lnTo>
                  <a:lnTo>
                    <a:pt x="8" y="17"/>
                  </a:lnTo>
                  <a:lnTo>
                    <a:pt x="17" y="17"/>
                  </a:lnTo>
                  <a:lnTo>
                    <a:pt x="17" y="27"/>
                  </a:lnTo>
                  <a:moveTo>
                    <a:pt x="34" y="27"/>
                  </a:moveTo>
                  <a:lnTo>
                    <a:pt x="25" y="27"/>
                  </a:lnTo>
                  <a:lnTo>
                    <a:pt x="25" y="17"/>
                  </a:lnTo>
                  <a:lnTo>
                    <a:pt x="34" y="17"/>
                  </a:lnTo>
                  <a:lnTo>
                    <a:pt x="34" y="27"/>
                  </a:lnTo>
                  <a:moveTo>
                    <a:pt x="52" y="27"/>
                  </a:moveTo>
                  <a:lnTo>
                    <a:pt x="42" y="27"/>
                  </a:lnTo>
                  <a:lnTo>
                    <a:pt x="42" y="17"/>
                  </a:lnTo>
                  <a:lnTo>
                    <a:pt x="52" y="17"/>
                  </a:lnTo>
                  <a:lnTo>
                    <a:pt x="52" y="27"/>
                  </a:lnTo>
                  <a:moveTo>
                    <a:pt x="69" y="27"/>
                  </a:moveTo>
                  <a:lnTo>
                    <a:pt x="60" y="27"/>
                  </a:lnTo>
                  <a:lnTo>
                    <a:pt x="60" y="17"/>
                  </a:lnTo>
                  <a:lnTo>
                    <a:pt x="69" y="17"/>
                  </a:lnTo>
                  <a:lnTo>
                    <a:pt x="69" y="27"/>
                  </a:lnTo>
                  <a:moveTo>
                    <a:pt x="86" y="27"/>
                  </a:moveTo>
                  <a:lnTo>
                    <a:pt x="77" y="27"/>
                  </a:lnTo>
                  <a:lnTo>
                    <a:pt x="77" y="17"/>
                  </a:lnTo>
                  <a:lnTo>
                    <a:pt x="86" y="17"/>
                  </a:lnTo>
                  <a:lnTo>
                    <a:pt x="86" y="27"/>
                  </a:lnTo>
                  <a:moveTo>
                    <a:pt x="86" y="27"/>
                  </a:moveTo>
                  <a:lnTo>
                    <a:pt x="86" y="27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Rectangle 399">
              <a:extLst>
                <a:ext uri="{FF2B5EF4-FFF2-40B4-BE49-F238E27FC236}">
                  <a16:creationId xmlns:a16="http://schemas.microsoft.com/office/drawing/2014/main" id="{3E9C074F-58B0-4A30-9E73-8857354E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328" y="4582536"/>
              <a:ext cx="26987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400">
              <a:extLst>
                <a:ext uri="{FF2B5EF4-FFF2-40B4-BE49-F238E27FC236}">
                  <a16:creationId xmlns:a16="http://schemas.microsoft.com/office/drawing/2014/main" id="{C267409A-F2EC-4A53-9BCD-04649C53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665" y="4582536"/>
              <a:ext cx="28575" cy="14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CFE6B409-EAF3-42C1-8256-543B5A310276}"/>
              </a:ext>
            </a:extLst>
          </p:cNvPr>
          <p:cNvGrpSpPr/>
          <p:nvPr/>
        </p:nvGrpSpPr>
        <p:grpSpPr>
          <a:xfrm>
            <a:off x="8632103" y="3596698"/>
            <a:ext cx="276225" cy="225425"/>
            <a:chOff x="8632103" y="3596698"/>
            <a:chExt cx="276225" cy="225425"/>
          </a:xfrm>
        </p:grpSpPr>
        <p:sp>
          <p:nvSpPr>
            <p:cNvPr id="248" name="Freeform 401">
              <a:extLst>
                <a:ext uri="{FF2B5EF4-FFF2-40B4-BE49-F238E27FC236}">
                  <a16:creationId xmlns:a16="http://schemas.microsoft.com/office/drawing/2014/main" id="{03B26E1A-B50E-4700-A2EC-401C33379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8453" y="3596698"/>
              <a:ext cx="104775" cy="36512"/>
            </a:xfrm>
            <a:custGeom>
              <a:avLst/>
              <a:gdLst>
                <a:gd name="T0" fmla="*/ 25 w 50"/>
                <a:gd name="T1" fmla="*/ 8 h 17"/>
                <a:gd name="T2" fmla="*/ 46 w 50"/>
                <a:gd name="T3" fmla="*/ 17 h 17"/>
                <a:gd name="T4" fmla="*/ 50 w 50"/>
                <a:gd name="T5" fmla="*/ 13 h 17"/>
                <a:gd name="T6" fmla="*/ 0 w 50"/>
                <a:gd name="T7" fmla="*/ 13 h 17"/>
                <a:gd name="T8" fmla="*/ 3 w 50"/>
                <a:gd name="T9" fmla="*/ 17 h 17"/>
                <a:gd name="T10" fmla="*/ 25 w 50"/>
                <a:gd name="T11" fmla="*/ 8 h 17"/>
                <a:gd name="T12" fmla="*/ 25 w 50"/>
                <a:gd name="T13" fmla="*/ 8 h 17"/>
                <a:gd name="T14" fmla="*/ 25 w 5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17">
                  <a:moveTo>
                    <a:pt x="25" y="8"/>
                  </a:moveTo>
                  <a:cubicBezTo>
                    <a:pt x="33" y="8"/>
                    <a:pt x="41" y="11"/>
                    <a:pt x="46" y="17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6" y="0"/>
                    <a:pt x="14" y="0"/>
                    <a:pt x="0" y="1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9" y="11"/>
                    <a:pt x="17" y="8"/>
                    <a:pt x="25" y="8"/>
                  </a:cubicBezTo>
                  <a:close/>
                  <a:moveTo>
                    <a:pt x="25" y="8"/>
                  </a:move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02">
              <a:extLst>
                <a:ext uri="{FF2B5EF4-FFF2-40B4-BE49-F238E27FC236}">
                  <a16:creationId xmlns:a16="http://schemas.microsoft.com/office/drawing/2014/main" id="{57CF4426-94D4-4AD3-B530-57553B9AE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5440" y="3644323"/>
              <a:ext cx="49212" cy="15875"/>
            </a:xfrm>
            <a:custGeom>
              <a:avLst/>
              <a:gdLst>
                <a:gd name="T0" fmla="*/ 0 w 23"/>
                <a:gd name="T1" fmla="*/ 5 h 8"/>
                <a:gd name="T2" fmla="*/ 4 w 23"/>
                <a:gd name="T3" fmla="*/ 8 h 8"/>
                <a:gd name="T4" fmla="*/ 12 w 23"/>
                <a:gd name="T5" fmla="*/ 4 h 8"/>
                <a:gd name="T6" fmla="*/ 20 w 23"/>
                <a:gd name="T7" fmla="*/ 8 h 8"/>
                <a:gd name="T8" fmla="*/ 23 w 23"/>
                <a:gd name="T9" fmla="*/ 5 h 8"/>
                <a:gd name="T10" fmla="*/ 12 w 23"/>
                <a:gd name="T11" fmla="*/ 0 h 8"/>
                <a:gd name="T12" fmla="*/ 0 w 23"/>
                <a:gd name="T13" fmla="*/ 5 h 8"/>
                <a:gd name="T14" fmla="*/ 0 w 23"/>
                <a:gd name="T15" fmla="*/ 5 h 8"/>
                <a:gd name="T16" fmla="*/ 0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0" y="5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6"/>
                    <a:pt x="9" y="4"/>
                    <a:pt x="12" y="4"/>
                  </a:cubicBezTo>
                  <a:cubicBezTo>
                    <a:pt x="15" y="4"/>
                    <a:pt x="18" y="6"/>
                    <a:pt x="20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8" y="0"/>
                    <a:pt x="3" y="1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03">
              <a:extLst>
                <a:ext uri="{FF2B5EF4-FFF2-40B4-BE49-F238E27FC236}">
                  <a16:creationId xmlns:a16="http://schemas.microsoft.com/office/drawing/2014/main" id="{3F584C21-03EC-4773-BC3B-D0AA9C9D6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2740" y="3618923"/>
              <a:ext cx="76200" cy="26987"/>
            </a:xfrm>
            <a:custGeom>
              <a:avLst/>
              <a:gdLst>
                <a:gd name="T0" fmla="*/ 36 w 36"/>
                <a:gd name="T1" fmla="*/ 10 h 13"/>
                <a:gd name="T2" fmla="*/ 0 w 36"/>
                <a:gd name="T3" fmla="*/ 10 h 13"/>
                <a:gd name="T4" fmla="*/ 3 w 36"/>
                <a:gd name="T5" fmla="*/ 13 h 13"/>
                <a:gd name="T6" fmla="*/ 33 w 36"/>
                <a:gd name="T7" fmla="*/ 13 h 13"/>
                <a:gd name="T8" fmla="*/ 36 w 36"/>
                <a:gd name="T9" fmla="*/ 10 h 13"/>
                <a:gd name="T10" fmla="*/ 36 w 36"/>
                <a:gd name="T11" fmla="*/ 10 h 13"/>
                <a:gd name="T12" fmla="*/ 36 w 36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36" y="10"/>
                  </a:moveTo>
                  <a:cubicBezTo>
                    <a:pt x="26" y="0"/>
                    <a:pt x="10" y="0"/>
                    <a:pt x="0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5" y="5"/>
                    <a:pt x="33" y="13"/>
                  </a:cubicBezTo>
                  <a:lnTo>
                    <a:pt x="36" y="10"/>
                  </a:lnTo>
                  <a:close/>
                  <a:moveTo>
                    <a:pt x="36" y="10"/>
                  </a:moveTo>
                  <a:cubicBezTo>
                    <a:pt x="36" y="10"/>
                    <a:pt x="36" y="10"/>
                    <a:pt x="36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04">
              <a:extLst>
                <a:ext uri="{FF2B5EF4-FFF2-40B4-BE49-F238E27FC236}">
                  <a16:creationId xmlns:a16="http://schemas.microsoft.com/office/drawing/2014/main" id="{E5EA36D6-8844-4882-A25E-E02ADAD13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203" y="3596698"/>
              <a:ext cx="103187" cy="36512"/>
            </a:xfrm>
            <a:custGeom>
              <a:avLst/>
              <a:gdLst>
                <a:gd name="T0" fmla="*/ 25 w 49"/>
                <a:gd name="T1" fmla="*/ 8 h 17"/>
                <a:gd name="T2" fmla="*/ 46 w 49"/>
                <a:gd name="T3" fmla="*/ 17 h 17"/>
                <a:gd name="T4" fmla="*/ 49 w 49"/>
                <a:gd name="T5" fmla="*/ 13 h 17"/>
                <a:gd name="T6" fmla="*/ 0 w 49"/>
                <a:gd name="T7" fmla="*/ 13 h 17"/>
                <a:gd name="T8" fmla="*/ 3 w 49"/>
                <a:gd name="T9" fmla="*/ 17 h 17"/>
                <a:gd name="T10" fmla="*/ 25 w 49"/>
                <a:gd name="T11" fmla="*/ 8 h 17"/>
                <a:gd name="T12" fmla="*/ 25 w 49"/>
                <a:gd name="T13" fmla="*/ 8 h 17"/>
                <a:gd name="T14" fmla="*/ 25 w 49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7">
                  <a:moveTo>
                    <a:pt x="25" y="8"/>
                  </a:moveTo>
                  <a:cubicBezTo>
                    <a:pt x="33" y="8"/>
                    <a:pt x="41" y="11"/>
                    <a:pt x="46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6" y="0"/>
                    <a:pt x="14" y="0"/>
                    <a:pt x="0" y="1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9" y="11"/>
                    <a:pt x="17" y="8"/>
                    <a:pt x="25" y="8"/>
                  </a:cubicBezTo>
                  <a:close/>
                  <a:moveTo>
                    <a:pt x="25" y="8"/>
                  </a:moveTo>
                  <a:cubicBezTo>
                    <a:pt x="25" y="8"/>
                    <a:pt x="25" y="8"/>
                    <a:pt x="25" y="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5">
              <a:extLst>
                <a:ext uri="{FF2B5EF4-FFF2-40B4-BE49-F238E27FC236}">
                  <a16:creationId xmlns:a16="http://schemas.microsoft.com/office/drawing/2014/main" id="{21401567-85B5-4753-B3A1-3F176F40A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4190" y="3644323"/>
              <a:ext cx="47625" cy="15875"/>
            </a:xfrm>
            <a:custGeom>
              <a:avLst/>
              <a:gdLst>
                <a:gd name="T0" fmla="*/ 0 w 23"/>
                <a:gd name="T1" fmla="*/ 5 h 8"/>
                <a:gd name="T2" fmla="*/ 3 w 23"/>
                <a:gd name="T3" fmla="*/ 8 h 8"/>
                <a:gd name="T4" fmla="*/ 12 w 23"/>
                <a:gd name="T5" fmla="*/ 4 h 8"/>
                <a:gd name="T6" fmla="*/ 20 w 23"/>
                <a:gd name="T7" fmla="*/ 8 h 8"/>
                <a:gd name="T8" fmla="*/ 23 w 23"/>
                <a:gd name="T9" fmla="*/ 5 h 8"/>
                <a:gd name="T10" fmla="*/ 12 w 23"/>
                <a:gd name="T11" fmla="*/ 0 h 8"/>
                <a:gd name="T12" fmla="*/ 0 w 23"/>
                <a:gd name="T13" fmla="*/ 5 h 8"/>
                <a:gd name="T14" fmla="*/ 0 w 23"/>
                <a:gd name="T15" fmla="*/ 5 h 8"/>
                <a:gd name="T16" fmla="*/ 0 w 23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8">
                  <a:moveTo>
                    <a:pt x="0" y="5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" y="6"/>
                    <a:pt x="9" y="4"/>
                    <a:pt x="12" y="4"/>
                  </a:cubicBezTo>
                  <a:cubicBezTo>
                    <a:pt x="15" y="4"/>
                    <a:pt x="18" y="6"/>
                    <a:pt x="20" y="8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1"/>
                    <a:pt x="16" y="0"/>
                    <a:pt x="12" y="0"/>
                  </a:cubicBezTo>
                  <a:cubicBezTo>
                    <a:pt x="7" y="0"/>
                    <a:pt x="3" y="1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06">
              <a:extLst>
                <a:ext uri="{FF2B5EF4-FFF2-40B4-BE49-F238E27FC236}">
                  <a16:creationId xmlns:a16="http://schemas.microsoft.com/office/drawing/2014/main" id="{E034F8BF-3787-42B7-A823-537F62D30F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1490" y="3618923"/>
              <a:ext cx="76200" cy="26987"/>
            </a:xfrm>
            <a:custGeom>
              <a:avLst/>
              <a:gdLst>
                <a:gd name="T0" fmla="*/ 36 w 36"/>
                <a:gd name="T1" fmla="*/ 10 h 13"/>
                <a:gd name="T2" fmla="*/ 0 w 36"/>
                <a:gd name="T3" fmla="*/ 10 h 13"/>
                <a:gd name="T4" fmla="*/ 3 w 36"/>
                <a:gd name="T5" fmla="*/ 13 h 13"/>
                <a:gd name="T6" fmla="*/ 33 w 36"/>
                <a:gd name="T7" fmla="*/ 13 h 13"/>
                <a:gd name="T8" fmla="*/ 36 w 36"/>
                <a:gd name="T9" fmla="*/ 10 h 13"/>
                <a:gd name="T10" fmla="*/ 36 w 36"/>
                <a:gd name="T11" fmla="*/ 10 h 13"/>
                <a:gd name="T12" fmla="*/ 36 w 36"/>
                <a:gd name="T13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36" y="10"/>
                  </a:moveTo>
                  <a:cubicBezTo>
                    <a:pt x="26" y="0"/>
                    <a:pt x="10" y="0"/>
                    <a:pt x="0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5"/>
                    <a:pt x="24" y="5"/>
                    <a:pt x="33" y="13"/>
                  </a:cubicBezTo>
                  <a:lnTo>
                    <a:pt x="36" y="10"/>
                  </a:lnTo>
                  <a:close/>
                  <a:moveTo>
                    <a:pt x="36" y="10"/>
                  </a:moveTo>
                  <a:cubicBezTo>
                    <a:pt x="36" y="10"/>
                    <a:pt x="36" y="10"/>
                    <a:pt x="36" y="1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07">
              <a:extLst>
                <a:ext uri="{FF2B5EF4-FFF2-40B4-BE49-F238E27FC236}">
                  <a16:creationId xmlns:a16="http://schemas.microsoft.com/office/drawing/2014/main" id="{2656147E-2C3E-463A-8756-8DDBF4A7A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3240" y="3663373"/>
              <a:ext cx="9525" cy="77787"/>
            </a:xfrm>
            <a:custGeom>
              <a:avLst/>
              <a:gdLst>
                <a:gd name="T0" fmla="*/ 5 w 5"/>
                <a:gd name="T1" fmla="*/ 2 h 37"/>
                <a:gd name="T2" fmla="*/ 3 w 5"/>
                <a:gd name="T3" fmla="*/ 0 h 37"/>
                <a:gd name="T4" fmla="*/ 0 w 5"/>
                <a:gd name="T5" fmla="*/ 2 h 37"/>
                <a:gd name="T6" fmla="*/ 0 w 5"/>
                <a:gd name="T7" fmla="*/ 37 h 37"/>
                <a:gd name="T8" fmla="*/ 5 w 5"/>
                <a:gd name="T9" fmla="*/ 37 h 37"/>
                <a:gd name="T10" fmla="*/ 5 w 5"/>
                <a:gd name="T11" fmla="*/ 2 h 37"/>
                <a:gd name="T12" fmla="*/ 5 w 5"/>
                <a:gd name="T13" fmla="*/ 2 h 37"/>
                <a:gd name="T14" fmla="*/ 5 w 5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7">
                  <a:moveTo>
                    <a:pt x="5" y="2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2"/>
                  </a:ln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08">
              <a:extLst>
                <a:ext uri="{FF2B5EF4-FFF2-40B4-BE49-F238E27FC236}">
                  <a16:creationId xmlns:a16="http://schemas.microsoft.com/office/drawing/2014/main" id="{434B98AE-6626-4916-B1F8-E2AD5A2BA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6078" y="3663373"/>
              <a:ext cx="9525" cy="77787"/>
            </a:xfrm>
            <a:custGeom>
              <a:avLst/>
              <a:gdLst>
                <a:gd name="T0" fmla="*/ 4 w 4"/>
                <a:gd name="T1" fmla="*/ 2 h 37"/>
                <a:gd name="T2" fmla="*/ 2 w 4"/>
                <a:gd name="T3" fmla="*/ 0 h 37"/>
                <a:gd name="T4" fmla="*/ 0 w 4"/>
                <a:gd name="T5" fmla="*/ 2 h 37"/>
                <a:gd name="T6" fmla="*/ 0 w 4"/>
                <a:gd name="T7" fmla="*/ 37 h 37"/>
                <a:gd name="T8" fmla="*/ 4 w 4"/>
                <a:gd name="T9" fmla="*/ 37 h 37"/>
                <a:gd name="T10" fmla="*/ 4 w 4"/>
                <a:gd name="T11" fmla="*/ 2 h 37"/>
                <a:gd name="T12" fmla="*/ 4 w 4"/>
                <a:gd name="T13" fmla="*/ 2 h 37"/>
                <a:gd name="T14" fmla="*/ 4 w 4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7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37"/>
                    <a:pt x="4" y="37"/>
                    <a:pt x="4" y="37"/>
                  </a:cubicBezTo>
                  <a:lnTo>
                    <a:pt x="4" y="2"/>
                  </a:ln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409">
              <a:extLst>
                <a:ext uri="{FF2B5EF4-FFF2-40B4-BE49-F238E27FC236}">
                  <a16:creationId xmlns:a16="http://schemas.microsoft.com/office/drawing/2014/main" id="{21D87D42-D4EB-479E-9010-54933A43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478" y="3811011"/>
              <a:ext cx="19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410">
              <a:extLst>
                <a:ext uri="{FF2B5EF4-FFF2-40B4-BE49-F238E27FC236}">
                  <a16:creationId xmlns:a16="http://schemas.microsoft.com/office/drawing/2014/main" id="{39D93BEA-58AC-47E3-BA45-3518AA9E0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478" y="3811011"/>
              <a:ext cx="19050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11">
              <a:extLst>
                <a:ext uri="{FF2B5EF4-FFF2-40B4-BE49-F238E27FC236}">
                  <a16:creationId xmlns:a16="http://schemas.microsoft.com/office/drawing/2014/main" id="{F12243DE-C86D-49E0-AA57-5668CC735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2103" y="3752273"/>
              <a:ext cx="276225" cy="50800"/>
            </a:xfrm>
            <a:custGeom>
              <a:avLst/>
              <a:gdLst>
                <a:gd name="T0" fmla="*/ 0 w 174"/>
                <a:gd name="T1" fmla="*/ 0 h 32"/>
                <a:gd name="T2" fmla="*/ 0 w 174"/>
                <a:gd name="T3" fmla="*/ 32 h 32"/>
                <a:gd name="T4" fmla="*/ 174 w 174"/>
                <a:gd name="T5" fmla="*/ 32 h 32"/>
                <a:gd name="T6" fmla="*/ 174 w 174"/>
                <a:gd name="T7" fmla="*/ 0 h 32"/>
                <a:gd name="T8" fmla="*/ 0 w 174"/>
                <a:gd name="T9" fmla="*/ 0 h 32"/>
                <a:gd name="T10" fmla="*/ 12 w 174"/>
                <a:gd name="T11" fmla="*/ 18 h 32"/>
                <a:gd name="T12" fmla="*/ 5 w 174"/>
                <a:gd name="T13" fmla="*/ 18 h 32"/>
                <a:gd name="T14" fmla="*/ 5 w 174"/>
                <a:gd name="T15" fmla="*/ 13 h 32"/>
                <a:gd name="T16" fmla="*/ 12 w 174"/>
                <a:gd name="T17" fmla="*/ 13 h 32"/>
                <a:gd name="T18" fmla="*/ 12 w 174"/>
                <a:gd name="T19" fmla="*/ 18 h 32"/>
                <a:gd name="T20" fmla="*/ 24 w 174"/>
                <a:gd name="T21" fmla="*/ 18 h 32"/>
                <a:gd name="T22" fmla="*/ 18 w 174"/>
                <a:gd name="T23" fmla="*/ 18 h 32"/>
                <a:gd name="T24" fmla="*/ 18 w 174"/>
                <a:gd name="T25" fmla="*/ 13 h 32"/>
                <a:gd name="T26" fmla="*/ 24 w 174"/>
                <a:gd name="T27" fmla="*/ 13 h 32"/>
                <a:gd name="T28" fmla="*/ 24 w 174"/>
                <a:gd name="T29" fmla="*/ 18 h 32"/>
                <a:gd name="T30" fmla="*/ 37 w 174"/>
                <a:gd name="T31" fmla="*/ 18 h 32"/>
                <a:gd name="T32" fmla="*/ 30 w 174"/>
                <a:gd name="T33" fmla="*/ 18 h 32"/>
                <a:gd name="T34" fmla="*/ 30 w 174"/>
                <a:gd name="T35" fmla="*/ 13 h 32"/>
                <a:gd name="T36" fmla="*/ 37 w 174"/>
                <a:gd name="T37" fmla="*/ 13 h 32"/>
                <a:gd name="T38" fmla="*/ 37 w 174"/>
                <a:gd name="T39" fmla="*/ 18 h 32"/>
                <a:gd name="T40" fmla="*/ 49 w 174"/>
                <a:gd name="T41" fmla="*/ 18 h 32"/>
                <a:gd name="T42" fmla="*/ 44 w 174"/>
                <a:gd name="T43" fmla="*/ 18 h 32"/>
                <a:gd name="T44" fmla="*/ 44 w 174"/>
                <a:gd name="T45" fmla="*/ 13 h 32"/>
                <a:gd name="T46" fmla="*/ 49 w 174"/>
                <a:gd name="T47" fmla="*/ 13 h 32"/>
                <a:gd name="T48" fmla="*/ 49 w 174"/>
                <a:gd name="T49" fmla="*/ 18 h 32"/>
                <a:gd name="T50" fmla="*/ 62 w 174"/>
                <a:gd name="T51" fmla="*/ 18 h 32"/>
                <a:gd name="T52" fmla="*/ 56 w 174"/>
                <a:gd name="T53" fmla="*/ 18 h 32"/>
                <a:gd name="T54" fmla="*/ 56 w 174"/>
                <a:gd name="T55" fmla="*/ 13 h 32"/>
                <a:gd name="T56" fmla="*/ 62 w 174"/>
                <a:gd name="T57" fmla="*/ 13 h 32"/>
                <a:gd name="T58" fmla="*/ 62 w 174"/>
                <a:gd name="T59" fmla="*/ 18 h 32"/>
                <a:gd name="T60" fmla="*/ 62 w 174"/>
                <a:gd name="T61" fmla="*/ 18 h 32"/>
                <a:gd name="T62" fmla="*/ 62 w 174"/>
                <a:gd name="T6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32">
                  <a:moveTo>
                    <a:pt x="0" y="0"/>
                  </a:moveTo>
                  <a:lnTo>
                    <a:pt x="0" y="32"/>
                  </a:lnTo>
                  <a:lnTo>
                    <a:pt x="174" y="32"/>
                  </a:lnTo>
                  <a:lnTo>
                    <a:pt x="174" y="0"/>
                  </a:lnTo>
                  <a:lnTo>
                    <a:pt x="0" y="0"/>
                  </a:lnTo>
                  <a:close/>
                  <a:moveTo>
                    <a:pt x="12" y="18"/>
                  </a:moveTo>
                  <a:lnTo>
                    <a:pt x="5" y="18"/>
                  </a:lnTo>
                  <a:lnTo>
                    <a:pt x="5" y="13"/>
                  </a:lnTo>
                  <a:lnTo>
                    <a:pt x="12" y="13"/>
                  </a:lnTo>
                  <a:lnTo>
                    <a:pt x="12" y="18"/>
                  </a:lnTo>
                  <a:close/>
                  <a:moveTo>
                    <a:pt x="24" y="18"/>
                  </a:moveTo>
                  <a:lnTo>
                    <a:pt x="18" y="18"/>
                  </a:lnTo>
                  <a:lnTo>
                    <a:pt x="18" y="13"/>
                  </a:lnTo>
                  <a:lnTo>
                    <a:pt x="24" y="13"/>
                  </a:lnTo>
                  <a:lnTo>
                    <a:pt x="24" y="18"/>
                  </a:lnTo>
                  <a:close/>
                  <a:moveTo>
                    <a:pt x="37" y="18"/>
                  </a:moveTo>
                  <a:lnTo>
                    <a:pt x="30" y="18"/>
                  </a:lnTo>
                  <a:lnTo>
                    <a:pt x="30" y="13"/>
                  </a:lnTo>
                  <a:lnTo>
                    <a:pt x="37" y="13"/>
                  </a:lnTo>
                  <a:lnTo>
                    <a:pt x="37" y="18"/>
                  </a:lnTo>
                  <a:close/>
                  <a:moveTo>
                    <a:pt x="49" y="18"/>
                  </a:moveTo>
                  <a:lnTo>
                    <a:pt x="44" y="18"/>
                  </a:lnTo>
                  <a:lnTo>
                    <a:pt x="44" y="13"/>
                  </a:lnTo>
                  <a:lnTo>
                    <a:pt x="49" y="13"/>
                  </a:lnTo>
                  <a:lnTo>
                    <a:pt x="49" y="18"/>
                  </a:lnTo>
                  <a:close/>
                  <a:moveTo>
                    <a:pt x="62" y="18"/>
                  </a:moveTo>
                  <a:lnTo>
                    <a:pt x="56" y="18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2" y="18"/>
                  </a:lnTo>
                  <a:close/>
                  <a:moveTo>
                    <a:pt x="62" y="18"/>
                  </a:moveTo>
                  <a:lnTo>
                    <a:pt x="62" y="1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12">
              <a:extLst>
                <a:ext uri="{FF2B5EF4-FFF2-40B4-BE49-F238E27FC236}">
                  <a16:creationId xmlns:a16="http://schemas.microsoft.com/office/drawing/2014/main" id="{DB728C9B-7411-46DA-9679-D6AF3D8AA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2103" y="3752273"/>
              <a:ext cx="276225" cy="50800"/>
            </a:xfrm>
            <a:custGeom>
              <a:avLst/>
              <a:gdLst>
                <a:gd name="T0" fmla="*/ 0 w 174"/>
                <a:gd name="T1" fmla="*/ 0 h 32"/>
                <a:gd name="T2" fmla="*/ 0 w 174"/>
                <a:gd name="T3" fmla="*/ 32 h 32"/>
                <a:gd name="T4" fmla="*/ 174 w 174"/>
                <a:gd name="T5" fmla="*/ 32 h 32"/>
                <a:gd name="T6" fmla="*/ 174 w 174"/>
                <a:gd name="T7" fmla="*/ 0 h 32"/>
                <a:gd name="T8" fmla="*/ 0 w 174"/>
                <a:gd name="T9" fmla="*/ 0 h 32"/>
                <a:gd name="T10" fmla="*/ 12 w 174"/>
                <a:gd name="T11" fmla="*/ 18 h 32"/>
                <a:gd name="T12" fmla="*/ 5 w 174"/>
                <a:gd name="T13" fmla="*/ 18 h 32"/>
                <a:gd name="T14" fmla="*/ 5 w 174"/>
                <a:gd name="T15" fmla="*/ 13 h 32"/>
                <a:gd name="T16" fmla="*/ 12 w 174"/>
                <a:gd name="T17" fmla="*/ 13 h 32"/>
                <a:gd name="T18" fmla="*/ 12 w 174"/>
                <a:gd name="T19" fmla="*/ 18 h 32"/>
                <a:gd name="T20" fmla="*/ 24 w 174"/>
                <a:gd name="T21" fmla="*/ 18 h 32"/>
                <a:gd name="T22" fmla="*/ 18 w 174"/>
                <a:gd name="T23" fmla="*/ 18 h 32"/>
                <a:gd name="T24" fmla="*/ 18 w 174"/>
                <a:gd name="T25" fmla="*/ 13 h 32"/>
                <a:gd name="T26" fmla="*/ 24 w 174"/>
                <a:gd name="T27" fmla="*/ 13 h 32"/>
                <a:gd name="T28" fmla="*/ 24 w 174"/>
                <a:gd name="T29" fmla="*/ 18 h 32"/>
                <a:gd name="T30" fmla="*/ 37 w 174"/>
                <a:gd name="T31" fmla="*/ 18 h 32"/>
                <a:gd name="T32" fmla="*/ 30 w 174"/>
                <a:gd name="T33" fmla="*/ 18 h 32"/>
                <a:gd name="T34" fmla="*/ 30 w 174"/>
                <a:gd name="T35" fmla="*/ 13 h 32"/>
                <a:gd name="T36" fmla="*/ 37 w 174"/>
                <a:gd name="T37" fmla="*/ 13 h 32"/>
                <a:gd name="T38" fmla="*/ 37 w 174"/>
                <a:gd name="T39" fmla="*/ 18 h 32"/>
                <a:gd name="T40" fmla="*/ 49 w 174"/>
                <a:gd name="T41" fmla="*/ 18 h 32"/>
                <a:gd name="T42" fmla="*/ 44 w 174"/>
                <a:gd name="T43" fmla="*/ 18 h 32"/>
                <a:gd name="T44" fmla="*/ 44 w 174"/>
                <a:gd name="T45" fmla="*/ 13 h 32"/>
                <a:gd name="T46" fmla="*/ 49 w 174"/>
                <a:gd name="T47" fmla="*/ 13 h 32"/>
                <a:gd name="T48" fmla="*/ 49 w 174"/>
                <a:gd name="T49" fmla="*/ 18 h 32"/>
                <a:gd name="T50" fmla="*/ 62 w 174"/>
                <a:gd name="T51" fmla="*/ 18 h 32"/>
                <a:gd name="T52" fmla="*/ 56 w 174"/>
                <a:gd name="T53" fmla="*/ 18 h 32"/>
                <a:gd name="T54" fmla="*/ 56 w 174"/>
                <a:gd name="T55" fmla="*/ 13 h 32"/>
                <a:gd name="T56" fmla="*/ 62 w 174"/>
                <a:gd name="T57" fmla="*/ 13 h 32"/>
                <a:gd name="T58" fmla="*/ 62 w 174"/>
                <a:gd name="T59" fmla="*/ 18 h 32"/>
                <a:gd name="T60" fmla="*/ 62 w 174"/>
                <a:gd name="T61" fmla="*/ 18 h 32"/>
                <a:gd name="T62" fmla="*/ 62 w 174"/>
                <a:gd name="T63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32">
                  <a:moveTo>
                    <a:pt x="0" y="0"/>
                  </a:moveTo>
                  <a:lnTo>
                    <a:pt x="0" y="32"/>
                  </a:lnTo>
                  <a:lnTo>
                    <a:pt x="174" y="32"/>
                  </a:lnTo>
                  <a:lnTo>
                    <a:pt x="174" y="0"/>
                  </a:lnTo>
                  <a:lnTo>
                    <a:pt x="0" y="0"/>
                  </a:lnTo>
                  <a:moveTo>
                    <a:pt x="12" y="18"/>
                  </a:moveTo>
                  <a:lnTo>
                    <a:pt x="5" y="18"/>
                  </a:lnTo>
                  <a:lnTo>
                    <a:pt x="5" y="13"/>
                  </a:lnTo>
                  <a:lnTo>
                    <a:pt x="12" y="13"/>
                  </a:lnTo>
                  <a:lnTo>
                    <a:pt x="12" y="18"/>
                  </a:lnTo>
                  <a:moveTo>
                    <a:pt x="24" y="18"/>
                  </a:moveTo>
                  <a:lnTo>
                    <a:pt x="18" y="18"/>
                  </a:lnTo>
                  <a:lnTo>
                    <a:pt x="18" y="13"/>
                  </a:lnTo>
                  <a:lnTo>
                    <a:pt x="24" y="13"/>
                  </a:lnTo>
                  <a:lnTo>
                    <a:pt x="24" y="18"/>
                  </a:lnTo>
                  <a:moveTo>
                    <a:pt x="37" y="18"/>
                  </a:moveTo>
                  <a:lnTo>
                    <a:pt x="30" y="18"/>
                  </a:lnTo>
                  <a:lnTo>
                    <a:pt x="30" y="13"/>
                  </a:lnTo>
                  <a:lnTo>
                    <a:pt x="37" y="13"/>
                  </a:lnTo>
                  <a:lnTo>
                    <a:pt x="37" y="18"/>
                  </a:lnTo>
                  <a:moveTo>
                    <a:pt x="49" y="18"/>
                  </a:moveTo>
                  <a:lnTo>
                    <a:pt x="44" y="18"/>
                  </a:lnTo>
                  <a:lnTo>
                    <a:pt x="44" y="13"/>
                  </a:lnTo>
                  <a:lnTo>
                    <a:pt x="49" y="13"/>
                  </a:lnTo>
                  <a:lnTo>
                    <a:pt x="49" y="18"/>
                  </a:lnTo>
                  <a:moveTo>
                    <a:pt x="62" y="18"/>
                  </a:moveTo>
                  <a:lnTo>
                    <a:pt x="56" y="18"/>
                  </a:lnTo>
                  <a:lnTo>
                    <a:pt x="56" y="13"/>
                  </a:lnTo>
                  <a:lnTo>
                    <a:pt x="62" y="13"/>
                  </a:lnTo>
                  <a:lnTo>
                    <a:pt x="62" y="18"/>
                  </a:lnTo>
                  <a:moveTo>
                    <a:pt x="62" y="18"/>
                  </a:moveTo>
                  <a:lnTo>
                    <a:pt x="62" y="18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413">
              <a:extLst>
                <a:ext uri="{FF2B5EF4-FFF2-40B4-BE49-F238E27FC236}">
                  <a16:creationId xmlns:a16="http://schemas.microsoft.com/office/drawing/2014/main" id="{AAD551CA-E27A-4739-A06B-30195F6DA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9728" y="3811011"/>
              <a:ext cx="22225" cy="111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0" name="Freeform 5">
            <a:extLst>
              <a:ext uri="{FF2B5EF4-FFF2-40B4-BE49-F238E27FC236}">
                <a16:creationId xmlns:a16="http://schemas.microsoft.com/office/drawing/2014/main" id="{D8603DDB-1FE3-4FF1-8072-7D05817FBECA}"/>
              </a:ext>
            </a:extLst>
          </p:cNvPr>
          <p:cNvSpPr>
            <a:spLocks noEditPoints="1"/>
          </p:cNvSpPr>
          <p:nvPr/>
        </p:nvSpPr>
        <p:spPr bwMode="auto">
          <a:xfrm>
            <a:off x="10331451" y="4927600"/>
            <a:ext cx="314325" cy="300037"/>
          </a:xfrm>
          <a:custGeom>
            <a:avLst/>
            <a:gdLst>
              <a:gd name="T0" fmla="*/ 69 w 149"/>
              <a:gd name="T1" fmla="*/ 3 h 142"/>
              <a:gd name="T2" fmla="*/ 74 w 149"/>
              <a:gd name="T3" fmla="*/ 0 h 142"/>
              <a:gd name="T4" fmla="*/ 79 w 149"/>
              <a:gd name="T5" fmla="*/ 3 h 142"/>
              <a:gd name="T6" fmla="*/ 98 w 149"/>
              <a:gd name="T7" fmla="*/ 41 h 142"/>
              <a:gd name="T8" fmla="*/ 102 w 149"/>
              <a:gd name="T9" fmla="*/ 44 h 142"/>
              <a:gd name="T10" fmla="*/ 143 w 149"/>
              <a:gd name="T11" fmla="*/ 50 h 142"/>
              <a:gd name="T12" fmla="*/ 148 w 149"/>
              <a:gd name="T13" fmla="*/ 54 h 142"/>
              <a:gd name="T14" fmla="*/ 147 w 149"/>
              <a:gd name="T15" fmla="*/ 60 h 142"/>
              <a:gd name="T16" fmla="*/ 117 w 149"/>
              <a:gd name="T17" fmla="*/ 89 h 142"/>
              <a:gd name="T18" fmla="*/ 115 w 149"/>
              <a:gd name="T19" fmla="*/ 94 h 142"/>
              <a:gd name="T20" fmla="*/ 122 w 149"/>
              <a:gd name="T21" fmla="*/ 135 h 142"/>
              <a:gd name="T22" fmla="*/ 120 w 149"/>
              <a:gd name="T23" fmla="*/ 141 h 142"/>
              <a:gd name="T24" fmla="*/ 114 w 149"/>
              <a:gd name="T25" fmla="*/ 141 h 142"/>
              <a:gd name="T26" fmla="*/ 77 w 149"/>
              <a:gd name="T27" fmla="*/ 122 h 142"/>
              <a:gd name="T28" fmla="*/ 72 w 149"/>
              <a:gd name="T29" fmla="*/ 122 h 142"/>
              <a:gd name="T30" fmla="*/ 35 w 149"/>
              <a:gd name="T31" fmla="*/ 141 h 142"/>
              <a:gd name="T32" fmla="*/ 29 w 149"/>
              <a:gd name="T33" fmla="*/ 141 h 142"/>
              <a:gd name="T34" fmla="*/ 26 w 149"/>
              <a:gd name="T35" fmla="*/ 135 h 142"/>
              <a:gd name="T36" fmla="*/ 33 w 149"/>
              <a:gd name="T37" fmla="*/ 94 h 142"/>
              <a:gd name="T38" fmla="*/ 32 w 149"/>
              <a:gd name="T39" fmla="*/ 89 h 142"/>
              <a:gd name="T40" fmla="*/ 2 w 149"/>
              <a:gd name="T41" fmla="*/ 60 h 142"/>
              <a:gd name="T42" fmla="*/ 0 w 149"/>
              <a:gd name="T43" fmla="*/ 54 h 142"/>
              <a:gd name="T44" fmla="*/ 5 w 149"/>
              <a:gd name="T45" fmla="*/ 50 h 142"/>
              <a:gd name="T46" fmla="*/ 46 w 149"/>
              <a:gd name="T47" fmla="*/ 44 h 142"/>
              <a:gd name="T48" fmla="*/ 51 w 149"/>
              <a:gd name="T49" fmla="*/ 41 h 142"/>
              <a:gd name="T50" fmla="*/ 69 w 149"/>
              <a:gd name="T51" fmla="*/ 3 h 142"/>
              <a:gd name="T52" fmla="*/ 69 w 149"/>
              <a:gd name="T53" fmla="*/ 3 h 142"/>
              <a:gd name="T54" fmla="*/ 69 w 149"/>
              <a:gd name="T55" fmla="*/ 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9" h="142">
                <a:moveTo>
                  <a:pt x="69" y="3"/>
                </a:moveTo>
                <a:cubicBezTo>
                  <a:pt x="70" y="1"/>
                  <a:pt x="72" y="0"/>
                  <a:pt x="74" y="0"/>
                </a:cubicBezTo>
                <a:cubicBezTo>
                  <a:pt x="76" y="0"/>
                  <a:pt x="78" y="1"/>
                  <a:pt x="79" y="3"/>
                </a:cubicBezTo>
                <a:cubicBezTo>
                  <a:pt x="98" y="41"/>
                  <a:pt x="98" y="41"/>
                  <a:pt x="98" y="41"/>
                </a:cubicBezTo>
                <a:cubicBezTo>
                  <a:pt x="99" y="42"/>
                  <a:pt x="100" y="43"/>
                  <a:pt x="102" y="44"/>
                </a:cubicBezTo>
                <a:cubicBezTo>
                  <a:pt x="143" y="50"/>
                  <a:pt x="143" y="50"/>
                  <a:pt x="143" y="50"/>
                </a:cubicBezTo>
                <a:cubicBezTo>
                  <a:pt x="146" y="50"/>
                  <a:pt x="147" y="52"/>
                  <a:pt x="148" y="54"/>
                </a:cubicBezTo>
                <a:cubicBezTo>
                  <a:pt x="149" y="56"/>
                  <a:pt x="148" y="58"/>
                  <a:pt x="147" y="60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115" y="90"/>
                  <a:pt x="115" y="92"/>
                  <a:pt x="115" y="94"/>
                </a:cubicBezTo>
                <a:cubicBezTo>
                  <a:pt x="122" y="135"/>
                  <a:pt x="122" y="135"/>
                  <a:pt x="122" y="135"/>
                </a:cubicBezTo>
                <a:cubicBezTo>
                  <a:pt x="122" y="137"/>
                  <a:pt x="122" y="139"/>
                  <a:pt x="120" y="141"/>
                </a:cubicBezTo>
                <a:cubicBezTo>
                  <a:pt x="118" y="142"/>
                  <a:pt x="116" y="142"/>
                  <a:pt x="114" y="141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5" y="121"/>
                  <a:pt x="73" y="121"/>
                  <a:pt x="72" y="122"/>
                </a:cubicBezTo>
                <a:cubicBezTo>
                  <a:pt x="35" y="141"/>
                  <a:pt x="35" y="141"/>
                  <a:pt x="35" y="141"/>
                </a:cubicBezTo>
                <a:cubicBezTo>
                  <a:pt x="33" y="142"/>
                  <a:pt x="30" y="142"/>
                  <a:pt x="29" y="141"/>
                </a:cubicBezTo>
                <a:cubicBezTo>
                  <a:pt x="27" y="139"/>
                  <a:pt x="26" y="137"/>
                  <a:pt x="26" y="135"/>
                </a:cubicBezTo>
                <a:cubicBezTo>
                  <a:pt x="33" y="94"/>
                  <a:pt x="33" y="94"/>
                  <a:pt x="33" y="94"/>
                </a:cubicBezTo>
                <a:cubicBezTo>
                  <a:pt x="34" y="92"/>
                  <a:pt x="33" y="90"/>
                  <a:pt x="32" y="89"/>
                </a:cubicBezTo>
                <a:cubicBezTo>
                  <a:pt x="2" y="60"/>
                  <a:pt x="2" y="60"/>
                  <a:pt x="2" y="60"/>
                </a:cubicBezTo>
                <a:cubicBezTo>
                  <a:pt x="0" y="58"/>
                  <a:pt x="0" y="56"/>
                  <a:pt x="0" y="54"/>
                </a:cubicBezTo>
                <a:cubicBezTo>
                  <a:pt x="1" y="52"/>
                  <a:pt x="3" y="50"/>
                  <a:pt x="5" y="50"/>
                </a:cubicBezTo>
                <a:cubicBezTo>
                  <a:pt x="46" y="44"/>
                  <a:pt x="46" y="44"/>
                  <a:pt x="46" y="44"/>
                </a:cubicBezTo>
                <a:cubicBezTo>
                  <a:pt x="48" y="43"/>
                  <a:pt x="50" y="42"/>
                  <a:pt x="51" y="41"/>
                </a:cubicBezTo>
                <a:lnTo>
                  <a:pt x="69" y="3"/>
                </a:lnTo>
                <a:close/>
                <a:moveTo>
                  <a:pt x="69" y="3"/>
                </a:moveTo>
                <a:cubicBezTo>
                  <a:pt x="69" y="3"/>
                  <a:pt x="69" y="3"/>
                  <a:pt x="69" y="3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B4797DA-1884-40DB-AB1B-EEE7949E03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r="28125"/>
          <a:stretch>
            <a:fillRect/>
          </a:stretch>
        </p:blipFill>
        <p:spPr/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8E50ECD-5C25-4045-BDC4-7FEDBB5ACB20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D9F813-8366-4601-BFE6-6F87A36BE910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F8359-84AC-4831-AD00-8307449E160F}"/>
              </a:ext>
            </a:extLst>
          </p:cNvPr>
          <p:cNvSpPr txBox="1"/>
          <p:nvPr/>
        </p:nvSpPr>
        <p:spPr>
          <a:xfrm>
            <a:off x="1427018" y="1168654"/>
            <a:ext cx="227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90A8D-C783-48C8-9710-31A890AA9983}"/>
              </a:ext>
            </a:extLst>
          </p:cNvPr>
          <p:cNvSpPr/>
          <p:nvPr/>
        </p:nvSpPr>
        <p:spPr>
          <a:xfrm>
            <a:off x="1422686" y="3955237"/>
            <a:ext cx="4647913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E405AA-BAD5-401F-98B5-F5C0FF472E9B}"/>
              </a:ext>
            </a:extLst>
          </p:cNvPr>
          <p:cNvSpPr/>
          <p:nvPr/>
        </p:nvSpPr>
        <p:spPr>
          <a:xfrm>
            <a:off x="1422685" y="5271338"/>
            <a:ext cx="4647913" cy="571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crambled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 to make a type specimen book. It has survived not only five centuries,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412B-6548-4252-BDC1-9C017310F3CA}"/>
              </a:ext>
            </a:extLst>
          </p:cNvPr>
          <p:cNvSpPr txBox="1"/>
          <p:nvPr/>
        </p:nvSpPr>
        <p:spPr>
          <a:xfrm>
            <a:off x="1435386" y="3567291"/>
            <a:ext cx="297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We Serve The Internet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677E0-0DAF-4571-998E-1207024FE343}"/>
              </a:ext>
            </a:extLst>
          </p:cNvPr>
          <p:cNvSpPr txBox="1"/>
          <p:nvPr/>
        </p:nvSpPr>
        <p:spPr>
          <a:xfrm>
            <a:off x="1448086" y="4876788"/>
            <a:ext cx="325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Constraints On The 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8F116-730E-4D1D-9A15-435F54AE86E8}"/>
              </a:ext>
            </a:extLst>
          </p:cNvPr>
          <p:cNvSpPr/>
          <p:nvPr/>
        </p:nvSpPr>
        <p:spPr>
          <a:xfrm>
            <a:off x="1427232" y="2302451"/>
            <a:ext cx="4643367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37DAB-4292-4F1D-980F-26040FD96399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B0D483-23C1-4007-B1E5-E54C275F80C0}"/>
              </a:ext>
            </a:extLst>
          </p:cNvPr>
          <p:cNvGrpSpPr/>
          <p:nvPr/>
        </p:nvGrpSpPr>
        <p:grpSpPr>
          <a:xfrm flipH="1">
            <a:off x="5390047" y="6113395"/>
            <a:ext cx="6801953" cy="111798"/>
            <a:chOff x="-3066901" y="3380719"/>
            <a:chExt cx="6801953" cy="11179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252958-F172-4537-908B-CE0501EF5878}"/>
                </a:ext>
              </a:extLst>
            </p:cNvPr>
            <p:cNvCxnSpPr>
              <a:cxnSpLocks/>
            </p:cNvCxnSpPr>
            <p:nvPr/>
          </p:nvCxnSpPr>
          <p:spPr>
            <a:xfrm>
              <a:off x="-3066901" y="3435894"/>
              <a:ext cx="6738355" cy="72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86AF47-2BD7-4337-B364-F650A9D0D8C3}"/>
                </a:ext>
              </a:extLst>
            </p:cNvPr>
            <p:cNvSpPr/>
            <p:nvPr/>
          </p:nvSpPr>
          <p:spPr>
            <a:xfrm>
              <a:off x="3623254" y="3380719"/>
              <a:ext cx="111798" cy="11179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BAC159-DBD9-485F-90E8-7D7D89A86D13}"/>
              </a:ext>
            </a:extLst>
          </p:cNvPr>
          <p:cNvGrpSpPr/>
          <p:nvPr/>
        </p:nvGrpSpPr>
        <p:grpSpPr>
          <a:xfrm>
            <a:off x="7521533" y="276258"/>
            <a:ext cx="824894" cy="824894"/>
            <a:chOff x="7521533" y="276258"/>
            <a:chExt cx="824894" cy="8248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03D74A-985D-459D-8C56-FD60F927A149}"/>
                </a:ext>
              </a:extLst>
            </p:cNvPr>
            <p:cNvSpPr/>
            <p:nvPr/>
          </p:nvSpPr>
          <p:spPr>
            <a:xfrm>
              <a:off x="7521533" y="276258"/>
              <a:ext cx="824894" cy="82489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A688CC3F-216A-4D00-96A0-5BEC36D4B3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9700" y="556826"/>
              <a:ext cx="330200" cy="249237"/>
            </a:xfrm>
            <a:custGeom>
              <a:avLst/>
              <a:gdLst>
                <a:gd name="T0" fmla="*/ 144 w 157"/>
                <a:gd name="T1" fmla="*/ 0 h 118"/>
                <a:gd name="T2" fmla="*/ 13 w 157"/>
                <a:gd name="T3" fmla="*/ 0 h 118"/>
                <a:gd name="T4" fmla="*/ 0 w 157"/>
                <a:gd name="T5" fmla="*/ 13 h 118"/>
                <a:gd name="T6" fmla="*/ 0 w 157"/>
                <a:gd name="T7" fmla="*/ 92 h 118"/>
                <a:gd name="T8" fmla="*/ 13 w 157"/>
                <a:gd name="T9" fmla="*/ 105 h 118"/>
                <a:gd name="T10" fmla="*/ 69 w 157"/>
                <a:gd name="T11" fmla="*/ 105 h 118"/>
                <a:gd name="T12" fmla="*/ 69 w 157"/>
                <a:gd name="T13" fmla="*/ 111 h 118"/>
                <a:gd name="T14" fmla="*/ 49 w 157"/>
                <a:gd name="T15" fmla="*/ 111 h 118"/>
                <a:gd name="T16" fmla="*/ 46 w 157"/>
                <a:gd name="T17" fmla="*/ 115 h 118"/>
                <a:gd name="T18" fmla="*/ 49 w 157"/>
                <a:gd name="T19" fmla="*/ 118 h 118"/>
                <a:gd name="T20" fmla="*/ 108 w 157"/>
                <a:gd name="T21" fmla="*/ 118 h 118"/>
                <a:gd name="T22" fmla="*/ 111 w 157"/>
                <a:gd name="T23" fmla="*/ 115 h 118"/>
                <a:gd name="T24" fmla="*/ 108 w 157"/>
                <a:gd name="T25" fmla="*/ 111 h 118"/>
                <a:gd name="T26" fmla="*/ 89 w 157"/>
                <a:gd name="T27" fmla="*/ 111 h 118"/>
                <a:gd name="T28" fmla="*/ 89 w 157"/>
                <a:gd name="T29" fmla="*/ 105 h 118"/>
                <a:gd name="T30" fmla="*/ 144 w 157"/>
                <a:gd name="T31" fmla="*/ 105 h 118"/>
                <a:gd name="T32" fmla="*/ 157 w 157"/>
                <a:gd name="T33" fmla="*/ 92 h 118"/>
                <a:gd name="T34" fmla="*/ 157 w 157"/>
                <a:gd name="T35" fmla="*/ 13 h 118"/>
                <a:gd name="T36" fmla="*/ 144 w 157"/>
                <a:gd name="T37" fmla="*/ 0 h 118"/>
                <a:gd name="T38" fmla="*/ 144 w 157"/>
                <a:gd name="T39" fmla="*/ 92 h 118"/>
                <a:gd name="T40" fmla="*/ 13 w 157"/>
                <a:gd name="T41" fmla="*/ 92 h 118"/>
                <a:gd name="T42" fmla="*/ 13 w 157"/>
                <a:gd name="T43" fmla="*/ 13 h 118"/>
                <a:gd name="T44" fmla="*/ 144 w 157"/>
                <a:gd name="T45" fmla="*/ 13 h 118"/>
                <a:gd name="T46" fmla="*/ 144 w 157"/>
                <a:gd name="T47" fmla="*/ 92 h 118"/>
                <a:gd name="T48" fmla="*/ 144 w 157"/>
                <a:gd name="T49" fmla="*/ 92 h 118"/>
                <a:gd name="T50" fmla="*/ 144 w 157"/>
                <a:gd name="T51" fmla="*/ 9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7" h="118">
                  <a:moveTo>
                    <a:pt x="14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6" y="105"/>
                    <a:pt x="13" y="105"/>
                  </a:cubicBezTo>
                  <a:cubicBezTo>
                    <a:pt x="69" y="105"/>
                    <a:pt x="69" y="105"/>
                    <a:pt x="69" y="105"/>
                  </a:cubicBezTo>
                  <a:cubicBezTo>
                    <a:pt x="69" y="111"/>
                    <a:pt x="69" y="111"/>
                    <a:pt x="69" y="111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8" y="111"/>
                    <a:pt x="46" y="113"/>
                    <a:pt x="46" y="115"/>
                  </a:cubicBezTo>
                  <a:cubicBezTo>
                    <a:pt x="46" y="116"/>
                    <a:pt x="48" y="118"/>
                    <a:pt x="49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10" y="118"/>
                    <a:pt x="111" y="116"/>
                    <a:pt x="111" y="115"/>
                  </a:cubicBezTo>
                  <a:cubicBezTo>
                    <a:pt x="111" y="113"/>
                    <a:pt x="110" y="111"/>
                    <a:pt x="108" y="111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9" y="105"/>
                    <a:pt x="89" y="105"/>
                    <a:pt x="89" y="105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51" y="105"/>
                    <a:pt x="157" y="99"/>
                    <a:pt x="157" y="92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6"/>
                    <a:pt x="151" y="0"/>
                    <a:pt x="144" y="0"/>
                  </a:cubicBezTo>
                  <a:close/>
                  <a:moveTo>
                    <a:pt x="144" y="92"/>
                  </a:moveTo>
                  <a:cubicBezTo>
                    <a:pt x="13" y="92"/>
                    <a:pt x="13" y="92"/>
                    <a:pt x="13" y="9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4" y="92"/>
                    <a:pt x="144" y="92"/>
                    <a:pt x="144" y="92"/>
                  </a:cubicBezTo>
                  <a:close/>
                  <a:moveTo>
                    <a:pt x="144" y="92"/>
                  </a:moveTo>
                  <a:cubicBezTo>
                    <a:pt x="144" y="92"/>
                    <a:pt x="144" y="92"/>
                    <a:pt x="144" y="9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83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652134-C11B-4DBA-A2BF-25780C2EF2E5}"/>
              </a:ext>
            </a:extLst>
          </p:cNvPr>
          <p:cNvSpPr/>
          <p:nvPr/>
        </p:nvSpPr>
        <p:spPr>
          <a:xfrm>
            <a:off x="1426355" y="4297938"/>
            <a:ext cx="4089074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88F46-2B6E-4B6C-A653-778F2303EA41}"/>
              </a:ext>
            </a:extLst>
          </p:cNvPr>
          <p:cNvSpPr txBox="1"/>
          <p:nvPr/>
        </p:nvSpPr>
        <p:spPr>
          <a:xfrm>
            <a:off x="1426355" y="3193793"/>
            <a:ext cx="268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Fiber Optic Technology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61DC3-1C36-4382-8377-736D147E1993}"/>
              </a:ext>
            </a:extLst>
          </p:cNvPr>
          <p:cNvSpPr/>
          <p:nvPr/>
        </p:nvSpPr>
        <p:spPr>
          <a:xfrm>
            <a:off x="1426355" y="3556387"/>
            <a:ext cx="3755245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CDF40-B239-4639-9C5A-7D15D6732601}"/>
              </a:ext>
            </a:extLst>
          </p:cNvPr>
          <p:cNvSpPr txBox="1"/>
          <p:nvPr/>
        </p:nvSpPr>
        <p:spPr>
          <a:xfrm>
            <a:off x="1427018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Company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B5D9E3-69EF-4FF8-8277-D252C6390D6D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B47707-F0B8-47CD-B067-E550BCE7816D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097166-290B-4DAB-8331-BCEF50974512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408201-F897-4B61-915C-14803127FA01}"/>
              </a:ext>
            </a:extLst>
          </p:cNvPr>
          <p:cNvSpPr txBox="1"/>
          <p:nvPr/>
        </p:nvSpPr>
        <p:spPr>
          <a:xfrm>
            <a:off x="9668228" y="1569107"/>
            <a:ext cx="1525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When Truth Is On Your Side, You Don't Need Support.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BAA2E-3CC7-4652-A118-009A71AEEBF3}"/>
              </a:ext>
            </a:extLst>
          </p:cNvPr>
          <p:cNvSpPr txBox="1"/>
          <p:nvPr/>
        </p:nvSpPr>
        <p:spPr>
          <a:xfrm>
            <a:off x="9239732" y="1011635"/>
            <a:ext cx="625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endParaRPr 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B259A-E2D1-43EE-A655-86B43907A94A}"/>
              </a:ext>
            </a:extLst>
          </p:cNvPr>
          <p:cNvSpPr txBox="1"/>
          <p:nvPr/>
        </p:nvSpPr>
        <p:spPr>
          <a:xfrm>
            <a:off x="10880548" y="2839849"/>
            <a:ext cx="625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endParaRPr lang="en-US" sz="23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A1DD7-1DE2-44A6-A78B-1123A6F5CC17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B7305B3-DE24-465A-AC2E-D61D07B0B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1" r="32391"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544E39-12AD-486D-81CD-F5D06723128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3" b="8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52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21" grpId="0" animBg="1"/>
      <p:bldP spid="22" grpId="0" animBg="1"/>
      <p:bldP spid="30" grpId="0"/>
      <p:bldP spid="31" grpId="0"/>
      <p:bldP spid="3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EBED1D0-F76A-4F4F-88D2-88F81F9380EA}"/>
              </a:ext>
            </a:extLst>
          </p:cNvPr>
          <p:cNvSpPr/>
          <p:nvPr/>
        </p:nvSpPr>
        <p:spPr>
          <a:xfrm>
            <a:off x="3009900" y="3429000"/>
            <a:ext cx="30861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A8222-17B3-46FD-A431-B50D46861A80}"/>
              </a:ext>
            </a:extLst>
          </p:cNvPr>
          <p:cNvSpPr txBox="1"/>
          <p:nvPr/>
        </p:nvSpPr>
        <p:spPr>
          <a:xfrm>
            <a:off x="6910388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Vision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CFE1B-9D76-4ECB-966A-F5D9E0E4D176}"/>
              </a:ext>
            </a:extLst>
          </p:cNvPr>
          <p:cNvSpPr/>
          <p:nvPr/>
        </p:nvSpPr>
        <p:spPr>
          <a:xfrm>
            <a:off x="3632200" y="4204397"/>
            <a:ext cx="1841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If You Wanted To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Build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An Internet Startup 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4C2497-9A15-4C83-BBA2-9D1FBCED5C43}"/>
              </a:ext>
            </a:extLst>
          </p:cNvPr>
          <p:cNvSpPr/>
          <p:nvPr/>
        </p:nvSpPr>
        <p:spPr>
          <a:xfrm>
            <a:off x="6915148" y="3213004"/>
            <a:ext cx="3697432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953C3B-4820-4976-ACD7-495358D14754}"/>
              </a:ext>
            </a:extLst>
          </p:cNvPr>
          <p:cNvSpPr/>
          <p:nvPr/>
        </p:nvSpPr>
        <p:spPr>
          <a:xfrm>
            <a:off x="6915147" y="5016068"/>
            <a:ext cx="3828437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6245E-C113-4938-ACB6-58AB4957624A}"/>
              </a:ext>
            </a:extLst>
          </p:cNvPr>
          <p:cNvSpPr txBox="1"/>
          <p:nvPr/>
        </p:nvSpPr>
        <p:spPr>
          <a:xfrm>
            <a:off x="691038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FB93B2A-75A0-40DA-9ABE-3C1249833E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6" r="37656"/>
          <a:stretch>
            <a:fillRect/>
          </a:stretch>
        </p:blipFill>
        <p:spPr/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C0291B-C9D5-4D69-B9FE-20D7424F01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246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5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44" grpId="0"/>
      <p:bldP spid="45" grpId="0"/>
      <p:bldP spid="4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15D377-9163-40C1-84D9-9CEA2CE6297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26F1B9-B450-4C74-949B-AD70E68C15E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0DAE4-A188-4453-B955-B8E3D06ABB8C}"/>
              </a:ext>
            </a:extLst>
          </p:cNvPr>
          <p:cNvSpPr/>
          <p:nvPr/>
        </p:nvSpPr>
        <p:spPr>
          <a:xfrm>
            <a:off x="7546588" y="1959478"/>
            <a:ext cx="2609916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B1CCCC-D02B-4A3D-8725-3D234A84D1F8}"/>
              </a:ext>
            </a:extLst>
          </p:cNvPr>
          <p:cNvSpPr/>
          <p:nvPr/>
        </p:nvSpPr>
        <p:spPr>
          <a:xfrm>
            <a:off x="7546588" y="3427865"/>
            <a:ext cx="2609916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25487-9B06-4F40-BFEE-9FF3A8F0EAA3}"/>
              </a:ext>
            </a:extLst>
          </p:cNvPr>
          <p:cNvSpPr/>
          <p:nvPr/>
        </p:nvSpPr>
        <p:spPr>
          <a:xfrm>
            <a:off x="7546588" y="1510516"/>
            <a:ext cx="1768167" cy="37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Mission 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BA7D34-1F6D-4652-BF14-ECF596C1D4F7}"/>
              </a:ext>
            </a:extLst>
          </p:cNvPr>
          <p:cNvSpPr/>
          <p:nvPr/>
        </p:nvSpPr>
        <p:spPr>
          <a:xfrm>
            <a:off x="7546589" y="2993598"/>
            <a:ext cx="3103482" cy="37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Mission Two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C99F7-C0DA-4833-8CBB-4EF938E094CE}"/>
              </a:ext>
            </a:extLst>
          </p:cNvPr>
          <p:cNvSpPr/>
          <p:nvPr/>
        </p:nvSpPr>
        <p:spPr>
          <a:xfrm>
            <a:off x="6896785" y="1470409"/>
            <a:ext cx="620770" cy="45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142B87-C725-4FF8-AD59-76F4FC20BFE8}"/>
              </a:ext>
            </a:extLst>
          </p:cNvPr>
          <p:cNvSpPr/>
          <p:nvPr/>
        </p:nvSpPr>
        <p:spPr>
          <a:xfrm>
            <a:off x="6896785" y="2953490"/>
            <a:ext cx="620770" cy="45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9740AD-A602-45A6-90C1-9896E22AFF9B}"/>
              </a:ext>
            </a:extLst>
          </p:cNvPr>
          <p:cNvSpPr/>
          <p:nvPr/>
        </p:nvSpPr>
        <p:spPr>
          <a:xfrm>
            <a:off x="7575621" y="4783678"/>
            <a:ext cx="2609916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209129-4042-4792-8C74-0252FADA370F}"/>
              </a:ext>
            </a:extLst>
          </p:cNvPr>
          <p:cNvSpPr/>
          <p:nvPr/>
        </p:nvSpPr>
        <p:spPr>
          <a:xfrm>
            <a:off x="7575622" y="4349411"/>
            <a:ext cx="3103482" cy="37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Mission Two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FEDCC-8271-4D71-A2EA-3D93540FE536}"/>
              </a:ext>
            </a:extLst>
          </p:cNvPr>
          <p:cNvSpPr/>
          <p:nvPr/>
        </p:nvSpPr>
        <p:spPr>
          <a:xfrm>
            <a:off x="6925818" y="4309303"/>
            <a:ext cx="620770" cy="45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0B5854-6612-4AD3-A7A5-71272EF971EB}"/>
              </a:ext>
            </a:extLst>
          </p:cNvPr>
          <p:cNvSpPr/>
          <p:nvPr/>
        </p:nvSpPr>
        <p:spPr>
          <a:xfrm>
            <a:off x="1427018" y="2891947"/>
            <a:ext cx="4537054" cy="108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2F8E71-1346-4325-9C27-FE10F9B0982E}"/>
              </a:ext>
            </a:extLst>
          </p:cNvPr>
          <p:cNvSpPr/>
          <p:nvPr/>
        </p:nvSpPr>
        <p:spPr>
          <a:xfrm>
            <a:off x="1427018" y="4910635"/>
            <a:ext cx="3972296" cy="57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 is simply dummy text of the printing and typesetting industry. Lorem Ipsum has been the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99359-BDC1-442F-93AF-E6ACFBEB7F1E}"/>
              </a:ext>
            </a:extLst>
          </p:cNvPr>
          <p:cNvSpPr txBox="1"/>
          <p:nvPr/>
        </p:nvSpPr>
        <p:spPr>
          <a:xfrm>
            <a:off x="1427018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Mission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BD698C-327A-4C03-A257-1573AF62BE09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</a:rPr>
              <a:t>Making Great things Possible</a:t>
            </a:r>
          </a:p>
        </p:txBody>
      </p:sp>
    </p:spTree>
    <p:extLst>
      <p:ext uri="{BB962C8B-B14F-4D97-AF65-F5344CB8AC3E}">
        <p14:creationId xmlns:p14="http://schemas.microsoft.com/office/powerpoint/2010/main" val="24832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8" grpId="0"/>
      <p:bldP spid="19" grpId="0"/>
      <p:bldP spid="20" grpId="0"/>
      <p:bldP spid="21" grpId="0"/>
      <p:bldP spid="24" grpId="0"/>
      <p:bldP spid="25" grpId="0"/>
      <p:bldP spid="26" grpId="0"/>
      <p:bldP spid="27" grpId="0"/>
      <p:bldP spid="29" grpId="0"/>
      <p:bldP spid="30" grpId="0"/>
      <p:bldP spid="22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AEED3-760F-40FC-9E48-D57E4E77E4EF}"/>
              </a:ext>
            </a:extLst>
          </p:cNvPr>
          <p:cNvSpPr txBox="1"/>
          <p:nvPr/>
        </p:nvSpPr>
        <p:spPr>
          <a:xfrm>
            <a:off x="3827472" y="1172337"/>
            <a:ext cx="453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FB004-7416-4B08-ABFE-DE9681D986E9}"/>
              </a:ext>
            </a:extLst>
          </p:cNvPr>
          <p:cNvSpPr txBox="1"/>
          <p:nvPr/>
        </p:nvSpPr>
        <p:spPr>
          <a:xfrm>
            <a:off x="4678182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C50B6-D497-43E2-B0F1-9208D1ADA1A5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802681-CC95-4FEC-A470-3AD96B98EC56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83BB72-AC60-47EF-B7D3-79E19617042F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BA23BA-FFF2-4DBC-94BB-76A4AE42791E}"/>
              </a:ext>
            </a:extLst>
          </p:cNvPr>
          <p:cNvGrpSpPr/>
          <p:nvPr/>
        </p:nvGrpSpPr>
        <p:grpSpPr>
          <a:xfrm>
            <a:off x="2259907" y="3747979"/>
            <a:ext cx="762000" cy="762000"/>
            <a:chOff x="1692341" y="3048000"/>
            <a:chExt cx="762000" cy="762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505D96-82BD-494B-9EED-1EE19B8C59F2}"/>
                </a:ext>
              </a:extLst>
            </p:cNvPr>
            <p:cNvSpPr/>
            <p:nvPr/>
          </p:nvSpPr>
          <p:spPr>
            <a:xfrm>
              <a:off x="1692341" y="3048000"/>
              <a:ext cx="762000" cy="76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38CB5B-106F-43D5-A97B-67AB8646E77E}"/>
                </a:ext>
              </a:extLst>
            </p:cNvPr>
            <p:cNvSpPr/>
            <p:nvPr/>
          </p:nvSpPr>
          <p:spPr>
            <a:xfrm>
              <a:off x="1847627" y="3228945"/>
              <a:ext cx="4514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79B187-0C05-4186-B61B-6A6FCCB540DF}"/>
              </a:ext>
            </a:extLst>
          </p:cNvPr>
          <p:cNvGrpSpPr/>
          <p:nvPr/>
        </p:nvGrpSpPr>
        <p:grpSpPr>
          <a:xfrm>
            <a:off x="5717418" y="3747979"/>
            <a:ext cx="762000" cy="762000"/>
            <a:chOff x="5715000" y="3048000"/>
            <a:chExt cx="762000" cy="762000"/>
          </a:xfrm>
          <a:solidFill>
            <a:schemeClr val="accent4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1F5BE5-F58C-491C-BE15-F3C4465D2CE4}"/>
                </a:ext>
              </a:extLst>
            </p:cNvPr>
            <p:cNvSpPr/>
            <p:nvPr/>
          </p:nvSpPr>
          <p:spPr>
            <a:xfrm>
              <a:off x="5715000" y="3048000"/>
              <a:ext cx="762000" cy="762000"/>
            </a:xfrm>
            <a:prstGeom prst="ellipse">
              <a:avLst/>
            </a:prstGeom>
            <a:solidFill>
              <a:srgbClr val="42BA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273C6B-8077-4D03-B8B3-4883C91C6263}"/>
                </a:ext>
              </a:extLst>
            </p:cNvPr>
            <p:cNvSpPr/>
            <p:nvPr/>
          </p:nvSpPr>
          <p:spPr>
            <a:xfrm>
              <a:off x="5870286" y="3228945"/>
              <a:ext cx="451428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553424-3129-4270-AA9B-71CDAD70DF75}"/>
              </a:ext>
            </a:extLst>
          </p:cNvPr>
          <p:cNvGrpSpPr/>
          <p:nvPr/>
        </p:nvGrpSpPr>
        <p:grpSpPr>
          <a:xfrm>
            <a:off x="9166473" y="3747979"/>
            <a:ext cx="762000" cy="762000"/>
            <a:chOff x="9718964" y="3048000"/>
            <a:chExt cx="762000" cy="762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84BA16-D007-41AB-B991-A0CCFE324AC6}"/>
                </a:ext>
              </a:extLst>
            </p:cNvPr>
            <p:cNvSpPr/>
            <p:nvPr/>
          </p:nvSpPr>
          <p:spPr>
            <a:xfrm>
              <a:off x="9718964" y="3048000"/>
              <a:ext cx="762000" cy="76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A0431A-F438-4038-98E8-3FD74A315D05}"/>
                </a:ext>
              </a:extLst>
            </p:cNvPr>
            <p:cNvSpPr/>
            <p:nvPr/>
          </p:nvSpPr>
          <p:spPr>
            <a:xfrm>
              <a:off x="9874250" y="3228945"/>
              <a:ext cx="4514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00347-AE7D-46F1-99F3-01782CC02FE6}"/>
              </a:ext>
            </a:extLst>
          </p:cNvPr>
          <p:cNvSpPr/>
          <p:nvPr/>
        </p:nvSpPr>
        <p:spPr>
          <a:xfrm>
            <a:off x="1457961" y="5272152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12036-2D00-4C7D-B9DC-FCD06B5E7F52}"/>
              </a:ext>
            </a:extLst>
          </p:cNvPr>
          <p:cNvSpPr txBox="1"/>
          <p:nvPr/>
        </p:nvSpPr>
        <p:spPr>
          <a:xfrm>
            <a:off x="1762761" y="4711813"/>
            <a:ext cx="17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Provide Good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F34F70-3712-4F05-AD7B-FE1DABB52C21}"/>
              </a:ext>
            </a:extLst>
          </p:cNvPr>
          <p:cNvSpPr/>
          <p:nvPr/>
        </p:nvSpPr>
        <p:spPr>
          <a:xfrm>
            <a:off x="4915472" y="5272152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931AD-654B-4D38-9BDC-3DC02A87F8D5}"/>
              </a:ext>
            </a:extLst>
          </p:cNvPr>
          <p:cNvSpPr txBox="1"/>
          <p:nvPr/>
        </p:nvSpPr>
        <p:spPr>
          <a:xfrm>
            <a:off x="5220272" y="4711813"/>
            <a:ext cx="17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 Bonus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287DC4-811C-4E46-935F-6BCEA1FF50F4}"/>
              </a:ext>
            </a:extLst>
          </p:cNvPr>
          <p:cNvSpPr/>
          <p:nvPr/>
        </p:nvSpPr>
        <p:spPr>
          <a:xfrm>
            <a:off x="8364527" y="5272152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F286A2-4997-4B5F-90F6-7C7C38C6E655}"/>
              </a:ext>
            </a:extLst>
          </p:cNvPr>
          <p:cNvSpPr txBox="1"/>
          <p:nvPr/>
        </p:nvSpPr>
        <p:spPr>
          <a:xfrm>
            <a:off x="8669327" y="4711813"/>
            <a:ext cx="175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Give Cheap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3B0CCF-547B-4407-9575-E53874743366}"/>
              </a:ext>
            </a:extLst>
          </p:cNvPr>
          <p:cNvSpPr/>
          <p:nvPr/>
        </p:nvSpPr>
        <p:spPr>
          <a:xfrm>
            <a:off x="2263527" y="2513928"/>
            <a:ext cx="7664946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10816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97DE1-1C0B-43D9-808A-71FF8EF26BAE}"/>
              </a:ext>
            </a:extLst>
          </p:cNvPr>
          <p:cNvSpPr/>
          <p:nvPr/>
        </p:nvSpPr>
        <p:spPr>
          <a:xfrm>
            <a:off x="1427304" y="2675819"/>
            <a:ext cx="4640118" cy="826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 Lorem Ipsum has been the industry's standard dummy text ever since the 1500s.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E9F71C-8105-4708-9684-81B027F52ECE}"/>
              </a:ext>
            </a:extLst>
          </p:cNvPr>
          <p:cNvSpPr/>
          <p:nvPr/>
        </p:nvSpPr>
        <p:spPr>
          <a:xfrm>
            <a:off x="3836795" y="5150540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15786-5085-48DF-9869-D91030647F0D}"/>
              </a:ext>
            </a:extLst>
          </p:cNvPr>
          <p:cNvSpPr txBox="1"/>
          <p:nvPr/>
        </p:nvSpPr>
        <p:spPr>
          <a:xfrm>
            <a:off x="3808217" y="4459273"/>
            <a:ext cx="17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Many Bonus Package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D6602-DE5D-42B7-9E39-C110EF7AA283}"/>
              </a:ext>
            </a:extLst>
          </p:cNvPr>
          <p:cNvSpPr/>
          <p:nvPr/>
        </p:nvSpPr>
        <p:spPr>
          <a:xfrm>
            <a:off x="8791635" y="5150540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C95BC-86E6-4F30-A115-353552FD3AD3}"/>
              </a:ext>
            </a:extLst>
          </p:cNvPr>
          <p:cNvSpPr txBox="1"/>
          <p:nvPr/>
        </p:nvSpPr>
        <p:spPr>
          <a:xfrm>
            <a:off x="8791635" y="4459273"/>
            <a:ext cx="17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Internet Is Always Fast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B882A-324A-4C6C-B091-12F90C0F2F2C}"/>
              </a:ext>
            </a:extLst>
          </p:cNvPr>
          <p:cNvSpPr/>
          <p:nvPr/>
        </p:nvSpPr>
        <p:spPr>
          <a:xfrm>
            <a:off x="8791635" y="1728523"/>
            <a:ext cx="2365892" cy="82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 is simply dummy text of the printing and typesetting industry.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7F71D-90F1-4C55-ADB1-910BB2CF2523}"/>
              </a:ext>
            </a:extLst>
          </p:cNvPr>
          <p:cNvSpPr txBox="1"/>
          <p:nvPr/>
        </p:nvSpPr>
        <p:spPr>
          <a:xfrm>
            <a:off x="8791635" y="1037256"/>
            <a:ext cx="175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Free Internet 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 Month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67CA3-CF6B-4670-9C3B-95C760EDBF7F}"/>
              </a:ext>
            </a:extLst>
          </p:cNvPr>
          <p:cNvSpPr txBox="1"/>
          <p:nvPr/>
        </p:nvSpPr>
        <p:spPr>
          <a:xfrm>
            <a:off x="1427018" y="1172337"/>
            <a:ext cx="375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Why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</a:t>
            </a:r>
            <a:r>
              <a:rPr lang="en-US" sz="3200" dirty="0">
                <a:solidFill>
                  <a:schemeClr val="accent4"/>
                </a:solidFill>
                <a:latin typeface="+mj-lt"/>
              </a:rPr>
              <a:t>Choose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E3C93-C845-49EB-8C18-5E8CCF399C79}"/>
              </a:ext>
            </a:extLst>
          </p:cNvPr>
          <p:cNvSpPr txBox="1"/>
          <p:nvPr/>
        </p:nvSpPr>
        <p:spPr>
          <a:xfrm>
            <a:off x="1427018" y="1753429"/>
            <a:ext cx="283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Great things Possible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88733F-FD90-4104-BA19-36F51EA07AE0}"/>
              </a:ext>
            </a:extLst>
          </p:cNvPr>
          <p:cNvSpPr/>
          <p:nvPr/>
        </p:nvSpPr>
        <p:spPr>
          <a:xfrm>
            <a:off x="-240482" y="6424980"/>
            <a:ext cx="866040" cy="86603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279095-AFF3-44AF-BBC2-1881216C324E}"/>
              </a:ext>
            </a:extLst>
          </p:cNvPr>
          <p:cNvSpPr/>
          <p:nvPr/>
        </p:nvSpPr>
        <p:spPr>
          <a:xfrm>
            <a:off x="453009" y="508896"/>
            <a:ext cx="345098" cy="345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D292F9-94EE-4AD4-A703-DA3CFC412151}"/>
              </a:ext>
            </a:extLst>
          </p:cNvPr>
          <p:cNvSpPr/>
          <p:nvPr/>
        </p:nvSpPr>
        <p:spPr>
          <a:xfrm>
            <a:off x="11314549" y="-361711"/>
            <a:ext cx="1534050" cy="1534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3793A0E-A22D-42B4-9E3D-6715A0C00A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r="21779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F880FA0-E75A-42B6-B6E2-8415AB901A6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r="21779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2B9367D-A415-491F-862A-C43D4334B7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9" r="21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28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23" grpId="0"/>
      <p:bldP spid="29" grpId="0"/>
      <p:bldP spid="30" grpId="0"/>
      <p:bldP spid="16" grpId="0"/>
      <p:bldP spid="17" grpId="0"/>
      <p:bldP spid="18" grpId="0" animBg="1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ISP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SP">
      <a:majorFont>
        <a:latin typeface="Lato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607</Words>
  <Application>Microsoft Office PowerPoint</Application>
  <PresentationFormat>Widescreen</PresentationFormat>
  <Paragraphs>221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Lato Black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user</cp:lastModifiedBy>
  <cp:revision>33</cp:revision>
  <dcterms:created xsi:type="dcterms:W3CDTF">2019-09-12T04:53:05Z</dcterms:created>
  <dcterms:modified xsi:type="dcterms:W3CDTF">2019-09-12T12:20:18Z</dcterms:modified>
</cp:coreProperties>
</file>