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4"/>
    <p:sldMasterId id="2147483657" r:id="rId5"/>
    <p:sldMasterId id="2147483679" r:id="rId6"/>
  </p:sldMasterIdLst>
  <p:notesMasterIdLst>
    <p:notesMasterId r:id="rId11"/>
  </p:notesMasterIdLst>
  <p:handoutMasterIdLst>
    <p:handoutMasterId r:id="rId12"/>
  </p:handoutMasterIdLst>
  <p:sldIdLst>
    <p:sldId id="274" r:id="rId7"/>
    <p:sldId id="277" r:id="rId8"/>
    <p:sldId id="275" r:id="rId9"/>
    <p:sldId id="276" r:id="rId10"/>
  </p:sldIdLst>
  <p:sldSz cx="9144000" cy="6858000" type="screen4x3"/>
  <p:notesSz cx="6669088" cy="9926638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FF66"/>
    <a:srgbClr val="FF0066"/>
    <a:srgbClr val="FF9933"/>
    <a:srgbClr val="DCE5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9" autoAdjust="0"/>
    <p:restoredTop sz="92848" autoAdjust="0"/>
  </p:normalViewPr>
  <p:slideViewPr>
    <p:cSldViewPr snapToGrid="0">
      <p:cViewPr>
        <p:scale>
          <a:sx n="80" d="100"/>
          <a:sy n="80" d="100"/>
        </p:scale>
        <p:origin x="-1050" y="234"/>
      </p:cViewPr>
      <p:guideLst>
        <p:guide orient="horz" pos="3972"/>
        <p:guide pos="30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2610" y="-108"/>
      </p:cViewPr>
      <p:guideLst>
        <p:guide orient="horz" pos="3126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2550" y="18891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87750" y="18891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fld id="{2A1D3236-5AE9-45FA-9407-D298F144FEA8}" type="datetime5">
              <a:rPr lang="en-GB"/>
              <a:pPr>
                <a:defRPr/>
              </a:pPr>
              <a:t>30-Aug-10</a:t>
            </a:fld>
            <a:endParaRPr lang="fr-F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81400" y="922020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fld id="{E4DEB1FF-EC2B-4EF2-99F6-7875828D809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350" y="7620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	</a:t>
            </a:r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  <a:p>
            <a:pPr lvl="4"/>
            <a:endParaRPr lang="fr-FR" noProof="0" smtClean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33800" y="933608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fld id="{1F771061-79FC-4A29-A9D5-15AD8FDFE15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48200" y="228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defRPr/>
            </a:pPr>
            <a:fld id="{5175775E-F873-4C0F-A2C1-44D92450E01E}" type="datetime5">
              <a:rPr lang="fr-FR" sz="800">
                <a:latin typeface="Times New Roman" pitchFamily="18" charset="0"/>
              </a:rPr>
              <a:pPr algn="r" eaLnBrk="1" hangingPunct="1">
                <a:defRPr/>
              </a:pPr>
              <a:t>30-août-10</a:t>
            </a:fld>
            <a:endParaRPr lang="fr-FR" sz="8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71061-79FC-4A29-A9D5-15AD8FDFE15C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8DEAD2-2962-4EFE-A80B-EB973D93E310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Presentarse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Todos</a:t>
            </a:r>
            <a:r>
              <a:rPr lang="en-US" dirty="0" smtClean="0"/>
              <a:t> los trainees:</a:t>
            </a:r>
          </a:p>
          <a:p>
            <a:pPr eaLnBrk="1" hangingPunct="1"/>
            <a:r>
              <a:rPr lang="en-US" dirty="0" smtClean="0"/>
              <a:t>- Su </a:t>
            </a:r>
            <a:r>
              <a:rPr lang="en-US" dirty="0" err="1" smtClean="0"/>
              <a:t>rol</a:t>
            </a:r>
            <a:r>
              <a:rPr lang="en-US" dirty="0" smtClean="0"/>
              <a:t> (</a:t>
            </a:r>
            <a:r>
              <a:rPr lang="en-US" dirty="0" err="1" smtClean="0"/>
              <a:t>Gerente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atención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cliente</a:t>
            </a:r>
            <a:r>
              <a:rPr lang="en-US" dirty="0" smtClean="0"/>
              <a:t>, </a:t>
            </a:r>
            <a:r>
              <a:rPr lang="en-US" dirty="0" err="1" smtClean="0"/>
              <a:t>Agente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a </a:t>
            </a:r>
            <a:r>
              <a:rPr lang="en-US" dirty="0" err="1" smtClean="0"/>
              <a:t>Cliente</a:t>
            </a:r>
            <a:r>
              <a:rPr lang="en-US" dirty="0" smtClean="0"/>
              <a:t>, Marketing, </a:t>
            </a:r>
            <a:r>
              <a:rPr lang="en-US" dirty="0" err="1" smtClean="0"/>
              <a:t>Administrador</a:t>
            </a:r>
            <a:r>
              <a:rPr lang="en-US" dirty="0" smtClean="0"/>
              <a:t> OTA , ...)</a:t>
            </a:r>
          </a:p>
          <a:p>
            <a:pPr eaLnBrk="1" hangingPunct="1"/>
            <a:r>
              <a:rPr lang="en-US" dirty="0" smtClean="0"/>
              <a:t>- Su </a:t>
            </a:r>
            <a:r>
              <a:rPr lang="en-US" dirty="0" err="1" smtClean="0"/>
              <a:t>conocimiento</a:t>
            </a:r>
            <a:r>
              <a:rPr lang="en-US" dirty="0" smtClean="0"/>
              <a:t> de </a:t>
            </a:r>
            <a:r>
              <a:rPr lang="en-US" dirty="0" err="1" smtClean="0"/>
              <a:t>estructura</a:t>
            </a:r>
            <a:r>
              <a:rPr lang="en-US" dirty="0" smtClean="0"/>
              <a:t> y </a:t>
            </a:r>
            <a:r>
              <a:rPr lang="en-US" dirty="0" err="1" smtClean="0"/>
              <a:t>estandares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dirty="0" smtClean="0"/>
              <a:t>  GSM SIM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deseos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/>
              <a:t>Método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Hacerlos</a:t>
            </a:r>
            <a:r>
              <a:rPr lang="en-US" dirty="0" smtClean="0"/>
              <a:t>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36AA56-ED1F-4955-9337-3571CB824F61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Organizar</a:t>
            </a:r>
            <a:r>
              <a:rPr lang="en-US" dirty="0" smtClean="0"/>
              <a:t> la agenda de </a:t>
            </a:r>
            <a:r>
              <a:rPr lang="en-US" dirty="0" err="1" smtClean="0"/>
              <a:t>acuerdo</a:t>
            </a:r>
            <a:r>
              <a:rPr lang="en-US" dirty="0" smtClean="0"/>
              <a:t> con </a:t>
            </a:r>
            <a:r>
              <a:rPr lang="en-US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limitaciones</a:t>
            </a:r>
            <a:r>
              <a:rPr lang="en-US" baseline="0" dirty="0" smtClean="0"/>
              <a:t> de los </a:t>
            </a:r>
            <a:r>
              <a:rPr lang="en-US" dirty="0" smtClean="0"/>
              <a:t>trainees:</a:t>
            </a:r>
          </a:p>
          <a:p>
            <a:pPr eaLnBrk="1" hangingPunct="1">
              <a:buFontTx/>
              <a:buChar char="-"/>
            </a:pPr>
            <a:r>
              <a:rPr lang="en-US" dirty="0" smtClean="0"/>
              <a:t>1 break en la </a:t>
            </a:r>
            <a:r>
              <a:rPr lang="en-US" dirty="0" err="1" smtClean="0"/>
              <a:t>mañana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-</a:t>
            </a:r>
            <a:r>
              <a:rPr lang="en-US" dirty="0" err="1" smtClean="0"/>
              <a:t>Hora</a:t>
            </a:r>
            <a:r>
              <a:rPr lang="en-US" dirty="0" smtClean="0"/>
              <a:t> de la comida y </a:t>
            </a:r>
            <a:r>
              <a:rPr lang="en-US" dirty="0" err="1" smtClean="0"/>
              <a:t>duración</a:t>
            </a:r>
            <a:endParaRPr lang="en-US" dirty="0" smtClean="0"/>
          </a:p>
          <a:p>
            <a:pPr eaLnBrk="1" hangingPunct="1"/>
            <a:r>
              <a:rPr lang="en-US" dirty="0" smtClean="0"/>
              <a:t>- 1 break 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tarde</a:t>
            </a:r>
            <a:endParaRPr lang="en-US" dirty="0" smtClean="0"/>
          </a:p>
          <a:p>
            <a:pPr eaLnBrk="1" hangingPunct="1"/>
            <a:r>
              <a:rPr lang="en-US" dirty="0" smtClean="0"/>
              <a:t>- Fin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curso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/>
              <a:t>Método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dirty="0" err="1" smtClean="0"/>
              <a:t>Hacerlos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6BCAA-73A6-4E05-84FB-FA03FFB8D7C1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_p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gemalto_logo_198x58-150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195263"/>
            <a:ext cx="1585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466013" cy="1001712"/>
          </a:xfrm>
        </p:spPr>
        <p:txBody>
          <a:bodyPr tIns="0" bIns="0" anchor="t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81375"/>
            <a:ext cx="7466013" cy="614363"/>
          </a:xfrm>
        </p:spPr>
        <p:txBody>
          <a:bodyPr rIns="91440"/>
          <a:lstStyle>
            <a:lvl1pPr marL="0" indent="0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D8131-5F7B-4F42-A094-D346BE4DDE5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6500" y="115888"/>
            <a:ext cx="1865313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5888"/>
            <a:ext cx="54483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390B9-A2A7-4957-87B4-B3B97220C0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66992-9E66-49D8-A2B9-DE68FABDA4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F566B-E133-4DC5-A638-0649EBF3C7B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92FC8-5586-4B1B-BD8E-E9CD708DE0E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813" y="1181100"/>
            <a:ext cx="403860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9813" y="1181100"/>
            <a:ext cx="403860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B99C2-998A-4A73-8F01-40DB4D4F79E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B9420-DFC6-46A9-84EC-99087F49E24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A7469-3C6C-40EC-AA53-2FA845F1500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8E7A2-F2DD-4C05-BF5C-274ACA74149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0F87D-FF24-400D-9160-CD1D16AA914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2376E-29D7-44DD-B927-D781B457788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51944-A484-46BE-9C8A-D1590D731B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14A46-D3EA-4FAA-AF3F-32249283DA8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1650" y="260350"/>
            <a:ext cx="2063750" cy="1497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813" y="260350"/>
            <a:ext cx="6040437" cy="1497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4B7AA-6112-4740-BC7F-FB89ABB9D56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ge_cou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301875"/>
            <a:ext cx="8640763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Administrateur\Bureau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5888"/>
            <a:ext cx="23764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3384550"/>
          </a:xfrm>
        </p:spPr>
        <p:txBody>
          <a:bodyPr/>
          <a:lstStyle>
            <a:lvl1pPr marL="0" indent="0" algn="r">
              <a:buFont typeface="Wingdings 2" pitchFamily="18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268413"/>
            <a:ext cx="7993063" cy="1008062"/>
          </a:xfrm>
        </p:spPr>
        <p:txBody>
          <a:bodyPr anchor="t"/>
          <a:lstStyle>
            <a:lvl1pPr>
              <a:defRPr>
                <a:solidFill>
                  <a:srgbClr val="8573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9A93F-5E74-49D4-8A9A-86A63F90FDF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FCB0A-F641-4555-A8E9-BF175B5F9918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1F90D-2D11-4B90-9252-B1C51E9741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BB1AD-6485-4EA7-8009-76E8C0769C68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800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60AE0-CAD9-4D5F-BA29-670295A00D0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532A8-B684-4658-881E-DFB229D57C96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5473D-EB00-4720-926B-EC2835502DF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B7EA2-0E50-4B81-B47F-0AC377E2DA83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A1A05-DECF-40C6-99F4-6CB44718E7F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57BAF-0827-4269-A49A-3CFD247FD7CB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948FB-65AE-4D84-8D9E-2256D1B74AA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78BE7-BFBF-4D42-9121-01722410E1BB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2451E-FEC6-44E5-A033-5158DE88C4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FC9EE-08FE-4FA2-A748-DBEF00AC5A1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D344B-41D2-43C8-AD90-B07A1D1BA8EE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A92DE-BDBC-4FA3-A79C-1B90640550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3A9E9-7CFA-4ED9-8DA2-E11A540D3323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8847C-C96A-4481-8036-BE0BF8B1439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FC486-DF9E-471E-82E6-DB48550CF60D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401638"/>
            <a:ext cx="1812925" cy="5691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401638"/>
            <a:ext cx="5291137" cy="5691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031FF-AFDE-46D1-8924-5FF333568FC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E1861-14FB-4A5E-A4AD-34C2D80E8E73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6363"/>
            <a:ext cx="3656013" cy="422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213" y="1376363"/>
            <a:ext cx="3657600" cy="422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06CF5-169A-427B-A81E-4593B1D2335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74E35-841B-455C-B442-866AF29D621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6C547-294E-4ECF-9865-F903A3358CF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30452-549C-4D76-9CAC-725F97B4958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22C0E-6693-4340-9952-3DE28250FD0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8FCDB-5237-4D31-A5F8-1C5E27288E6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s_pages_san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5888"/>
            <a:ext cx="7466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6363"/>
            <a:ext cx="7466013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19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341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0CF773C8-2F2E-4F17-836E-68B3ECDED81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525" y="6530975"/>
            <a:ext cx="68389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Wingdings" pitchFamily="2" charset="2"/>
        <a:buChar char="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187325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779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970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defRPr sz="1200">
          <a:solidFill>
            <a:schemeClr val="tx1"/>
          </a:solidFill>
          <a:latin typeface="+mn-lt"/>
        </a:defRPr>
      </a:lvl4pPr>
      <a:lvl5pPr marL="20161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5pPr>
      <a:lvl6pPr marL="24733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6pPr>
      <a:lvl7pPr marL="29305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7pPr>
      <a:lvl8pPr marL="33877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8pPr>
      <a:lvl9pPr marL="38449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s_pages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82296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181100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341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738C798A-7B48-42E3-ADC9-EE9CEFAB57B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500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525" y="6530975"/>
            <a:ext cx="68389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23031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3pPr>
      <a:lvl4pPr marL="16383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2" descr="pied_p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19788"/>
            <a:ext cx="9144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401638"/>
            <a:ext cx="6913562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title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582025" y="6411913"/>
            <a:ext cx="561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0951EAB-5A34-4D85-B131-A9ED3A46C4F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81763"/>
            <a:ext cx="4337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r>
              <a:rPr lang="fr-FR"/>
              <a:t>OTA platform - Introduction and usage - Welcome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39975" y="6481763"/>
            <a:ext cx="1439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fld id="{1C002538-7A61-4909-8F96-50908AA6E7F2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446213"/>
            <a:ext cx="700405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Wingdings 2" pitchFamily="18" charset="2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Bienvenidos</a:t>
            </a:r>
            <a:endParaRPr lang="en-US" sz="2800" dirty="0" smtClean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dirty="0" smtClean="0"/>
              <a:t>OTA – </a:t>
            </a:r>
            <a:r>
              <a:rPr lang="en-US" dirty="0" err="1" smtClean="0"/>
              <a:t>Introducción</a:t>
            </a:r>
            <a:r>
              <a:rPr lang="en-US" dirty="0" smtClean="0"/>
              <a:t> y </a:t>
            </a:r>
            <a:r>
              <a:rPr lang="en-US" dirty="0" err="1" smtClean="0"/>
              <a:t>uso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588" y="306388"/>
            <a:ext cx="6942137" cy="469900"/>
          </a:xfrm>
          <a:noFill/>
        </p:spPr>
        <p:txBody>
          <a:bodyPr tIns="0" bIns="0"/>
          <a:lstStyle/>
          <a:p>
            <a:pPr eaLnBrk="1" hangingPunct="1"/>
            <a:r>
              <a:rPr lang="en-GB" i="1" dirty="0" err="1" smtClean="0"/>
              <a:t>Bienvenido</a:t>
            </a:r>
            <a:endParaRPr lang="en-GB" i="1" dirty="0" smtClean="0"/>
          </a:p>
        </p:txBody>
      </p:sp>
      <p:sp>
        <p:nvSpPr>
          <p:cNvPr id="102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3E454A-3A7C-4241-B40B-B7A4BFE187AD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- </a:t>
            </a:r>
            <a:r>
              <a:rPr lang="fr-FR" dirty="0" err="1" smtClean="0"/>
              <a:t>Bienvenida</a:t>
            </a:r>
            <a:endParaRPr lang="fr-FR" dirty="0" smtClean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793875" y="1924050"/>
          <a:ext cx="5659438" cy="3228975"/>
        </p:xfrm>
        <a:graphic>
          <a:graphicData uri="http://schemas.openxmlformats.org/presentationml/2006/ole">
            <p:oleObj spid="_x0000_s1026" name="Clip" r:id="rId4" imgW="4538520" imgH="2589120" progId="">
              <p:embed/>
            </p:oleObj>
          </a:graphicData>
        </a:graphic>
      </p:graphicFrame>
      <p:sp>
        <p:nvSpPr>
          <p:cNvPr id="1030" name="Text Box 100"/>
          <p:cNvSpPr txBox="1">
            <a:spLocks noChangeArrowheads="1"/>
          </p:cNvSpPr>
          <p:nvPr/>
        </p:nvSpPr>
        <p:spPr bwMode="auto">
          <a:xfrm>
            <a:off x="8866188" y="64389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Programa</a:t>
            </a:r>
            <a:r>
              <a:rPr lang="en-US" dirty="0" smtClean="0"/>
              <a:t> 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43050"/>
            <a:ext cx="7932738" cy="42497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 </a:t>
            </a:r>
            <a:r>
              <a:rPr lang="en-US" sz="2400" dirty="0" err="1" smtClean="0"/>
              <a:t>Qué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OTA</a:t>
            </a:r>
          </a:p>
          <a:p>
            <a:pPr eaLnBrk="1" hangingPunct="1"/>
            <a:r>
              <a:rPr lang="en-US" sz="2400" dirty="0" smtClean="0"/>
              <a:t> </a:t>
            </a:r>
            <a:r>
              <a:rPr lang="en-US" sz="2400" dirty="0" err="1" smtClean="0"/>
              <a:t>Enviando</a:t>
            </a:r>
            <a:r>
              <a:rPr lang="en-US" sz="2400" dirty="0" smtClean="0"/>
              <a:t> un </a:t>
            </a:r>
            <a:r>
              <a:rPr lang="en-US" sz="2400" dirty="0" err="1" smtClean="0"/>
              <a:t>servicio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 </a:t>
            </a:r>
            <a:r>
              <a:rPr lang="en-US" sz="2400" dirty="0" err="1" smtClean="0"/>
              <a:t>Administrador</a:t>
            </a:r>
            <a:r>
              <a:rPr lang="en-US" sz="2400" dirty="0" smtClean="0"/>
              <a:t> de </a:t>
            </a:r>
            <a:r>
              <a:rPr lang="en-US" sz="2400" dirty="0" err="1" smtClean="0"/>
              <a:t>Campaña</a:t>
            </a:r>
            <a:r>
              <a:rPr lang="en-US" sz="2400" dirty="0" smtClean="0"/>
              <a:t> </a:t>
            </a:r>
            <a:r>
              <a:rPr lang="en-US" sz="2400" dirty="0" err="1" smtClean="0"/>
              <a:t>Clásica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 </a:t>
            </a:r>
            <a:r>
              <a:rPr lang="en-US" sz="2400" dirty="0" err="1" smtClean="0"/>
              <a:t>Administrador</a:t>
            </a:r>
            <a:r>
              <a:rPr lang="en-US" sz="2400" dirty="0" smtClean="0"/>
              <a:t> de </a:t>
            </a:r>
            <a:r>
              <a:rPr lang="en-US" sz="2400" dirty="0" err="1" smtClean="0"/>
              <a:t>Campaña</a:t>
            </a:r>
            <a:r>
              <a:rPr lang="en-US" sz="2400" dirty="0" smtClean="0"/>
              <a:t> XCT</a:t>
            </a:r>
          </a:p>
          <a:p>
            <a:pPr eaLnBrk="1" hangingPunct="1"/>
            <a:r>
              <a:rPr lang="en-US" sz="2400" dirty="0" smtClean="0"/>
              <a:t> </a:t>
            </a:r>
            <a:r>
              <a:rPr lang="en-US" sz="2400" dirty="0" err="1" smtClean="0"/>
              <a:t>Servicios</a:t>
            </a:r>
            <a:r>
              <a:rPr lang="en-US" sz="2400" dirty="0" smtClean="0"/>
              <a:t> de </a:t>
            </a:r>
            <a:r>
              <a:rPr lang="en-US" sz="2400" dirty="0" err="1" smtClean="0"/>
              <a:t>Auditoría</a:t>
            </a:r>
            <a:r>
              <a:rPr lang="en-US" sz="2400" dirty="0" smtClean="0"/>
              <a:t> de </a:t>
            </a:r>
            <a:r>
              <a:rPr lang="en-US" sz="2400" dirty="0" err="1" smtClean="0"/>
              <a:t>Tarjeta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 </a:t>
            </a:r>
            <a:r>
              <a:rPr lang="en-US" sz="2400" dirty="0" err="1" smtClean="0"/>
              <a:t>Administración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Grupos</a:t>
            </a:r>
            <a:r>
              <a:rPr lang="en-US" sz="2400" dirty="0" smtClean="0"/>
              <a:t> </a:t>
            </a:r>
          </a:p>
          <a:p>
            <a:pPr eaLnBrk="1" hangingPunct="1"/>
            <a:r>
              <a:rPr lang="en-US" sz="2400" dirty="0" smtClean="0"/>
              <a:t> </a:t>
            </a:r>
            <a:r>
              <a:rPr lang="en-US" sz="2400" dirty="0" err="1" smtClean="0"/>
              <a:t>Administración</a:t>
            </a:r>
            <a:r>
              <a:rPr lang="en-US" sz="2400" dirty="0" smtClean="0"/>
              <a:t> de Card instance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4A22C4-DEEF-4ABA-B28E-D219119266C1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- </a:t>
            </a:r>
            <a:r>
              <a:rPr lang="fr-FR" dirty="0" err="1" smtClean="0"/>
              <a:t>Bienvenida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8866188" y="64389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Objetivos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E455F2-15F5-4E83-84E8-A19546E4112F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- </a:t>
            </a:r>
            <a:r>
              <a:rPr lang="fr-FR" dirty="0" err="1" smtClean="0"/>
              <a:t>Bienvenida</a:t>
            </a:r>
            <a:endParaRPr lang="fr-FR" dirty="0" smtClean="0"/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8866188" y="64389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45176" y="1459922"/>
            <a:ext cx="7932738" cy="424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Al </a:t>
            </a:r>
            <a:r>
              <a:rPr lang="en-US" sz="2800" dirty="0" err="1" smtClean="0"/>
              <a:t>finalizar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curso</a:t>
            </a:r>
            <a:r>
              <a:rPr lang="en-US" sz="2800" dirty="0" smtClean="0"/>
              <a:t> </a:t>
            </a:r>
            <a:r>
              <a:rPr lang="en-US" sz="2800" dirty="0" err="1" smtClean="0"/>
              <a:t>sabrás</a:t>
            </a:r>
            <a:r>
              <a:rPr lang="en-US" sz="2800" dirty="0" smtClean="0"/>
              <a:t> </a:t>
            </a:r>
            <a:r>
              <a:rPr lang="en-US" sz="2800" dirty="0" err="1" smtClean="0"/>
              <a:t>cómo</a:t>
            </a:r>
            <a:r>
              <a:rPr lang="en-US" sz="2800" dirty="0" smtClean="0"/>
              <a:t>: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EE7F00"/>
              </a:buClr>
              <a:buBlip>
                <a:blip r:embed="rId3"/>
              </a:buBlip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Entregar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Servicios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Actualizaciónes</a:t>
            </a:r>
            <a:r>
              <a:rPr lang="en-US" sz="2800" dirty="0" smtClean="0"/>
              <a:t> y </a:t>
            </a:r>
            <a:r>
              <a:rPr lang="en-US" sz="2800" dirty="0" err="1" smtClean="0"/>
              <a:t>auditorías</a:t>
            </a:r>
            <a:r>
              <a:rPr lang="en-US" sz="2800" dirty="0" smtClean="0"/>
              <a:t>) a los </a:t>
            </a:r>
            <a:r>
              <a:rPr lang="en-US" sz="2800" dirty="0" err="1" smtClean="0"/>
              <a:t>suscriptores</a:t>
            </a:r>
            <a:endParaRPr lang="en-US" sz="2800" dirty="0" smtClean="0"/>
          </a:p>
          <a:p>
            <a:pPr marL="342900" lvl="0" indent="-342900" eaLnBrk="1" hangingPunct="1">
              <a:spcBef>
                <a:spcPct val="20000"/>
              </a:spcBef>
              <a:buClr>
                <a:srgbClr val="EE7F00"/>
              </a:buClr>
              <a:buBlip>
                <a:blip r:embed="rId3"/>
              </a:buBlip>
            </a:pPr>
            <a:r>
              <a:rPr lang="en-US" sz="2800" dirty="0" err="1" smtClean="0"/>
              <a:t>Programar</a:t>
            </a:r>
            <a:r>
              <a:rPr lang="en-US" sz="2800" dirty="0" smtClean="0"/>
              <a:t> </a:t>
            </a:r>
            <a:r>
              <a:rPr lang="en-US" sz="2800" dirty="0" err="1" smtClean="0"/>
              <a:t>campañas</a:t>
            </a:r>
            <a:r>
              <a:rPr lang="en-US" sz="2800" dirty="0" smtClean="0"/>
              <a:t> y </a:t>
            </a:r>
            <a:r>
              <a:rPr lang="en-US" sz="2800" dirty="0" err="1" smtClean="0"/>
              <a:t>emitir</a:t>
            </a:r>
            <a:r>
              <a:rPr lang="en-US" sz="2800" dirty="0" smtClean="0"/>
              <a:t> </a:t>
            </a:r>
            <a:r>
              <a:rPr lang="en-US" sz="2800" dirty="0" err="1" smtClean="0"/>
              <a:t>actualizaciones</a:t>
            </a:r>
            <a:r>
              <a:rPr lang="en-US" sz="2800" dirty="0" smtClean="0"/>
              <a:t> </a:t>
            </a:r>
            <a:r>
              <a:rPr lang="en-US" sz="2800" dirty="0" err="1" smtClean="0"/>
              <a:t>múltiples</a:t>
            </a:r>
            <a:endParaRPr lang="en-US" sz="2800" dirty="0" smtClean="0"/>
          </a:p>
          <a:p>
            <a:pPr marL="342900" lvl="0" indent="-342900" eaLnBrk="1" hangingPunct="1">
              <a:spcBef>
                <a:spcPct val="20000"/>
              </a:spcBef>
              <a:buClr>
                <a:srgbClr val="EE7F00"/>
              </a:buClr>
              <a:buBlip>
                <a:blip r:embed="rId3"/>
              </a:buBlip>
            </a:pPr>
            <a:r>
              <a:rPr lang="en-US" sz="2800" dirty="0" err="1" smtClean="0"/>
              <a:t>Programar</a:t>
            </a:r>
            <a:r>
              <a:rPr lang="en-US" sz="2800" dirty="0" smtClean="0"/>
              <a:t> con el XCT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campañas</a:t>
            </a:r>
            <a:r>
              <a:rPr lang="en-US" sz="2800" dirty="0" smtClean="0"/>
              <a:t> y </a:t>
            </a:r>
            <a:r>
              <a:rPr lang="en-US" sz="2800" dirty="0" err="1" smtClean="0"/>
              <a:t>emitir</a:t>
            </a:r>
            <a:r>
              <a:rPr lang="en-US" sz="2800" dirty="0" smtClean="0"/>
              <a:t> </a:t>
            </a:r>
            <a:r>
              <a:rPr lang="en-US" sz="2800" dirty="0" err="1" smtClean="0"/>
              <a:t>actualizaciones</a:t>
            </a:r>
            <a:r>
              <a:rPr lang="en-US" sz="2800" dirty="0" smtClean="0"/>
              <a:t> </a:t>
            </a:r>
            <a:r>
              <a:rPr lang="en-US" sz="2800" dirty="0" err="1" smtClean="0"/>
              <a:t>múltiples</a:t>
            </a:r>
            <a:endParaRPr lang="en-US" sz="2800" dirty="0" smtClean="0"/>
          </a:p>
          <a:p>
            <a:pPr marL="342900" lvl="0" indent="-342900" eaLnBrk="1" hangingPunct="1">
              <a:spcBef>
                <a:spcPct val="20000"/>
              </a:spcBef>
              <a:buClr>
                <a:srgbClr val="EE7F00"/>
              </a:buClr>
              <a:buBlip>
                <a:blip r:embed="rId3"/>
              </a:buBlip>
            </a:pPr>
            <a:r>
              <a:rPr lang="en-US" sz="2800" dirty="0" err="1" smtClean="0"/>
              <a:t>Administrar</a:t>
            </a:r>
            <a:r>
              <a:rPr lang="en-US" sz="2800" dirty="0" smtClean="0"/>
              <a:t> </a:t>
            </a:r>
            <a:r>
              <a:rPr lang="en-US" sz="2800" dirty="0" err="1" smtClean="0"/>
              <a:t>grupos</a:t>
            </a:r>
            <a:r>
              <a:rPr lang="en-US" sz="2800" dirty="0" smtClean="0"/>
              <a:t>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uverture avec titre sur 1 ligne">
  <a:themeElements>
    <a:clrScheme name="Couverture avec titre sur 1 lig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uverture avec titre sur 1 lig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Couverture avec titre sur 1 lig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emalto Dec09">
  <a:themeElements>
    <a:clrScheme name="Template powerpoint gemalt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plate powerpoint 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powerpoint gemalt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roduct_x0020_familly xmlns="9f602793-1077-4cf6-848e-870ba01bc4bb" xsi:nil="true"/>
    <Document_x0020_type xmlns="9f602793-1077-4cf6-848e-870ba01bc4b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9097CD5678E44BE17488292668E56" ma:contentTypeVersion="2" ma:contentTypeDescription="Create a new document." ma:contentTypeScope="" ma:versionID="6753afdc9ea87c6c36d79fd323b680d8">
  <xsd:schema xmlns:xsd="http://www.w3.org/2001/XMLSchema" xmlns:p="http://schemas.microsoft.com/office/2006/metadata/properties" xmlns:ns2="9f602793-1077-4cf6-848e-870ba01bc4bb" targetNamespace="http://schemas.microsoft.com/office/2006/metadata/properties" ma:root="true" ma:fieldsID="da94c90c9ca544be55e85411b065f786" ns2:_="">
    <xsd:import namespace="9f602793-1077-4cf6-848e-870ba01bc4bb"/>
    <xsd:element name="properties">
      <xsd:complexType>
        <xsd:sequence>
          <xsd:element name="documentManagement">
            <xsd:complexType>
              <xsd:all>
                <xsd:element ref="ns2:Product_x0020_familly" minOccurs="0"/>
                <xsd:element ref="ns2:Document_x0020_typ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f602793-1077-4cf6-848e-870ba01bc4bb" elementFormDefault="qualified">
    <xsd:import namespace="http://schemas.microsoft.com/office/2006/documentManagement/types"/>
    <xsd:element name="Product_x0020_familly" ma:index="8" nillable="true" ma:displayName="Product familly" ma:format="Dropdown" ma:internalName="Product_x0020_familly">
      <xsd:simpleType>
        <xsd:union memberTypes="dms:Text">
          <xsd:simpleType>
            <xsd:restriction base="dms:Choice">
              <xsd:enumeration value="OTA"/>
              <xsd:enumeration value="DM"/>
              <xsd:enumeration value="SM"/>
              <xsd:enumeration value="PBB"/>
            </xsd:restriction>
          </xsd:simpleType>
        </xsd:union>
      </xsd:simpleType>
    </xsd:element>
    <xsd:element name="Document_x0020_type" ma:index="9" nillable="true" ma:displayName="Document type" ma:format="Dropdown" ma:internalName="Document_x0020_type">
      <xsd:simpleType>
        <xsd:restriction base="dms:Choice">
          <xsd:enumeration value="Catalogue"/>
          <xsd:enumeration value="Handout"/>
          <xsd:enumeration value="Misc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F967D0F-655F-4820-AD84-EC44578D9E2F}">
  <ds:schemaRefs>
    <ds:schemaRef ds:uri="http://schemas.microsoft.com/office/2006/metadata/properties"/>
    <ds:schemaRef ds:uri="9f602793-1077-4cf6-848e-870ba01bc4bb"/>
  </ds:schemaRefs>
</ds:datastoreItem>
</file>

<file path=customXml/itemProps2.xml><?xml version="1.0" encoding="utf-8"?>
<ds:datastoreItem xmlns:ds="http://schemas.openxmlformats.org/officeDocument/2006/customXml" ds:itemID="{91D4D035-AB2B-4360-945D-43D9810BB0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8B220-583F-46ED-8C38-AD27954D61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02793-1077-4cf6-848e-870ba01bc4b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gemalto_power_point_template</Template>
  <TotalTime>8510</TotalTime>
  <Words>214</Words>
  <Application>Microsoft Office PowerPoint</Application>
  <PresentationFormat>On-screen Show (4:3)</PresentationFormat>
  <Paragraphs>51</Paragraphs>
  <Slides>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Nouvelle présentation</vt:lpstr>
      <vt:lpstr>Couverture avec titre sur 1 ligne</vt:lpstr>
      <vt:lpstr>Gemalto Dec09</vt:lpstr>
      <vt:lpstr>Clip</vt:lpstr>
      <vt:lpstr>Plataforma OTA – Introducción y uso</vt:lpstr>
      <vt:lpstr>Bienvenido</vt:lpstr>
      <vt:lpstr>Programa  </vt:lpstr>
      <vt:lpstr>Objetivos del Curso </vt:lpstr>
    </vt:vector>
  </TitlesOfParts>
  <Company>Gemalto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OTA Platform - Introduction &amp; Usage</dc:title>
  <dc:subject>Welcome</dc:subject>
  <dc:creator>Olivier Clavel</dc:creator>
  <cp:lastModifiedBy>Gemalto</cp:lastModifiedBy>
  <cp:revision>363</cp:revision>
  <dcterms:created xsi:type="dcterms:W3CDTF">2003-09-08T15:01:38Z</dcterms:created>
  <dcterms:modified xsi:type="dcterms:W3CDTF">2010-08-30T14:05:56Z</dcterms:modified>
</cp:coreProperties>
</file>