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845" r:id="rId1"/>
  </p:sldMasterIdLst>
  <p:notesMasterIdLst>
    <p:notesMasterId r:id="rId5"/>
  </p:notesMasterIdLst>
  <p:handoutMasterIdLst>
    <p:handoutMasterId r:id="rId6"/>
  </p:handoutMasterIdLst>
  <p:sldIdLst>
    <p:sldId id="280" r:id="rId2"/>
    <p:sldId id="281" r:id="rId3"/>
    <p:sldId id="265" r:id="rId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  <p:embeddedFont>
      <p:font typeface="Open Sans SemiBold" panose="020B0706030804020204" pitchFamily="34" charset="0"/>
      <p:bold r:id="rId15"/>
      <p:boldItalic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45F"/>
    <a:srgbClr val="004D71"/>
    <a:srgbClr val="B1B7BC"/>
    <a:srgbClr val="1B3764"/>
    <a:srgbClr val="0090B9"/>
    <a:srgbClr val="ED1C24"/>
    <a:srgbClr val="F5A81C"/>
    <a:srgbClr val="01A1DD"/>
    <a:srgbClr val="CFD4D7"/>
    <a:srgbClr val="B0B6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8168" autoAdjust="0"/>
  </p:normalViewPr>
  <p:slideViewPr>
    <p:cSldViewPr snapToGrid="0">
      <p:cViewPr varScale="1">
        <p:scale>
          <a:sx n="151" d="100"/>
          <a:sy n="151" d="100"/>
        </p:scale>
        <p:origin x="510" y="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9.fntdata"/><Relationship Id="rId23" Type="http://schemas.openxmlformats.org/officeDocument/2006/relationships/customXml" Target="../customXml/item3.xml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C3F268-D399-CD41-93EB-BC0DC0B74C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123764"/>
            <a:ext cx="9162288" cy="710498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7" y="75202"/>
            <a:ext cx="8455567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ED1C24"/>
                </a:solidFill>
              </a:defRPr>
            </a:lvl1pPr>
          </a:lstStyle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E793E8-1E1B-7342-97FF-3EBEB6CE2F97}"/>
              </a:ext>
            </a:extLst>
          </p:cNvPr>
          <p:cNvSpPr txBox="1">
            <a:spLocks/>
          </p:cNvSpPr>
          <p:nvPr userDrawn="1"/>
        </p:nvSpPr>
        <p:spPr>
          <a:xfrm>
            <a:off x="354370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2019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980349"/>
            <a:ext cx="8460152" cy="2990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B6C7ED59-72C2-324E-AEEB-8DFC1F5573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6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980348"/>
            <a:ext cx="8460152" cy="37015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rgbClr val="45545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75202"/>
            <a:ext cx="7883768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B09C0D39-5E61-CE45-8FB8-F99FF19461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4BC7E9-A100-5141-83FC-F271A0DDAE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53645" y="3619663"/>
            <a:ext cx="1959429" cy="107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4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4851"/>
            <a:ext cx="9144000" cy="34195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" y="3384616"/>
            <a:ext cx="9143999" cy="458390"/>
          </a:xfrm>
        </p:spPr>
        <p:txBody>
          <a:bodyPr/>
          <a:lstStyle>
            <a:lvl1pPr marL="0" indent="0" algn="ctr">
              <a:buNone/>
              <a:defRPr sz="2100">
                <a:solidFill>
                  <a:srgbClr val="45545F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18807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D1C24"/>
                </a:solidFill>
                <a:latin typeface="+mn-lt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C09B-F43A-F747-800F-F1DE1DE87130}"/>
              </a:ext>
            </a:extLst>
          </p:cNvPr>
          <p:cNvSpPr txBox="1">
            <a:spLocks/>
          </p:cNvSpPr>
          <p:nvPr userDrawn="1"/>
        </p:nvSpPr>
        <p:spPr>
          <a:xfrm>
            <a:off x="354370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14851"/>
            <a:ext cx="9144000" cy="341951"/>
          </a:xfrm>
          <a:prstGeom prst="rect">
            <a:avLst/>
          </a:prstGeom>
        </p:spPr>
      </p:pic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id="{EA95763B-85F6-9048-B507-4FD23026F6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0FFAE2-1926-424D-9409-EA1F521618BE}"/>
              </a:ext>
            </a:extLst>
          </p:cNvPr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288" y="4511039"/>
            <a:ext cx="9180576" cy="3472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D31B16-7F80-4E40-A64A-D400F2BE5BD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656114" y="1288868"/>
            <a:ext cx="3829752" cy="209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3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1E765CB9-1B51-9D48-955D-6843AA1B95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98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976531"/>
            <a:ext cx="8460150" cy="3394472"/>
          </a:xfrm>
        </p:spPr>
        <p:txBody>
          <a:bodyPr/>
          <a:lstStyle>
            <a:lvl1pPr>
              <a:spcAft>
                <a:spcPts val="1800"/>
              </a:spcAft>
              <a:buFont typeface="+mj-lt"/>
              <a:buAutoNum type="arabicPeriod"/>
              <a:defRPr sz="1800">
                <a:solidFill>
                  <a:srgbClr val="45545F"/>
                </a:solidFill>
              </a:defRPr>
            </a:lvl1pPr>
            <a:lvl2pPr marL="600075" indent="-257175">
              <a:buFont typeface="+mj-lt"/>
              <a:buAutoNum type="arabicPeriod"/>
              <a:defRPr/>
            </a:lvl2pPr>
            <a:lvl3pPr marL="942975" indent="-257175">
              <a:buFont typeface="+mj-lt"/>
              <a:buAutoNum type="arabicPeriod"/>
              <a:defRPr/>
            </a:lvl3pPr>
            <a:lvl4pPr marL="1371600" indent="-342900">
              <a:buFont typeface="+mj-lt"/>
              <a:buAutoNum type="arabicPeriod"/>
              <a:defRPr/>
            </a:lvl4pPr>
            <a:lvl5pPr marL="17145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 userDrawn="1"/>
        </p:nvSpPr>
        <p:spPr>
          <a:xfrm>
            <a:off x="341925" y="218807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D1C24"/>
                </a:solidFill>
                <a:latin typeface="+mn-lt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402655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9EDA33E4-71A4-D841-BB71-AA1209C4CD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F70059-50E2-B24D-9AA3-145112C8E8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47759" y="3743863"/>
            <a:ext cx="2696240" cy="140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84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509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rgbClr val="45545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58B37B13-2D80-ED4F-AA57-92F8720DF4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23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>
                <a:solidFill>
                  <a:srgbClr val="45545F"/>
                </a:solidFill>
              </a:defRPr>
            </a:lvl1pPr>
            <a:lvl2pPr>
              <a:defRPr sz="1600">
                <a:solidFill>
                  <a:srgbClr val="45545F"/>
                </a:solidFill>
              </a:defRPr>
            </a:lvl2pPr>
            <a:lvl3pPr>
              <a:defRPr sz="1400">
                <a:solidFill>
                  <a:srgbClr val="45545F"/>
                </a:solidFill>
              </a:defRPr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Autofit/>
          </a:bodyPr>
          <a:lstStyle>
            <a:lvl1pPr>
              <a:defRPr sz="1800">
                <a:solidFill>
                  <a:srgbClr val="45545F"/>
                </a:solidFill>
              </a:defRPr>
            </a:lvl1pPr>
            <a:lvl2pPr>
              <a:defRPr sz="1600">
                <a:solidFill>
                  <a:srgbClr val="45545F"/>
                </a:solidFill>
              </a:defRPr>
            </a:lvl2pPr>
            <a:lvl3pPr>
              <a:defRPr sz="1400">
                <a:solidFill>
                  <a:srgbClr val="45545F"/>
                </a:solidFill>
              </a:defRPr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2018 CompTIA Properties, LLC. All Rights Reserved.  |  CompTIA.org</a:t>
            </a: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953D7D55-FF4B-144A-9A47-F9B21A50C6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15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l">
              <a:buNone/>
              <a:defRPr sz="1800" b="1">
                <a:solidFill>
                  <a:srgbClr val="45545F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Autofit/>
          </a:bodyPr>
          <a:lstStyle>
            <a:lvl1pPr>
              <a:defRPr sz="1800">
                <a:solidFill>
                  <a:srgbClr val="45545F"/>
                </a:solidFill>
              </a:defRPr>
            </a:lvl1pPr>
            <a:lvl2pPr>
              <a:defRPr sz="1600">
                <a:solidFill>
                  <a:srgbClr val="45545F"/>
                </a:solidFill>
              </a:defRPr>
            </a:lvl2pPr>
            <a:lvl3pPr>
              <a:defRPr sz="1400">
                <a:solidFill>
                  <a:srgbClr val="45545F"/>
                </a:solidFill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45545F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>
            <a:noAutofit/>
          </a:bodyPr>
          <a:lstStyle>
            <a:lvl1pPr>
              <a:defRPr sz="1800">
                <a:solidFill>
                  <a:srgbClr val="45545F"/>
                </a:solidFill>
              </a:defRPr>
            </a:lvl1pPr>
            <a:lvl2pPr>
              <a:defRPr sz="1600">
                <a:solidFill>
                  <a:srgbClr val="45545F"/>
                </a:solidFill>
              </a:defRPr>
            </a:lvl2pPr>
            <a:lvl3pPr>
              <a:defRPr sz="1400">
                <a:solidFill>
                  <a:srgbClr val="45545F"/>
                </a:solidFill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9E0A0277-6F7D-464A-B7AB-99B78E17BC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581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80597"/>
            <a:ext cx="7797800" cy="615462"/>
          </a:xfrm>
        </p:spPr>
        <p:txBody>
          <a:bodyPr anchor="ctr" anchorCtr="0">
            <a:noAutofit/>
          </a:bodyPr>
          <a:lstStyle>
            <a:lvl1pPr algn="l">
              <a:defRPr sz="2400"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7"/>
            <a:ext cx="5111750" cy="3518297"/>
          </a:xfrm>
        </p:spPr>
        <p:txBody>
          <a:bodyPr>
            <a:noAutofit/>
          </a:bodyPr>
          <a:lstStyle>
            <a:lvl1pPr>
              <a:defRPr sz="1800">
                <a:solidFill>
                  <a:srgbClr val="45545F"/>
                </a:solidFill>
              </a:defRPr>
            </a:lvl1pPr>
            <a:lvl2pPr>
              <a:defRPr sz="1600">
                <a:solidFill>
                  <a:srgbClr val="45545F"/>
                </a:solidFill>
              </a:defRPr>
            </a:lvl2pPr>
            <a:lvl3pPr>
              <a:defRPr sz="1400">
                <a:solidFill>
                  <a:srgbClr val="45545F"/>
                </a:solidFill>
              </a:defRPr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800">
                <a:solidFill>
                  <a:srgbClr val="45545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2018 CompTIA Properties, LLC. All Rights Reserved.  |  CompTIA.org</a:t>
            </a: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840D7BB1-77D8-B148-9C19-407AE5F22E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07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717679"/>
            <a:ext cx="5486400" cy="425054"/>
          </a:xfrm>
        </p:spPr>
        <p:txBody>
          <a:bodyPr anchor="b"/>
          <a:lstStyle>
            <a:lvl1pPr algn="l">
              <a:defRPr sz="1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5270"/>
            <a:ext cx="5486400" cy="282764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5545F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42732"/>
            <a:ext cx="5486400" cy="603647"/>
          </a:xfrm>
        </p:spPr>
        <p:txBody>
          <a:bodyPr/>
          <a:lstStyle>
            <a:lvl1pPr marL="0" indent="0">
              <a:buNone/>
              <a:defRPr sz="1800">
                <a:solidFill>
                  <a:srgbClr val="45545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1E4D-3647-2042-8AA9-4ADEF03A889D}"/>
              </a:ext>
            </a:extLst>
          </p:cNvPr>
          <p:cNvSpPr txBox="1">
            <a:spLocks/>
          </p:cNvSpPr>
          <p:nvPr userDrawn="1"/>
        </p:nvSpPr>
        <p:spPr>
          <a:xfrm>
            <a:off x="354370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2018 CompTIA Properties, LLC. All Rights Reserved.  |  CompTIA.org</a:t>
            </a: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864C3DE1-22DC-4B48-9954-09A38AB51E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4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7" y="75202"/>
            <a:ext cx="8455567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ED1C2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980347"/>
            <a:ext cx="8460152" cy="3567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BB89A167-2C0A-E142-A4E6-098E36FF4B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51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45545F"/>
                </a:solidFill>
              </a:defRPr>
            </a:lvl1pPr>
            <a:lvl2pPr>
              <a:defRPr>
                <a:solidFill>
                  <a:srgbClr val="45545F"/>
                </a:solidFill>
              </a:defRPr>
            </a:lvl2pPr>
            <a:lvl3pPr>
              <a:defRPr>
                <a:solidFill>
                  <a:srgbClr val="45545F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863308DA-D7BC-384E-821F-8A3A2D1C8C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10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908539"/>
            <a:ext cx="2057400" cy="3686084"/>
          </a:xfrm>
        </p:spPr>
        <p:txBody>
          <a:bodyPr vert="eaVert"/>
          <a:lstStyle>
            <a:lvl1pPr>
              <a:defRPr b="1">
                <a:solidFill>
                  <a:srgbClr val="45545F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08539"/>
            <a:ext cx="6019800" cy="3686084"/>
          </a:xfrm>
        </p:spPr>
        <p:txBody>
          <a:bodyPr vert="eaVert"/>
          <a:lstStyle>
            <a:lvl1pPr>
              <a:defRPr>
                <a:solidFill>
                  <a:srgbClr val="45545F"/>
                </a:solidFill>
              </a:defRPr>
            </a:lvl1pPr>
            <a:lvl2pPr>
              <a:defRPr>
                <a:solidFill>
                  <a:srgbClr val="45545F"/>
                </a:solidFill>
              </a:defRPr>
            </a:lvl2pPr>
            <a:lvl3pPr>
              <a:defRPr>
                <a:solidFill>
                  <a:srgbClr val="45545F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18730890-2F38-5A47-B746-C8A5D1CBF9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17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A6D98B26-BAB8-9248-A901-B3CA74DA7FAD}"/>
              </a:ext>
            </a:extLst>
          </p:cNvPr>
          <p:cNvSpPr/>
          <p:nvPr userDrawn="1"/>
        </p:nvSpPr>
        <p:spPr>
          <a:xfrm>
            <a:off x="408561" y="331611"/>
            <a:ext cx="8346333" cy="344311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0090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2FEEEDD-0751-854A-9852-93F3EA022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1051278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58038CC-5DF0-1545-A424-EA63B177F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2159007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859BC51B-7E40-1041-A8C3-D54CE59B1C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4369323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493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75202"/>
            <a:ext cx="7883768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944984"/>
            <a:ext cx="6934200" cy="571500"/>
          </a:xfrm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BD1DE29-ADE7-384D-809A-A52F9DD45FFD}"/>
              </a:ext>
            </a:extLst>
          </p:cNvPr>
          <p:cNvSpPr txBox="1">
            <a:spLocks/>
          </p:cNvSpPr>
          <p:nvPr userDrawn="1"/>
        </p:nvSpPr>
        <p:spPr>
          <a:xfrm>
            <a:off x="81975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696453"/>
            <a:ext cx="8460152" cy="2985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20" name="Picture 19" descr="CompTIA_logo.wmf">
            <a:extLst>
              <a:ext uri="{FF2B5EF4-FFF2-40B4-BE49-F238E27FC236}">
                <a16:creationId xmlns:a16="http://schemas.microsoft.com/office/drawing/2014/main" id="{31E12641-FDB9-264E-B844-D1FF43FEA4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pic>
        <p:nvPicPr>
          <p:cNvPr id="22" name="Picture 100" descr="book">
            <a:extLst>
              <a:ext uri="{FF2B5EF4-FFF2-40B4-BE49-F238E27FC236}">
                <a16:creationId xmlns:a16="http://schemas.microsoft.com/office/drawing/2014/main" id="{29E8A41D-6CE0-CC41-8C86-34EFB1EAF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51" y="782499"/>
            <a:ext cx="911191" cy="79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2C9C1D8-EBAB-9044-B613-CB1F1A3C1F3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38442" y="3143794"/>
            <a:ext cx="2205558" cy="199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650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980348"/>
            <a:ext cx="8460152" cy="37015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rgbClr val="45545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22BF4-CE2A-B54A-B1D6-2812AD7BC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15509" y="3683725"/>
            <a:ext cx="1605177" cy="998219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75202"/>
            <a:ext cx="7883768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727794-1D8F-EE4B-86CA-492FD31C8844}"/>
              </a:ext>
            </a:extLst>
          </p:cNvPr>
          <p:cNvSpPr txBox="1">
            <a:spLocks/>
          </p:cNvSpPr>
          <p:nvPr userDrawn="1"/>
        </p:nvSpPr>
        <p:spPr>
          <a:xfrm>
            <a:off x="354370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7C6D3784-9980-4349-B5E5-5AAE6F7E51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990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980348"/>
            <a:ext cx="8460152" cy="37015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rgbClr val="45545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75202"/>
            <a:ext cx="7883768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B09C0D39-5E61-CE45-8FB8-F99FF19461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4BC7E9-A100-5141-83FC-F271A0DDAE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53645" y="3619663"/>
            <a:ext cx="1959429" cy="107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617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rgbClr val="45545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58B37B13-2D80-ED4F-AA57-92F8720DF4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875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l">
              <a:buNone/>
              <a:defRPr sz="1800" b="1">
                <a:solidFill>
                  <a:srgbClr val="45545F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Autofit/>
          </a:bodyPr>
          <a:lstStyle>
            <a:lvl1pPr>
              <a:defRPr sz="1800">
                <a:solidFill>
                  <a:srgbClr val="45545F"/>
                </a:solidFill>
              </a:defRPr>
            </a:lvl1pPr>
            <a:lvl2pPr>
              <a:defRPr sz="1600">
                <a:solidFill>
                  <a:srgbClr val="45545F"/>
                </a:solidFill>
              </a:defRPr>
            </a:lvl2pPr>
            <a:lvl3pPr>
              <a:defRPr sz="1400">
                <a:solidFill>
                  <a:srgbClr val="45545F"/>
                </a:solidFill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rgbClr val="45545F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>
            <a:noAutofit/>
          </a:bodyPr>
          <a:lstStyle>
            <a:lvl1pPr>
              <a:defRPr sz="1800">
                <a:solidFill>
                  <a:srgbClr val="45545F"/>
                </a:solidFill>
              </a:defRPr>
            </a:lvl1pPr>
            <a:lvl2pPr>
              <a:defRPr sz="1600">
                <a:solidFill>
                  <a:srgbClr val="45545F"/>
                </a:solidFill>
              </a:defRPr>
            </a:lvl2pPr>
            <a:lvl3pPr>
              <a:defRPr sz="1400">
                <a:solidFill>
                  <a:srgbClr val="45545F"/>
                </a:solidFill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9E0A0277-6F7D-464A-B7AB-99B78E17BC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214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717679"/>
            <a:ext cx="5486400" cy="425054"/>
          </a:xfrm>
        </p:spPr>
        <p:txBody>
          <a:bodyPr anchor="b"/>
          <a:lstStyle>
            <a:lvl1pPr algn="l">
              <a:defRPr sz="1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5270"/>
            <a:ext cx="5486400" cy="282764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5545F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42732"/>
            <a:ext cx="5486400" cy="603647"/>
          </a:xfrm>
        </p:spPr>
        <p:txBody>
          <a:bodyPr/>
          <a:lstStyle>
            <a:lvl1pPr marL="0" indent="0">
              <a:buNone/>
              <a:defRPr sz="1800">
                <a:solidFill>
                  <a:srgbClr val="45545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1E4D-3647-2042-8AA9-4ADEF03A889D}"/>
              </a:ext>
            </a:extLst>
          </p:cNvPr>
          <p:cNvSpPr txBox="1">
            <a:spLocks/>
          </p:cNvSpPr>
          <p:nvPr userDrawn="1"/>
        </p:nvSpPr>
        <p:spPr>
          <a:xfrm>
            <a:off x="354370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2018 CompTIA Properties, LLC. All Rights Reserved.  |  CompTIA.org</a:t>
            </a: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864C3DE1-22DC-4B48-9954-09A38AB51E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6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A6D98B26-BAB8-9248-A901-B3CA74DA7FAD}"/>
              </a:ext>
            </a:extLst>
          </p:cNvPr>
          <p:cNvSpPr/>
          <p:nvPr userDrawn="1"/>
        </p:nvSpPr>
        <p:spPr>
          <a:xfrm>
            <a:off x="408561" y="331611"/>
            <a:ext cx="8346333" cy="344311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007C9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2FEEEDD-0751-854A-9852-93F3EA022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1051278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58038CC-5DF0-1545-A424-EA63B177F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2159007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859BC51B-7E40-1041-A8C3-D54CE59B1C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4369323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5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C2B283-1721-A54D-A0F1-D2BEA4930744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288" y="4443006"/>
            <a:ext cx="9180576" cy="384048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75202"/>
            <a:ext cx="8455566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solidFill>
                  <a:srgbClr val="ED1C24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980349"/>
            <a:ext cx="8460152" cy="3322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4944337A-3BE7-674E-B293-3D2844FE50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3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4937C02-723F-7449-9D91-D10D98479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0148" y="3143794"/>
            <a:ext cx="2193852" cy="1999706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75202"/>
            <a:ext cx="8455566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980348"/>
            <a:ext cx="8460152" cy="3589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356AF006-7545-FE4E-BA37-FA9657065F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0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75202"/>
            <a:ext cx="8455566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944984"/>
            <a:ext cx="7054516" cy="571500"/>
          </a:xfrm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696454"/>
            <a:ext cx="8460152" cy="2956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id="{A660B38B-C7D9-D944-83F2-8500759A1B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pic>
        <p:nvPicPr>
          <p:cNvPr id="18" name="Picture 100" descr="book">
            <a:extLst>
              <a:ext uri="{FF2B5EF4-FFF2-40B4-BE49-F238E27FC236}">
                <a16:creationId xmlns:a16="http://schemas.microsoft.com/office/drawing/2014/main" id="{7659040C-5D30-DA49-B1E6-5E966016CC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51" y="782499"/>
            <a:ext cx="911191" cy="79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05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75202"/>
            <a:ext cx="7883768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944984"/>
            <a:ext cx="6934200" cy="571500"/>
          </a:xfrm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BD1DE29-ADE7-384D-809A-A52F9DD45FFD}"/>
              </a:ext>
            </a:extLst>
          </p:cNvPr>
          <p:cNvSpPr txBox="1">
            <a:spLocks/>
          </p:cNvSpPr>
          <p:nvPr userDrawn="1"/>
        </p:nvSpPr>
        <p:spPr>
          <a:xfrm>
            <a:off x="81975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696453"/>
            <a:ext cx="8460152" cy="2985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20" name="Picture 19" descr="CompTIA_logo.wmf">
            <a:extLst>
              <a:ext uri="{FF2B5EF4-FFF2-40B4-BE49-F238E27FC236}">
                <a16:creationId xmlns:a16="http://schemas.microsoft.com/office/drawing/2014/main" id="{31E12641-FDB9-264E-B844-D1FF43FEA4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pic>
        <p:nvPicPr>
          <p:cNvPr id="22" name="Picture 100" descr="book">
            <a:extLst>
              <a:ext uri="{FF2B5EF4-FFF2-40B4-BE49-F238E27FC236}">
                <a16:creationId xmlns:a16="http://schemas.microsoft.com/office/drawing/2014/main" id="{29E8A41D-6CE0-CC41-8C86-34EFB1EAF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51" y="782499"/>
            <a:ext cx="911191" cy="79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04E5AC-2C37-054D-B16D-0D8582A5ED6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50148" y="3143794"/>
            <a:ext cx="2193852" cy="199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6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980348"/>
            <a:ext cx="8460152" cy="37015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rgbClr val="45545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22BF4-CE2A-B54A-B1D6-2812AD7BC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15509" y="3683725"/>
            <a:ext cx="1605176" cy="998219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75202"/>
            <a:ext cx="7883768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727794-1D8F-EE4B-86CA-492FD31C8844}"/>
              </a:ext>
            </a:extLst>
          </p:cNvPr>
          <p:cNvSpPr txBox="1">
            <a:spLocks/>
          </p:cNvSpPr>
          <p:nvPr userDrawn="1"/>
        </p:nvSpPr>
        <p:spPr>
          <a:xfrm>
            <a:off x="354370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7C6D3784-9980-4349-B5E5-5AAE6F7E51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1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4851"/>
            <a:ext cx="9144000" cy="34195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3384616"/>
            <a:ext cx="8001000" cy="458390"/>
          </a:xfrm>
        </p:spPr>
        <p:txBody>
          <a:bodyPr/>
          <a:lstStyle>
            <a:lvl1pPr marL="0" indent="0" algn="ctr">
              <a:buNone/>
              <a:defRPr sz="2100">
                <a:solidFill>
                  <a:srgbClr val="45545F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18807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D1C24"/>
                </a:solidFill>
                <a:latin typeface="+mn-lt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675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6" y="4880009"/>
            <a:ext cx="261937" cy="20538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75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14851"/>
            <a:ext cx="9144000" cy="341951"/>
          </a:xfrm>
          <a:prstGeom prst="rect">
            <a:avLst/>
          </a:prstGeom>
        </p:spPr>
      </p:pic>
      <p:pic>
        <p:nvPicPr>
          <p:cNvPr id="18" name="Picture 17" descr="CompTIA_logo.wmf">
            <a:extLst>
              <a:ext uri="{FF2B5EF4-FFF2-40B4-BE49-F238E27FC236}">
                <a16:creationId xmlns:a16="http://schemas.microsoft.com/office/drawing/2014/main" id="{1E5018EB-5EA6-DB41-BB6E-BDD87D776FB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BDA0A4-50B6-2647-8936-3D1D66E5E7A5}"/>
              </a:ext>
            </a:extLst>
          </p:cNvPr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288" y="4511039"/>
            <a:ext cx="9180576" cy="3472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A9D3A7-ED76-3242-8569-1F8CBACDFB9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78606" y="1406242"/>
            <a:ext cx="3186788" cy="198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2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7" y="75202"/>
            <a:ext cx="8455567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980348"/>
            <a:ext cx="8460152" cy="37015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1586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  <p:sldLayoutId id="2147483863" r:id="rId18"/>
    <p:sldLayoutId id="2147483864" r:id="rId19"/>
    <p:sldLayoutId id="2147483865" r:id="rId20"/>
    <p:sldLayoutId id="2147483866" r:id="rId21"/>
    <p:sldLayoutId id="2147483826" r:id="rId22"/>
    <p:sldLayoutId id="2147483830" r:id="rId23"/>
    <p:sldLayoutId id="2147483831" r:id="rId24"/>
    <p:sldLayoutId id="2147483833" r:id="rId25"/>
    <p:sldLayoutId id="2147483838" r:id="rId26"/>
    <p:sldLayoutId id="2147483840" r:id="rId27"/>
    <p:sldLayoutId id="2147483842" r:id="rId28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lang="en-US" sz="2400" b="1" kern="1200" dirty="0">
          <a:solidFill>
            <a:srgbClr val="ED1C24"/>
          </a:solidFill>
          <a:latin typeface="+mn-lt"/>
          <a:ea typeface="+mj-ea"/>
          <a:cs typeface="Open Sans SemiBold" panose="020B0706030804020204" pitchFamily="34" charset="0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rgbClr val="45545F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rgbClr val="45545F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rgbClr val="45545F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48A97-5BDB-064D-951E-A5634C77D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CompTIA</a:t>
            </a:r>
            <a:r>
              <a:rPr lang="en-US" baseline="30000" dirty="0"/>
              <a:t>®</a:t>
            </a:r>
            <a:r>
              <a:rPr lang="en-US" dirty="0"/>
              <a:t> Linux+</a:t>
            </a:r>
            <a:r>
              <a:rPr lang="en-US" baseline="30000" dirty="0"/>
              <a:t>®</a:t>
            </a:r>
            <a:r>
              <a:rPr lang="en-US" dirty="0"/>
              <a:t> (Exam XK0-004)</a:t>
            </a:r>
          </a:p>
        </p:txBody>
      </p:sp>
    </p:spTree>
    <p:extLst>
      <p:ext uri="{BB962C8B-B14F-4D97-AF65-F5344CB8AC3E}">
        <p14:creationId xmlns:p14="http://schemas.microsoft.com/office/powerpoint/2010/main" val="249135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56E6-6417-3447-82E5-6D8AA1C7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 (Slide 1 of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B11B57-A0FD-F14B-98F1-108B29672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7B3F2-41E7-A94B-B976-C957B5D73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Performing Basic Linux Tasks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Managing Users and Groups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Managing Permissions and Ownership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Managing Storage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Managing Files and Directories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Managing Kernel Modules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Managing the Linux Boot Process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Managing System Components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Managing Devices</a:t>
            </a:r>
          </a:p>
        </p:txBody>
      </p:sp>
    </p:spTree>
    <p:extLst>
      <p:ext uri="{BB962C8B-B14F-4D97-AF65-F5344CB8AC3E}">
        <p14:creationId xmlns:p14="http://schemas.microsoft.com/office/powerpoint/2010/main" val="305277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CB190-A7E6-49C6-8910-2959E3F89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 (</a:t>
            </a:r>
            <a:r>
              <a:rPr lang="en-US"/>
              <a:t>Slide 2 </a:t>
            </a:r>
            <a:r>
              <a:rPr lang="en-US" dirty="0"/>
              <a:t>of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620FAE-20CF-4D64-A6C6-7EEABBB3E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6A691-969E-4F29-B658-C79203687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Managing Networking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Managing Packages and Software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Securing Linux Systems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Working with Bash Scripts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Automating Tasks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Installing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46410"/>
      </p:ext>
    </p:extLst>
  </p:cSld>
  <p:clrMapOvr>
    <a:masterClrMapping/>
  </p:clrMapOvr>
</p:sld>
</file>

<file path=ppt/theme/theme1.xml><?xml version="1.0" encoding="utf-8"?>
<a:theme xmlns:a="http://schemas.openxmlformats.org/drawingml/2006/main" name="1_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7C9E"/>
      </a:accent1>
      <a:accent2>
        <a:srgbClr val="004D71"/>
      </a:accent2>
      <a:accent3>
        <a:srgbClr val="45545F"/>
      </a:accent3>
      <a:accent4>
        <a:srgbClr val="AFB6BA"/>
      </a:accent4>
      <a:accent5>
        <a:srgbClr val="F26C23"/>
      </a:accent5>
      <a:accent6>
        <a:srgbClr val="B24EC3"/>
      </a:accent6>
      <a:hlink>
        <a:srgbClr val="009DDC"/>
      </a:hlink>
      <a:folHlink>
        <a:srgbClr val="009DDC"/>
      </a:folHlink>
    </a:clrScheme>
    <a:fontScheme name="Open Sans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A73B4614-A704-0542-87E6-5897E6E538EB}" vid="{7EAF2078-CBFB-A14D-8A0C-8040B93EE7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AB8BE3257A504EB15FA3D006F5CE14" ma:contentTypeVersion="12" ma:contentTypeDescription="Create a new document." ma:contentTypeScope="" ma:versionID="418cf6fe0ea8ffec7f4bbd14d3bb840a">
  <xsd:schema xmlns:xsd="http://www.w3.org/2001/XMLSchema" xmlns:xs="http://www.w3.org/2001/XMLSchema" xmlns:p="http://schemas.microsoft.com/office/2006/metadata/properties" xmlns:ns2="95a46270-66ec-4bdf-aabc-d78887d51418" xmlns:ns3="315eb565-7267-4a95-9087-2f433ded3c8b" targetNamespace="http://schemas.microsoft.com/office/2006/metadata/properties" ma:root="true" ma:fieldsID="fcf3f344b082f4df2f3eec2af3a5ce44" ns2:_="" ns3:_="">
    <xsd:import namespace="95a46270-66ec-4bdf-aabc-d78887d51418"/>
    <xsd:import namespace="315eb565-7267-4a95-9087-2f433ded3c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a46270-66ec-4bdf-aabc-d78887d514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5eb565-7267-4a95-9087-2f433ded3c8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9E3BB4-FCC8-42B5-BDDA-C1443EF0F815}"/>
</file>

<file path=customXml/itemProps2.xml><?xml version="1.0" encoding="utf-8"?>
<ds:datastoreItem xmlns:ds="http://schemas.openxmlformats.org/officeDocument/2006/customXml" ds:itemID="{1C07E014-FA6C-40F7-8A5B-DE9CC1A62AC3}"/>
</file>

<file path=customXml/itemProps3.xml><?xml version="1.0" encoding="utf-8"?>
<ds:datastoreItem xmlns:ds="http://schemas.openxmlformats.org/officeDocument/2006/customXml" ds:itemID="{9A6FAC15-5FDF-48BE-B506-8A96C32CC33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74</Words>
  <Application>Microsoft Office PowerPoint</Application>
  <PresentationFormat>On-screen Show (16:9)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Open Sans</vt:lpstr>
      <vt:lpstr>Open Sans SemiBold</vt:lpstr>
      <vt:lpstr>Arial</vt:lpstr>
      <vt:lpstr>1_LO-CompTIA</vt:lpstr>
      <vt:lpstr>CompTIA® Linux+® (Exam XK0-004)</vt:lpstr>
      <vt:lpstr>Course Outline (Slide 1 of 2)</vt:lpstr>
      <vt:lpstr>Course Outline (Slide 2 of 2)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CompTIA® Linux+® (Exam XK0-004)</dc:title>
  <dc:subject/>
  <dc:creator>Jason Nufryk</dc:creator>
  <cp:keywords/>
  <dc:description/>
  <cp:lastModifiedBy>Lindsay Bachman</cp:lastModifiedBy>
  <cp:revision>5</cp:revision>
  <dcterms:created xsi:type="dcterms:W3CDTF">2018-09-18T19:07:53Z</dcterms:created>
  <dcterms:modified xsi:type="dcterms:W3CDTF">2019-03-15T13:36:06Z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0x010100F8AB8BE3257A504EB15FA3D006F5CE14</vt:lpwstr>
  </property>
</Properties>
</file>