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6F1A-48BE-0C70-155F-E4C03CFA9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D4622-9552-AA99-376A-FAA184EE7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6CF58-7C8A-5224-E2BF-DA2F6298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7419D-25ED-971D-0CF6-564402EF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6F8B-93E5-6565-1271-D900B5AE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83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556A-10E7-8599-6212-24F37B8E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C0183-9552-7040-F9E7-DE40A6973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CA1C-C059-BECD-8DEF-60C1F11E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97515-1C54-EA58-47B1-8A72692C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5594-10B0-FEE4-A478-A1B12245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77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6C685-4233-7D7B-F114-A9F6B193C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FB786-44E4-45D9-A8BB-727A29DE1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F9B59-C488-1D32-59CA-6053B6A1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FCED2-C3B4-5697-6102-A7E3867C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31319-DA67-9D72-EE0E-627AE247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98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2B7C-A864-7BC3-C9D6-02B51C6D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2789-4DF9-74D1-78FD-B85C5AC32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D5515-8D30-E6F8-F0F4-7857A5E4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800E-60E5-D1E3-018F-017FFA5F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1B222-CF5F-A79D-C5AC-084016B4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59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0973-692B-5744-135B-908E0912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BFE89-B56C-D11D-4724-F0F0C89C4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75F1-41E4-7B87-705A-BC15DDAF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1EC6B-CF7E-AC44-B679-F2A4FAA2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B408-4EE5-2022-6F80-5B1BEF99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2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37AD-2E8F-412A-858E-4E1F7195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C09A-D9A1-FD12-6742-3A4E45627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4A08C-3CE7-E8B1-5B9A-30A386AB1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7F7C9-735E-4B88-332E-3380EF5F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23AFF-BAA0-97D0-8531-0D3E7EC8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C8063-7143-2205-CBCB-70D90735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15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2FF7-0CF6-01D8-6139-A9D2E2D6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1D81D-3856-44DB-E86C-C4F6A2A2A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4BA3-069D-DBA6-6E00-CDF1EC4C2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9738F-06F2-1E61-7C3B-1A980B5A7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A9424-9C23-46A8-8289-66CDE9928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2B735-1391-7408-1F30-6F5BABAB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AB4D4-C057-D451-A8D1-87650C4B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B4A27-ABB3-57A9-0F0F-2067F1E2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91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1017-A4FF-6B16-710D-402B6C29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CFC30-7B8C-E86F-975D-0791FF44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4CFDE-1513-F5E9-FD45-F337A6CC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8D05-DDBF-814B-AA8D-C0721F6E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57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A55D4-07F2-27D2-3D16-49F50B3A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5A078-DB85-3E92-595E-80079706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BEAC4-CEF3-B8F6-8A52-CA6CC229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15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C667-B8B8-F18C-4117-F975E9B4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40FC-FC93-0A10-FFAF-03AE591F1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AB46B-51C0-459A-B076-14F6566AE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53143-C963-6090-9BC7-C7D41DAD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B86B8-EB50-5BBA-DBA2-BEA8D19F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8A69E-D85A-2A14-48C1-67076706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39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4AB4-4BB3-7F45-B758-92DFC3C4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DA355-E874-071B-6996-76A85E03C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45B56-BE16-8F9C-52A6-0DFCF7F6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9487D-E239-21AE-6D39-D1F81963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79754-4679-41F8-1E2B-6782B874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0CDA4-0D54-26DA-5749-8FD6137F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41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949BF-BD88-49DF-088C-C6D96D50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B9B9D-2544-F6B3-C104-C57F257EB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6AB8A-D191-D85F-4D45-9AF954D9E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2F887-3ED8-4B75-A562-01B9257E6DAF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65F98-4563-B82D-0183-BE2B77A5E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70C-0854-3A2E-3791-EEC720379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, sketch, technical drawing, plan">
            <a:extLst>
              <a:ext uri="{FF2B5EF4-FFF2-40B4-BE49-F238E27FC236}">
                <a16:creationId xmlns:a16="http://schemas.microsoft.com/office/drawing/2014/main" id="{4C1F8658-6BCD-6709-9DF9-07ED1153A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299"/>
            <a:ext cx="12094116" cy="646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9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江庭瑄</dc:creator>
  <cp:lastModifiedBy>江庭瑄</cp:lastModifiedBy>
  <cp:revision>1</cp:revision>
  <dcterms:created xsi:type="dcterms:W3CDTF">2023-06-05T14:45:16Z</dcterms:created>
  <dcterms:modified xsi:type="dcterms:W3CDTF">2023-06-05T18:05:46Z</dcterms:modified>
</cp:coreProperties>
</file>